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8" r:id="rId3"/>
    <p:sldId id="984" r:id="rId4"/>
    <p:sldId id="985" r:id="rId5"/>
    <p:sldId id="986" r:id="rId6"/>
    <p:sldId id="987" r:id="rId7"/>
    <p:sldId id="983" r:id="rId8"/>
    <p:sldId id="988" r:id="rId9"/>
    <p:sldId id="989" r:id="rId10"/>
    <p:sldId id="990" r:id="rId11"/>
    <p:sldId id="991" r:id="rId12"/>
    <p:sldId id="992" r:id="rId13"/>
    <p:sldId id="993" r:id="rId14"/>
    <p:sldId id="994" r:id="rId15"/>
    <p:sldId id="995" r:id="rId16"/>
    <p:sldId id="996" r:id="rId17"/>
    <p:sldId id="997" r:id="rId18"/>
    <p:sldId id="998" r:id="rId19"/>
    <p:sldId id="999" r:id="rId20"/>
    <p:sldId id="1000" r:id="rId21"/>
    <p:sldId id="1001" r:id="rId22"/>
    <p:sldId id="936" r:id="rId23"/>
    <p:sldId id="1002" r:id="rId24"/>
    <p:sldId id="1003" r:id="rId25"/>
    <p:sldId id="1004" r:id="rId26"/>
    <p:sldId id="1005" r:id="rId27"/>
    <p:sldId id="1006" r:id="rId28"/>
    <p:sldId id="1007" r:id="rId29"/>
    <p:sldId id="1008" r:id="rId30"/>
    <p:sldId id="1009" r:id="rId31"/>
    <p:sldId id="937" r:id="rId32"/>
    <p:sldId id="1010" r:id="rId33"/>
    <p:sldId id="1011" r:id="rId34"/>
    <p:sldId id="1019" r:id="rId35"/>
    <p:sldId id="1012" r:id="rId36"/>
    <p:sldId id="1013" r:id="rId37"/>
    <p:sldId id="1014" r:id="rId38"/>
    <p:sldId id="1015" r:id="rId39"/>
    <p:sldId id="1016" r:id="rId40"/>
    <p:sldId id="1017" r:id="rId41"/>
    <p:sldId id="938" r:id="rId42"/>
    <p:sldId id="1020" r:id="rId43"/>
    <p:sldId id="1021" r:id="rId44"/>
    <p:sldId id="1022" r:id="rId45"/>
    <p:sldId id="1023" r:id="rId46"/>
    <p:sldId id="1028" r:id="rId47"/>
    <p:sldId id="1024" r:id="rId48"/>
    <p:sldId id="1025" r:id="rId49"/>
    <p:sldId id="1026" r:id="rId50"/>
    <p:sldId id="1027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5B0A01"/>
    <a:srgbClr val="FFFF00"/>
    <a:srgbClr val="000066"/>
    <a:srgbClr val="A50021"/>
    <a:srgbClr val="003300"/>
    <a:srgbClr val="43193F"/>
    <a:srgbClr val="C96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872" autoAdjust="0"/>
  </p:normalViewPr>
  <p:slideViewPr>
    <p:cSldViewPr>
      <p:cViewPr varScale="1">
        <p:scale>
          <a:sx n="88" d="100"/>
          <a:sy n="88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38050A-B23F-42E4-BEC7-EE49BCBD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81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8E62D6-6373-4032-9A03-ECC90B177327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85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1184443-AE45-4F08-9163-65FD0FA2F10D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06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57001D-01AD-4F31-B260-C1DFB37ED11B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26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16DE37C-51F3-46D4-ABB0-64DD5B791A04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47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FFA3867-A000-40EB-9190-968C00D551E9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6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6E2229-2FB5-47FA-8D29-63DE4A2AFC84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88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B0943A-872C-4F61-ABD2-8B88195EEF4D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08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23D7F1C-21CF-4A07-A5B0-E2ABA56C3C8C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29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6EC18BF-FB71-490F-B7C4-6F999F9B6876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49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C800721-2958-4BBA-AE23-2C8D2ABE7A58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70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A6A78E-10F8-4041-9A8B-A93CED9F2847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B06699-EB46-4ACF-878E-5B8721582BF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90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D1DDAC1-E23F-401F-A3BA-B17600F71461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11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F3CE7C7-347C-41E9-B39D-D987DE570443}" type="slidenum">
              <a:rPr lang="en-US" altLang="en-US" sz="1200"/>
              <a:pPr algn="r" eaLnBrk="1" hangingPunct="1"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80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F7D8B5-E9B0-47D9-940E-9BFB15A18D00}" type="slidenum">
              <a:rPr lang="en-US" altLang="en-US" sz="1200"/>
              <a:pPr algn="r"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3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6EFF8C3-4958-45F8-87A2-12DEE4A714CF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5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8FEE6C-EADD-400B-8A1E-9DF8FCA8D19E}" type="slidenum">
              <a:rPr lang="en-US" altLang="en-US" sz="1200"/>
              <a:pPr algn="r"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7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6AB165E-46FD-4CC4-98B7-F65F4B02E458}" type="slidenum">
              <a:rPr lang="en-US" altLang="en-US" sz="1200"/>
              <a:pPr algn="r" eaLnBrk="1" hangingPunct="1"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9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58EFA8-AC51-407C-9D0C-C6B1664C772F}" type="slidenum">
              <a:rPr lang="en-US" altLang="en-US" sz="1200"/>
              <a:pPr algn="r"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1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DA7260D-899E-49F0-BD41-43DD7421A7C3}" type="slidenum">
              <a:rPr lang="en-US" altLang="en-US" sz="1200"/>
              <a:pPr algn="r" eaLnBrk="1" hangingPunct="1"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3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B6EABD-DD90-43CF-8DC7-9F29B0B5BA94}" type="slidenum">
              <a:rPr lang="en-US" altLang="en-US" sz="1200"/>
              <a:pPr algn="r" eaLnBrk="1" hangingPunct="1"/>
              <a:t>28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5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3B4D410-434E-4BB3-8456-8C472BB3B882}" type="slidenum">
              <a:rPr lang="en-US" altLang="en-US" sz="1200"/>
              <a:pPr algn="r" eaLnBrk="1" hangingPunct="1"/>
              <a:t>29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63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67FD94B-B46D-4769-9A3D-2F9CC24705DE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7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5C54631-1800-4806-9DF0-0DEDBFF219D9}" type="slidenum">
              <a:rPr lang="en-US" altLang="en-US" sz="1200"/>
              <a:pPr algn="r" eaLnBrk="1" hangingPunct="1"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00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F17A468-A014-4964-A01B-EDA34E5C59A1}" type="slidenum">
              <a:rPr lang="en-US" altLang="en-US" sz="1200"/>
              <a:pPr algn="r" eaLnBrk="1" hangingPunct="1"/>
              <a:t>31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9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47A4C2-E856-4471-9782-A5760B3A8725}" type="slidenum">
              <a:rPr lang="en-US" altLang="en-US" sz="1200"/>
              <a:pPr algn="r" eaLnBrk="1" hangingPunct="1"/>
              <a:t>32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16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1E3A0C-392F-4BA4-898F-4FF046F943F1}" type="slidenum">
              <a:rPr lang="en-US" altLang="en-US" sz="1200"/>
              <a:pPr algn="r" eaLnBrk="1" hangingPunct="1"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8E738E0-4620-435C-8A60-F53B64B12D45}" type="slidenum">
              <a:rPr lang="en-US" altLang="en-US" sz="1200"/>
              <a:pPr algn="r" eaLnBrk="1" hangingPunct="1"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3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A017C88-3482-40ED-884F-5504B6D895A5}" type="slidenum">
              <a:rPr lang="en-US" altLang="en-US" sz="1200"/>
              <a:pPr algn="r" eaLnBrk="1" hangingPunct="1"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5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332F6E-B52F-426F-BE02-69BC1A48D5C1}" type="slidenum">
              <a:rPr lang="en-US" altLang="en-US" sz="1200"/>
              <a:pPr algn="r" eaLnBrk="1" hangingPunct="1"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7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33ED397-7FE1-4CEC-BF1B-0E101B62ADB5}" type="slidenum">
              <a:rPr lang="en-US" altLang="en-US" sz="1200"/>
              <a:pPr algn="r" eaLnBrk="1" hangingPunct="1"/>
              <a:t>37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9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4601C4D-28AD-4C7D-A81D-C362BFD3FF54}" type="slidenum">
              <a:rPr lang="en-US" altLang="en-US" sz="1200"/>
              <a:pPr algn="r" eaLnBrk="1" hangingPunct="1"/>
              <a:t>38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1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78C6A7-5426-46B3-8D67-6F54F8606E0B}" type="slidenum">
              <a:rPr lang="en-US" altLang="en-US" sz="1200"/>
              <a:pPr algn="r" eaLnBrk="1" hangingPunct="1"/>
              <a:t>39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83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77E567A-8A56-4CB4-91BF-DFC0E859C665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3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78790A3-93F5-4832-8DB0-D9AD14FDCF11}" type="slidenum">
              <a:rPr lang="en-US" altLang="en-US" sz="1200"/>
              <a:pPr algn="r" eaLnBrk="1" hangingPunct="1"/>
              <a:t>40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9186A95-3E57-4C55-B504-819035E0782B}" type="slidenum">
              <a:rPr lang="en-US" altLang="en-US" sz="1200"/>
              <a:pPr algn="r" eaLnBrk="1" hangingPunct="1"/>
              <a:t>41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0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9E6F5A-617B-4BFE-B403-3F880A28C256}" type="slidenum">
              <a:rPr lang="en-US" altLang="en-US" sz="1200"/>
              <a:pPr algn="r" eaLnBrk="1" hangingPunct="1"/>
              <a:t>42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2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0EE12DE-C4E7-43B7-96E1-172C71363731}" type="slidenum">
              <a:rPr lang="en-US" altLang="en-US" sz="1200"/>
              <a:pPr algn="r" eaLnBrk="1" hangingPunct="1"/>
              <a:t>43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4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7337636-31B1-479C-BE5A-239F81555885}" type="slidenum">
              <a:rPr lang="en-US" altLang="en-US" sz="1200"/>
              <a:pPr algn="r" eaLnBrk="1" hangingPunct="1"/>
              <a:t>44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6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435A09-E979-499E-AB18-CDCCC4354D52}" type="slidenum">
              <a:rPr lang="en-US" altLang="en-US" sz="1200"/>
              <a:pPr algn="r" eaLnBrk="1" hangingPunct="1"/>
              <a:t>45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6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64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76090CE-D36A-4130-AD47-60FBAB446EA3}" type="slidenum">
              <a:rPr lang="en-US" altLang="en-US" sz="1200"/>
              <a:pPr algn="r" eaLnBrk="1" hangingPunct="1"/>
              <a:t>46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8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8381F66-A8F5-4514-9435-D1ABDB6C192F}" type="slidenum">
              <a:rPr lang="en-US" altLang="en-US" sz="1200"/>
              <a:pPr algn="r" eaLnBrk="1" hangingPunct="1"/>
              <a:t>47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02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9F6D77F-BA18-4D0C-B066-CF6B9AC76E9A}" type="slidenum">
              <a:rPr lang="en-US" altLang="en-US" sz="1200"/>
              <a:pPr algn="r" eaLnBrk="1" hangingPunct="1"/>
              <a:t>48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2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A4981EE-2ED0-4D73-8CC7-B2271C7AFDDA}" type="slidenum">
              <a:rPr lang="en-US" altLang="en-US" sz="1200"/>
              <a:pPr algn="r" eaLnBrk="1" hangingPunct="1"/>
              <a:t>49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04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73CDBBC-D6B9-44E6-ACB2-4B32FBCF80ED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4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4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F75F89-91D9-413C-8745-50342E5ACA1C}" type="slidenum">
              <a:rPr lang="en-US" altLang="en-US" sz="1200"/>
              <a:pPr algn="r" eaLnBrk="1" hangingPunct="1"/>
              <a:t>50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24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D813CDF-AC05-48BF-8EF0-9E746A9E5017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42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DBC4C0-5EEF-40B5-A55C-FD31EE705B0A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45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5C1E7AB-41B9-43D4-908D-7A2DE5C08F05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65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FEC4252-2E7E-406E-936A-CA235694589C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C9C1-1C2F-45DB-9FBF-6ED41ACC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0966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AD270-3C2F-4F45-8253-689834FCF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5618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BFF9A-07FD-4D4B-A85A-3A47008D5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566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311A-2EE0-4C61-B02B-571162D80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495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D7FB-E74E-4508-8FCA-D8E3F3F45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21329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57773-06E5-4138-8A08-4D045670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833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A4C1-BE33-4D66-B7AE-91F0C04B7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56497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F6B-E783-45FA-A403-D9709AF59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0968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B87D-14FD-4C55-AD70-8030FF0CC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03096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4BD11-B767-48DB-B431-EA7BF9BC0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7023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625C-5CC3-473A-96CD-FC638FFF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46868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7739B1-4E1A-439D-A6AB-69BFF812A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Promises and Worry</a:t>
            </a:r>
            <a:endParaRPr lang="en-US" altLang="en-US" sz="3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Hebrews 11:17-19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By faith Abraham,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when he was tested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offered up Isaac, and he who had received the promises offered up his only begotten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son,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18 of whom it was said,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Isaac your seed shall be called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,"  19 concluding that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able to raise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him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up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even from the dead, from which he also received him in a figurative sense.</a:t>
            </a:r>
            <a:endParaRPr lang="en-US" alt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4:21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and being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fully convinced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that what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had </a:t>
            </a:r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promised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He was also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able to perform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wanted Isaac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understand His promises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Look at the gauntlet God let Isaac go through.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famine occurred like in the days of Abraham.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(Gen 26:1)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26:1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was a famine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the land, besides the first famine that was in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days of Abraham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And Isaac went to Abimelech king of the Philistines, in Gerar.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Isaac let fear overcome him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just as his father did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(Gen 26:9-10)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26:9-10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Then Abimelech called Isaac and said, "Quite obviously she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wife; so how could you say, 'She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sister'?" And Isaac said to him, "Because I said, </a:t>
            </a:r>
            <a:r>
              <a:rPr lang="en-US" altLang="en-US" sz="30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'Lest I die on account of her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.' "  10 And Abimelech said, "What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you have done to us? One of the people might soon have lain with your wife, and you would have brought guilt on us."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Isaac was having a very difficult time will digging wells for his flocks and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faced difficult people who opposed him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b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(Gen 26:14-15, 20-22)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26:14-15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for he had possessions of flocks and possessions of herds and a great number of servants. So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Philistines envied him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15 Now the Philistines had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stopped up all the wells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which his father's servants had dug in the days of Abraham his father, and they had filled them with earth.</a:t>
            </a:r>
            <a:endParaRPr lang="en-US" alt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26:20-22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But the herdsmen of Gerar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quarreled with Isaac's herdsmen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saying,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water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." So he called the name of the well Esek, because they quarreled with him.  21 Then they dug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another well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 quarreled over that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one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also. So he called its name Sitnah.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22 And he moved from there and dug another well, and they did not quarrel over it. So he called its name Rehoboth, because he said, "For now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LORD has made room for us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we shall be fruitful in the land."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really mean to trust God?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takes time to understand that we serve a God who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sees, hears and knows everything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our lives.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(Heb 11:6)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 you ever wondered why these things happen? Have you at time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become very anxious for your future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Isaac this great promise! He also connects this promise with what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had already done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with Abraham! </a:t>
            </a:r>
            <a:b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(Gen 26:24)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26:24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And the LORD appeared to him the same night and said, "I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God of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father Abraham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fear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I will bless you and multiply your descendants for My servant Abraham's sake."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real test of faith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be able to find God’s peace.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(Mt 6:30-32)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Matthew 6:30-32</a:t>
            </a:r>
            <a:r>
              <a:rPr lang="en-US" altLang="en-US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"Now if God so clothes the grass of the field, which today is, and tomorrow is thrown into the oven,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 He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much more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clothe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you,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you of little faith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  31 "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Therefore do not worry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saying,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'What shall we eat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?' or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'What shall we drink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?' or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'What shall we wear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?'  32 "For after all these things the Gentiles seek. For your heavenly Father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knows that you need all these things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rightly makes this a test of our faith. How does this work?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points out God’s promised care for us and what He does with grass and sparrows. Step one –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logically see these truths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next step is to let go and give those things to God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He has promised to do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This can be enormously difficult.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must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 the battle of the mind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we think. This is why we meditate on the scriptures and look back and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see how God has worked with others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b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(Rom 15:4-5)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15:4-5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For whatever things were written before were written for our learning, that we through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patience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comfort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Scriptures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might have hope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5 Now may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God of patience and comfort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grant you to be like-minded toward one another, according to Christ Jesus, 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should we give to God?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requires that we </a:t>
            </a:r>
            <a:r>
              <a:rPr lang="en-US" alt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know God’s promises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There are things that </a:t>
            </a:r>
            <a:r>
              <a:rPr lang="en-US" alt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will not do for us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Bible indicates that there is a wisdom that we must seek that will help us live this life. We are right to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seek foresight and wisdom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(Prov 1:7-10)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Proverbs 1:7-10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The fear of the LORD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beginning of knowledge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fools despise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wisdom and instruction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8 My son,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hear the instruction of your father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do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forsake the law of your mother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 9 For they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 be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graceful ornament on your head, And chains about your neck.  10 My son,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sinners entice you, Do not consent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burdens has God promised to take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 This is the key to living an abundant life.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(Mt 11:28-30)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really mean to trust God?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Hebrews 11:6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But without faith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is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impossible to please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Him,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he who comes to God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 believe that He is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rewarder of those who diligently seek Him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torment of fear and worry</a:t>
            </a:r>
            <a:endParaRPr lang="en-US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Matthew 11:28-30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"Come to Me, all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who labor and are heavy laden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give you rest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29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Take My yoke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upon you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learn from Me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I am gentle and lowly in heart, and you will find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rest for your souls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30 "For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yoke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easy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burden is light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how we ought to handle common worries.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should see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God does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 am to do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 Cor 3:5-7)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Corinthians 3:5-7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Who then is Paul, and who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Apollos, but ministers through whom you believed, as the Lord gave to each one?  6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planted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Apollos watered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gave the increase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7 So then neither he who plants is anything, nor he who waters, but God who gives the increase.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Understanding and then letting go is the action of faith. Can we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stop the mind from all of the “What ifs?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 This is hard.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those who are unfairly critical or even may do me harm? 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cannot change another person against their will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can show the love of God towards them. Can you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God handle this   situation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(Rom 12:17-21)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Romans 12:17-21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Repay no one evil for evil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Have regard for good things in the sight of all men.  18 If it is possible, as much as depends on you, live peaceably with all men.  19 Beloved,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avenge yourselves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rather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give place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wrath; for it is written,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Vengeance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Mine, I will repay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," says the Lord.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 Therefore "If your enemy is hungry,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feed him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If he is thirsty,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give him a drink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For in so doing you will heap coals of fire on his head."  21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be overcome by evil, but overcome evil with good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Sometimes godly mothers worry about how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others may see and think about their children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We need to reassure every Christian of our love.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about paying the bills and keeping a good job?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(Heb 13:5-6)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Hebrews 13:5-6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your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conduct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 covetousness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content with such things as you have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For He Himself has said,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never leave you nor forsake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."  6 So we may boldly say: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LORD </a:t>
            </a:r>
            <a:r>
              <a:rPr lang="en-US" altLang="en-US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helper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not fear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can man do to me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can be a terrible torment and even a self-debasing thought process.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 God will provide for what we truly need. Losing things may well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a great blessing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 Tim 6:6-9)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really mean to trust God?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More importantly,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need to know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that God cares for me!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is an area we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 not stop growing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our understanding.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honest and knowledgeable man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knows the uncertainty of life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Winning the battle for the heart and mind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Timothy 6:6-9</a:t>
            </a:r>
            <a:r>
              <a:rPr lang="en-US" altLang="en-US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Now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godliness with contentment is great gain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7 For we brought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nothing into </a:t>
            </a:r>
            <a:r>
              <a:rPr lang="en-US" altLang="en-US" sz="3000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world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it is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certain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can carry nothing out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8 And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food and clothing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with these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shall be content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9 But those who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desire to be rich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fall into temptation and a snare, and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into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many foolish and harmful lusts which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drown men in destruction and perdition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would do well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often repeat what Jesus often repeated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His hearers.  </a:t>
            </a:r>
            <a:b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(Lk 12:6-7, 32; Jn 14:27)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Luke 12:6-7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"Are not five sparrows sold for two copper coins?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one of them is forgotten before God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7 "But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very hairs of your head are all numbered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fear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therefore; you are of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more value than many sparrows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Luke 12:32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fear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little flock, for it is your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Father's good pleasure to give you the kingdom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alt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John 14:27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Peace I leave with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My peace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give to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as the world gives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do I give to you.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not your heart be troubled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neither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it be afraid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mind will not let go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repeating the promises of God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helps.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Often I concentrate on thanksgiving for all that God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has done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for me!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95% of our worries will never happen. 100% of God’s promises will!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to pray often and at length. 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(James 1:5-8)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James 1:5-8</a:t>
            </a:r>
            <a:r>
              <a:rPr lang="en-US" altLang="en-US" sz="3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If any of you lacks wisdom, let him ask of God, who gives to all liberally and without reproach, and it will be given to him.  6 But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him ask in faith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 no doubting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he who doubts is like a wave of the sea driven and tossed by the wind.  7 For let not that man suppose that he will receive anything from the Lord;  8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is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double-minded man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unstable in all his ways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may need to be asking forgiveness for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the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burden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back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that I had just given to God!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Praying to be used to help others is another way to find God’s yoke.</a:t>
            </a:r>
            <a:endParaRPr lang="en-US" altLang="en-US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us use the key of faith in God’s promises to free us from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self-made prison of fear and worry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(Deut 31:6-8)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Deuteronomy 31:6-8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"Be strong and of good courage, do not fear nor be afraid of them; for the LORD your God, He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One who goes with you.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will not leave you nor forsake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." 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really mean to trust God?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 God 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answers prayer!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can we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better find peace in our lives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through knowledge of the character and of the promises of God?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(1 Pt 5:7)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need repetition of God’s promises and constant prayer to find peace</a:t>
            </a: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 Then Moses called Joshua and said to him in the sight of all Israel, "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strong and of good courage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you must go with this people to the land which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LORD has sworn to their fathers to give them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you shall cause them to inherit it.  8 "And the LORD, He </a:t>
            </a:r>
            <a:r>
              <a:rPr lang="en-US" altLang="en-US" sz="30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one who goes before you.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will be with you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He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 not leave you nor forsake you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altLang="en-US" sz="30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not fear nor be dismayed</a:t>
            </a:r>
            <a:r>
              <a:rPr lang="en-US" altLang="en-US" sz="3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."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it really mean to trust God?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 Peter 5:7</a:t>
            </a:r>
            <a:r>
              <a:rPr lang="en-US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casting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your care upon Him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for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cares for you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Abraham knew God and His promises and built his life on that foundation.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knew that he didn’t know the future but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knew who did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Abraham at times let fear overtake him.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(Gen 20:10-11)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Genesis 20:10-11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Then Abimelech said to Abraham, "What did you have in view, that you have done this thing?"  11 And Abraham said, "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I thought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surely the fear of God </a:t>
            </a:r>
            <a:r>
              <a:rPr lang="en-US" altLang="en-US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 in this place; and </a:t>
            </a:r>
            <a:r>
              <a:rPr lang="en-US" altLang="en-US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 will kill me</a:t>
            </a:r>
            <a:r>
              <a:rPr lang="en-US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 account of my wife.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gives us solid promises about His place in our lives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many times </a:t>
            </a:r>
            <a:r>
              <a:rPr lang="en-US" altLang="en-US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lets us fight to overcome our fears</a:t>
            </a:r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was Abraham willing to offer Isaac? His faith had grown to the point where he knew God’s promises are true.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Heb 11:17-19; Rom 4:21)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6388</TotalTime>
  <Words>2803</Words>
  <Application>Microsoft Office PowerPoint</Application>
  <PresentationFormat>On-screen Show (4:3)</PresentationFormat>
  <Paragraphs>171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Arial</vt:lpstr>
      <vt:lpstr>Default Design</vt:lpstr>
      <vt:lpstr>God’s Promises and Worry</vt:lpstr>
      <vt:lpstr>What does it really mean to trust God?</vt:lpstr>
      <vt:lpstr>What does it really mean to trust God?</vt:lpstr>
      <vt:lpstr>What does it really mean to trust God?</vt:lpstr>
      <vt:lpstr>What does it really mean to trust God?</vt:lpstr>
      <vt:lpstr>What does it really mean to trust God?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God gives us solid promises about His place in our lives</vt:lpstr>
      <vt:lpstr>The torment of fear and worry</vt:lpstr>
      <vt:lpstr>The torment of fear and worry</vt:lpstr>
      <vt:lpstr>The torment of fear and worry</vt:lpstr>
      <vt:lpstr>The torment of fear and worry</vt:lpstr>
      <vt:lpstr>The torment of fear and worry</vt:lpstr>
      <vt:lpstr>The torment of fear and worry</vt:lpstr>
      <vt:lpstr>The torment of fear and worry</vt:lpstr>
      <vt:lpstr>The torment of fear and worry</vt:lpstr>
      <vt:lpstr>The torment of fear and worry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Winning the battle for the heart and mind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  <vt:lpstr>We need repetition of God’s promises and constant prayer to find peace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in being right.</dc:title>
  <dc:creator>DON BUNTING</dc:creator>
  <cp:lastModifiedBy>Larry Rouse</cp:lastModifiedBy>
  <cp:revision>60</cp:revision>
  <dcterms:created xsi:type="dcterms:W3CDTF">2011-01-22T21:17:58Z</dcterms:created>
  <dcterms:modified xsi:type="dcterms:W3CDTF">2018-01-07T14:24:10Z</dcterms:modified>
</cp:coreProperties>
</file>