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86395" autoAdjust="0"/>
  </p:normalViewPr>
  <p:slideViewPr>
    <p:cSldViewPr snapToGrid="0">
      <p:cViewPr varScale="1">
        <p:scale>
          <a:sx n="68" d="100"/>
          <a:sy n="68" d="100"/>
        </p:scale>
        <p:origin x="-8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3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9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6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1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3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2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5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F960-5283-4349-BB41-13525EA843DC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3028-BE0A-4F8C-A518-56D6587E8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6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il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0" b="18538"/>
          <a:stretch/>
        </p:blipFill>
        <p:spPr bwMode="auto">
          <a:xfrm>
            <a:off x="999322" y="3934752"/>
            <a:ext cx="6648450" cy="241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6083" y="189957"/>
            <a:ext cx="7913078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b="1" u="sng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King Saul</a:t>
            </a:r>
            <a:r>
              <a:rPr lang="en-US" sz="12500" b="1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  <a:latin typeface="Californian FB" panose="0207040306080B030204" pitchFamily="18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Why Was He A</a:t>
            </a:r>
            <a:endParaRPr lang="en-US" sz="8800" b="1" dirty="0">
              <a:solidFill>
                <a:srgbClr val="FF0000"/>
              </a:solidFill>
              <a:latin typeface="Californian FB" panose="0207040306080B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7946" y="3728275"/>
            <a:ext cx="72097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Californian FB" panose="0207040306080B030204" pitchFamily="18" charset="0"/>
              </a:rPr>
              <a:t>?</a:t>
            </a:r>
            <a:endParaRPr lang="en-US" sz="15000" b="1" dirty="0">
              <a:solidFill>
                <a:srgbClr val="FF0000"/>
              </a:solidFill>
              <a:latin typeface="Californian FB" panose="0207040306080B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677" y="123092"/>
            <a:ext cx="8880231" cy="660302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38" y="134134"/>
            <a:ext cx="8937523" cy="1001026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7000" b="1" dirty="0" smtClean="0">
                <a:solidFill>
                  <a:srgbClr val="FF0000"/>
                </a:solidFill>
                <a:latin typeface="Rockwell" panose="02060603020205020403" pitchFamily="18" charset="0"/>
              </a:rPr>
              <a:t>SAUL’S FAILURES</a:t>
            </a:r>
            <a:endParaRPr lang="en-US" sz="7000" b="1" dirty="0">
              <a:solidFill>
                <a:srgbClr val="FF000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2605"/>
            <a:ext cx="9144000" cy="554539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 smtClean="0">
                <a:solidFill>
                  <a:srgbClr val="002060"/>
                </a:solidFill>
                <a:latin typeface="Rockwell" panose="02060603020205020403" pitchFamily="18" charset="0"/>
              </a:rPr>
              <a:t>He Wanted Sole Authority</a:t>
            </a:r>
          </a:p>
          <a:p>
            <a:pPr lvl="1"/>
            <a:endParaRPr lang="en-US" sz="600" b="1" dirty="0" smtClean="0">
              <a:latin typeface="Rockwell" panose="02060603020205020403" pitchFamily="18" charset="0"/>
            </a:endParaRPr>
          </a:p>
          <a:p>
            <a:pPr lvl="1"/>
            <a:r>
              <a:rPr lang="en-US" sz="3200" b="1" dirty="0" smtClean="0">
                <a:latin typeface="Rockwell" panose="02060603020205020403" pitchFamily="18" charset="0"/>
              </a:rPr>
              <a:t>1 Sam 13:8-14</a:t>
            </a:r>
            <a:r>
              <a:rPr lang="en-US" sz="3200" dirty="0" smtClean="0">
                <a:latin typeface="Rockwell" panose="02060603020205020403" pitchFamily="18" charset="0"/>
              </a:rPr>
              <a:t> </a:t>
            </a:r>
          </a:p>
          <a:p>
            <a:pPr lvl="1"/>
            <a:endParaRPr lang="en-US" sz="2200" dirty="0" smtClean="0">
              <a:latin typeface="Rockwell" panose="02060603020205020403" pitchFamily="18" charset="0"/>
            </a:endParaRPr>
          </a:p>
          <a:p>
            <a:r>
              <a:rPr lang="en-US" sz="3600" b="1" u="sng" dirty="0" smtClean="0">
                <a:solidFill>
                  <a:srgbClr val="002060"/>
                </a:solidFill>
                <a:latin typeface="Rockwell" panose="02060603020205020403" pitchFamily="18" charset="0"/>
              </a:rPr>
              <a:t>He Rationalized Away Sin</a:t>
            </a:r>
          </a:p>
          <a:p>
            <a:pPr lvl="1"/>
            <a:endParaRPr lang="en-US" sz="600" dirty="0" smtClean="0">
              <a:latin typeface="Rockwell" panose="02060603020205020403" pitchFamily="18" charset="0"/>
            </a:endParaRP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Blame Game (people) – </a:t>
            </a:r>
            <a:r>
              <a:rPr lang="en-US" sz="3200" b="1" dirty="0" smtClean="0">
                <a:latin typeface="Rockwell" panose="02060603020205020403" pitchFamily="18" charset="0"/>
              </a:rPr>
              <a:t>1 Sam 13:11a; 15:15</a:t>
            </a: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Blame Game (Samuel) – </a:t>
            </a:r>
            <a:r>
              <a:rPr lang="en-US" sz="3200" b="1" dirty="0" smtClean="0">
                <a:latin typeface="Rockwell" panose="02060603020205020403" pitchFamily="18" charset="0"/>
              </a:rPr>
              <a:t>1 Sam 13:11b</a:t>
            </a: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Fear Card – </a:t>
            </a:r>
            <a:r>
              <a:rPr lang="en-US" sz="3200" b="1" dirty="0" smtClean="0">
                <a:latin typeface="Rockwell" panose="02060603020205020403" pitchFamily="18" charset="0"/>
              </a:rPr>
              <a:t>1 Sam 13:11c-12</a:t>
            </a: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Couldn’t help myself – </a:t>
            </a:r>
            <a:r>
              <a:rPr lang="en-US" sz="3200" b="1" dirty="0" smtClean="0">
                <a:latin typeface="Rockwell" panose="02060603020205020403" pitchFamily="18" charset="0"/>
              </a:rPr>
              <a:t>1 Sam 13:12b</a:t>
            </a: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Religious Card – </a:t>
            </a:r>
            <a:r>
              <a:rPr lang="en-US" sz="3200" b="1" dirty="0" smtClean="0">
                <a:latin typeface="Rockwell" panose="02060603020205020403" pitchFamily="18" charset="0"/>
              </a:rPr>
              <a:t>1 Sam 15:15</a:t>
            </a:r>
          </a:p>
          <a:p>
            <a:pPr lvl="1"/>
            <a:r>
              <a:rPr lang="en-US" sz="3200" dirty="0" smtClean="0">
                <a:latin typeface="Rockwell" panose="02060603020205020403" pitchFamily="18" charset="0"/>
              </a:rPr>
              <a:t>Definition Change – </a:t>
            </a:r>
            <a:r>
              <a:rPr lang="en-US" sz="3200" b="1" dirty="0" smtClean="0">
                <a:latin typeface="Rockwell" panose="02060603020205020403" pitchFamily="18" charset="0"/>
              </a:rPr>
              <a:t>1 Sam 15:20</a:t>
            </a:r>
          </a:p>
          <a:p>
            <a:pPr lvl="1"/>
            <a:endParaRPr lang="en-US" sz="2200" dirty="0" smtClean="0">
              <a:latin typeface="Rockwell" panose="02060603020205020403" pitchFamily="18" charset="0"/>
            </a:endParaRPr>
          </a:p>
          <a:p>
            <a:r>
              <a:rPr lang="en-US" sz="3600" b="1" u="sng" dirty="0" smtClean="0">
                <a:solidFill>
                  <a:srgbClr val="002060"/>
                </a:solidFill>
                <a:latin typeface="Rockwell" panose="02060603020205020403" pitchFamily="18" charset="0"/>
              </a:rPr>
              <a:t>He Wanted To Save Face</a:t>
            </a:r>
            <a:endParaRPr lang="en-US" sz="3600" b="1" dirty="0" smtClean="0">
              <a:solidFill>
                <a:srgbClr val="002060"/>
              </a:solidFill>
              <a:latin typeface="Rockwell" panose="02060603020205020403" pitchFamily="18" charset="0"/>
            </a:endParaRPr>
          </a:p>
          <a:p>
            <a:pPr lvl="1"/>
            <a:endParaRPr lang="en-US" sz="600" b="1" dirty="0" smtClean="0">
              <a:latin typeface="Rockwell" panose="02060603020205020403" pitchFamily="18" charset="0"/>
            </a:endParaRPr>
          </a:p>
          <a:p>
            <a:pPr lvl="1"/>
            <a:r>
              <a:rPr lang="en-US" sz="3200" b="1" dirty="0" smtClean="0">
                <a:latin typeface="Rockwell" panose="02060603020205020403" pitchFamily="18" charset="0"/>
              </a:rPr>
              <a:t>1 Sam 14:45; Luke 6:26; Matt 5:11-12</a:t>
            </a:r>
          </a:p>
        </p:txBody>
      </p:sp>
    </p:spTree>
    <p:extLst>
      <p:ext uri="{BB962C8B-B14F-4D97-AF65-F5344CB8AC3E}">
        <p14:creationId xmlns:p14="http://schemas.microsoft.com/office/powerpoint/2010/main" val="303100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80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SAUL’S FAILURES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Projector</cp:lastModifiedBy>
  <cp:revision>15</cp:revision>
  <dcterms:created xsi:type="dcterms:W3CDTF">2018-02-08T20:28:46Z</dcterms:created>
  <dcterms:modified xsi:type="dcterms:W3CDTF">2018-02-11T16:13:59Z</dcterms:modified>
</cp:coreProperties>
</file>