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9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301" r:id="rId9"/>
    <p:sldId id="264" r:id="rId10"/>
    <p:sldId id="302" r:id="rId11"/>
    <p:sldId id="303" r:id="rId12"/>
    <p:sldId id="304" r:id="rId13"/>
    <p:sldId id="268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281" r:id="rId27"/>
    <p:sldId id="318" r:id="rId28"/>
    <p:sldId id="319" r:id="rId29"/>
    <p:sldId id="320" r:id="rId30"/>
    <p:sldId id="321" r:id="rId31"/>
    <p:sldId id="324" r:id="rId32"/>
    <p:sldId id="325" r:id="rId33"/>
    <p:sldId id="326" r:id="rId34"/>
    <p:sldId id="327" r:id="rId35"/>
    <p:sldId id="330" r:id="rId36"/>
    <p:sldId id="331" r:id="rId37"/>
    <p:sldId id="332" r:id="rId38"/>
    <p:sldId id="333" r:id="rId39"/>
    <p:sldId id="334" r:id="rId40"/>
    <p:sldId id="335" r:id="rId41"/>
    <p:sldId id="317" r:id="rId42"/>
    <p:sldId id="337" r:id="rId43"/>
    <p:sldId id="338" r:id="rId44"/>
    <p:sldId id="339" r:id="rId45"/>
    <p:sldId id="340" r:id="rId46"/>
    <p:sldId id="336" r:id="rId47"/>
    <p:sldId id="342" r:id="rId48"/>
    <p:sldId id="343" r:id="rId49"/>
    <p:sldId id="344" r:id="rId50"/>
    <p:sldId id="345" r:id="rId51"/>
    <p:sldId id="354" r:id="rId52"/>
    <p:sldId id="355" r:id="rId53"/>
    <p:sldId id="356" r:id="rId54"/>
    <p:sldId id="357" r:id="rId55"/>
    <p:sldId id="341" r:id="rId56"/>
    <p:sldId id="359" r:id="rId57"/>
    <p:sldId id="360" r:id="rId58"/>
    <p:sldId id="361" r:id="rId59"/>
    <p:sldId id="362" r:id="rId60"/>
    <p:sldId id="358" r:id="rId61"/>
    <p:sldId id="364" r:id="rId62"/>
    <p:sldId id="365" r:id="rId63"/>
    <p:sldId id="368" r:id="rId64"/>
    <p:sldId id="369" r:id="rId65"/>
    <p:sldId id="372" r:id="rId66"/>
    <p:sldId id="373" r:id="rId67"/>
    <p:sldId id="374" r:id="rId68"/>
    <p:sldId id="375" r:id="rId69"/>
    <p:sldId id="363" r:id="rId70"/>
    <p:sldId id="377" r:id="rId71"/>
    <p:sldId id="378" r:id="rId72"/>
    <p:sldId id="385" r:id="rId73"/>
    <p:sldId id="386" r:id="rId74"/>
    <p:sldId id="387" r:id="rId75"/>
    <p:sldId id="388" r:id="rId76"/>
    <p:sldId id="376" r:id="rId77"/>
    <p:sldId id="420" r:id="rId78"/>
    <p:sldId id="421" r:id="rId79"/>
    <p:sldId id="422" r:id="rId80"/>
    <p:sldId id="423" r:id="rId81"/>
    <p:sldId id="424" r:id="rId82"/>
    <p:sldId id="425" r:id="rId83"/>
    <p:sldId id="426" r:id="rId84"/>
    <p:sldId id="427" r:id="rId85"/>
    <p:sldId id="389" r:id="rId86"/>
    <p:sldId id="408" r:id="rId87"/>
    <p:sldId id="409" r:id="rId88"/>
    <p:sldId id="410" r:id="rId89"/>
    <p:sldId id="411" r:id="rId90"/>
    <p:sldId id="412" r:id="rId91"/>
    <p:sldId id="413" r:id="rId92"/>
    <p:sldId id="414" r:id="rId93"/>
    <p:sldId id="415" r:id="rId94"/>
    <p:sldId id="416" r:id="rId95"/>
    <p:sldId id="417" r:id="rId96"/>
    <p:sldId id="418" r:id="rId97"/>
    <p:sldId id="419" r:id="rId9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8EFFB-3E49-4001-BD85-E8E770DF889B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4CF80-27F3-415E-BF06-37310F319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3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3381EBD-012D-44E1-970B-CFC7EAAA0D80}" type="slidenum">
              <a:rPr lang="en-US" altLang="en-US"/>
              <a:pPr/>
              <a:t>86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393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FD185E-C369-4ADA-98A8-8F2F20ACA2DC}" type="slidenum">
              <a:rPr lang="en-US" altLang="en-US"/>
              <a:pPr/>
              <a:t>95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951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982B4B7-7A3C-4FA7-AC32-835DCE01DF61}" type="slidenum">
              <a:rPr lang="en-US" altLang="en-US"/>
              <a:pPr/>
              <a:t>96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488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0B9E9A4-7AE6-48C4-ACE9-9CBEC17822A8}" type="slidenum">
              <a:rPr lang="en-US" altLang="en-US"/>
              <a:pPr/>
              <a:t>97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52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40249A-3469-4F06-8AAB-7914ABA60EDA}" type="slidenum">
              <a:rPr lang="en-US" altLang="en-US"/>
              <a:pPr/>
              <a:t>87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63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C03C6B-3835-4D3C-BB1D-5A6DF3903842}" type="slidenum">
              <a:rPr lang="en-US" altLang="en-US"/>
              <a:pPr/>
              <a:t>88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936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7581C16-603B-4E17-A4F2-67DA31CB0E4D}" type="slidenum">
              <a:rPr lang="en-US" altLang="en-US"/>
              <a:pPr/>
              <a:t>89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9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A7914F-D30E-4BAA-8057-2F54BA8C6016}" type="slidenum">
              <a:rPr lang="en-US" altLang="en-US"/>
              <a:pPr/>
              <a:t>90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995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1293F46-45B9-403F-BDC5-98F5C8683148}" type="slidenum">
              <a:rPr lang="en-US" altLang="en-US"/>
              <a:pPr/>
              <a:t>91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205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92AF642-1C5E-48B1-B239-2D009EBF6016}" type="slidenum">
              <a:rPr lang="en-US" altLang="en-US"/>
              <a:pPr/>
              <a:t>92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960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D3E76C-4013-46E4-B6CA-5660523C2A38}" type="slidenum">
              <a:rPr lang="en-US" altLang="en-US"/>
              <a:pPr/>
              <a:t>93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609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AEBAEC2-4B2C-43F1-B3BB-4E54B240B989}" type="slidenum">
              <a:rPr lang="en-US" altLang="en-US"/>
              <a:pPr/>
              <a:t>94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7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D695-E282-48AC-837A-F5B10C259638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D53E-AC37-4F60-9DD7-8408963B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D695-E282-48AC-837A-F5B10C259638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D53E-AC37-4F60-9DD7-8408963B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D695-E282-48AC-837A-F5B10C259638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D53E-AC37-4F60-9DD7-8408963B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D695-E282-48AC-837A-F5B10C259638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D53E-AC37-4F60-9DD7-8408963B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7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D695-E282-48AC-837A-F5B10C259638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D53E-AC37-4F60-9DD7-8408963B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0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D695-E282-48AC-837A-F5B10C259638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D53E-AC37-4F60-9DD7-8408963B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5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D695-E282-48AC-837A-F5B10C259638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D53E-AC37-4F60-9DD7-8408963B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D695-E282-48AC-837A-F5B10C259638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D53E-AC37-4F60-9DD7-8408963B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5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D695-E282-48AC-837A-F5B10C259638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D53E-AC37-4F60-9DD7-8408963B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D695-E282-48AC-837A-F5B10C259638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D53E-AC37-4F60-9DD7-8408963B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8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D695-E282-48AC-837A-F5B10C259638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D53E-AC37-4F60-9DD7-8408963B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0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5D695-E282-48AC-837A-F5B10C259638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BD53E-AC37-4F60-9DD7-8408963B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737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270125" y="2251075"/>
            <a:ext cx="5332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1.</a:t>
            </a:r>
          </a:p>
          <a:p>
            <a:r>
              <a:rPr lang="en-US" altLang="en-US"/>
              <a:t>In my life, Lord, be glorified, be glorified.</a:t>
            </a:r>
          </a:p>
          <a:p>
            <a:r>
              <a:rPr lang="en-US" altLang="en-US"/>
              <a:t>In my life, Lord, be glorified today.</a:t>
            </a:r>
          </a:p>
        </p:txBody>
      </p:sp>
      <p:pic>
        <p:nvPicPr>
          <p:cNvPr id="2065" name="Picture 17" descr="E:\The Paperless Hymnal\SONGS\PPTiffFiles\Single Stanza\I\InMyLifeLordBeGlorified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838200" y="4267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04800" y="6070600"/>
            <a:ext cx="64547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Words and Music by: Bob Kilpatrick</a:t>
            </a:r>
          </a:p>
          <a:p>
            <a:r>
              <a:rPr lang="en-US" altLang="en-US" sz="1400"/>
              <a:t>Copyright © 1978 by Bob Kilpatrick Music. Assigned 1998 to The Lorenz Corporation.</a:t>
            </a:r>
          </a:p>
          <a:p>
            <a:r>
              <a:rPr lang="en-US" altLang="en-US" sz="1400"/>
              <a:t>All Rights Reserved. International copyright secured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1 - In My Life, Lord, Be Glorified</a:t>
            </a:r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1327989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041525" y="2098675"/>
            <a:ext cx="55038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</a:t>
            </a:r>
          </a:p>
          <a:p>
            <a:r>
              <a:rPr lang="en-US" altLang="en-US"/>
              <a:t>In my song, Lord, be glorified, be glorified.</a:t>
            </a:r>
          </a:p>
          <a:p>
            <a:r>
              <a:rPr lang="en-US" altLang="en-US"/>
              <a:t>In my song, Lord, be glorified today.</a:t>
            </a:r>
          </a:p>
        </p:txBody>
      </p:sp>
      <p:pic>
        <p:nvPicPr>
          <p:cNvPr id="6161" name="Picture 17" descr="E:\The Paperless Hymnal\SONGS\PPTiffFiles\Single Stanza\I\InMyLifeLordBeGlorified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2 - In My Life, Lord, Be Glorified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04800" y="6070600"/>
            <a:ext cx="64547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Words and Music by: Bob Kilpatrick</a:t>
            </a:r>
          </a:p>
          <a:p>
            <a:r>
              <a:rPr lang="en-US" altLang="en-US" sz="1400"/>
              <a:t>Copyright © 1978 by Bob Kilpatrick Music. Assigned 1998 to The Lorenz Corporation.</a:t>
            </a:r>
          </a:p>
          <a:p>
            <a:r>
              <a:rPr lang="en-US" altLang="en-US" sz="1400"/>
              <a:t>All Rights Reserved. International copyright secured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3680618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965325" y="1946275"/>
            <a:ext cx="5994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3.</a:t>
            </a:r>
          </a:p>
          <a:p>
            <a:r>
              <a:rPr lang="en-US" altLang="en-US"/>
              <a:t>In Your church, Lord, be glorified, be glorified.</a:t>
            </a:r>
          </a:p>
          <a:p>
            <a:r>
              <a:rPr lang="en-US" altLang="en-US"/>
              <a:t>In Your church, Lord, be glorified today.</a:t>
            </a:r>
          </a:p>
        </p:txBody>
      </p:sp>
      <p:pic>
        <p:nvPicPr>
          <p:cNvPr id="7184" name="Picture 16" descr="E:\The Paperless Hymnal\SONGS\PPTiffFiles\Single Stanza\I\InMyLifeLordBeGlorified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3 - In My Life, Lord, Be Glorified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04800" y="6070600"/>
            <a:ext cx="64547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Words and Music by: Bob Kilpatrick</a:t>
            </a:r>
          </a:p>
          <a:p>
            <a:r>
              <a:rPr lang="en-US" altLang="en-US" sz="1400"/>
              <a:t>Copyright © 1978 by Bob Kilpatrick Music. Assigned 1998 to The Lorenz Corporation.</a:t>
            </a:r>
          </a:p>
          <a:p>
            <a:r>
              <a:rPr lang="en-US" altLang="en-US" sz="1400"/>
              <a:t>All Rights Reserved. International copyright secured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1449171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76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536 - Oh, The Things We May Do - 1.1</a:t>
            </a:r>
          </a:p>
        </p:txBody>
      </p:sp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0801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536 - Oh, The Things We May Do - 1.2</a:t>
            </a:r>
          </a:p>
        </p:txBody>
      </p:sp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9145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536 - Oh, The Things We May Do - 1.3</a:t>
            </a:r>
          </a:p>
        </p:txBody>
      </p:sp>
      <p:pic>
        <p:nvPicPr>
          <p:cNvPr id="512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74909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536 - Oh, The Things We May Do - C.1</a:t>
            </a:r>
          </a:p>
        </p:txBody>
      </p:sp>
      <p:pic>
        <p:nvPicPr>
          <p:cNvPr id="614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4967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536 - Oh, The Things We May Do - C.2</a:t>
            </a:r>
          </a:p>
        </p:txBody>
      </p:sp>
      <p:pic>
        <p:nvPicPr>
          <p:cNvPr id="717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3890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536 - Oh, The Things We May Do - C.3</a:t>
            </a:r>
          </a:p>
        </p:txBody>
      </p:sp>
      <p:pic>
        <p:nvPicPr>
          <p:cNvPr id="819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38120346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21571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536 - Oh, The Things We May Do - 2.1</a:t>
            </a:r>
          </a:p>
        </p:txBody>
      </p:sp>
      <p:pic>
        <p:nvPicPr>
          <p:cNvPr id="921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86161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536 - Oh, The Things We May Do - 2.2</a:t>
            </a:r>
          </a:p>
        </p:txBody>
      </p:sp>
      <p:pic>
        <p:nvPicPr>
          <p:cNvPr id="1024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5056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536 - Oh, The Things We May Do - 2.3</a:t>
            </a:r>
          </a:p>
        </p:txBody>
      </p:sp>
      <p:pic>
        <p:nvPicPr>
          <p:cNvPr id="1126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33724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536 - Oh, The Things We May Do - C.1</a:t>
            </a:r>
          </a:p>
        </p:txBody>
      </p:sp>
      <p:pic>
        <p:nvPicPr>
          <p:cNvPr id="1229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04956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536 - Oh, The Things We May Do - C.2</a:t>
            </a:r>
          </a:p>
        </p:txBody>
      </p:sp>
      <p:pic>
        <p:nvPicPr>
          <p:cNvPr id="1331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67332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536 - Oh, The Things We May Do - C.3</a:t>
            </a:r>
          </a:p>
        </p:txBody>
      </p:sp>
      <p:pic>
        <p:nvPicPr>
          <p:cNvPr id="1433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386012873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972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576 - Faith Is The Victory - 1.1</a:t>
            </a:r>
          </a:p>
        </p:txBody>
      </p:sp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22730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576 - Faith Is The Victory - 1.2</a:t>
            </a:r>
          </a:p>
        </p:txBody>
      </p:sp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57614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576 - Faith Is The Victory - 1.3</a:t>
            </a:r>
          </a:p>
        </p:txBody>
      </p:sp>
      <p:pic>
        <p:nvPicPr>
          <p:cNvPr id="512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3706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76971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576 - Faith Is The Victory - 1.4</a:t>
            </a:r>
          </a:p>
        </p:txBody>
      </p:sp>
      <p:pic>
        <p:nvPicPr>
          <p:cNvPr id="614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60738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576 - Faith Is The Victory - 2.1</a:t>
            </a:r>
          </a:p>
        </p:txBody>
      </p:sp>
      <p:pic>
        <p:nvPicPr>
          <p:cNvPr id="921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44464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576 - Faith Is The Victory - 2.2</a:t>
            </a:r>
          </a:p>
        </p:txBody>
      </p:sp>
      <p:pic>
        <p:nvPicPr>
          <p:cNvPr id="1024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43444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576 - Faith Is The Victory - 2.3</a:t>
            </a:r>
          </a:p>
        </p:txBody>
      </p:sp>
      <p:pic>
        <p:nvPicPr>
          <p:cNvPr id="1126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67624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576 - Faith Is The Victory - 2.4</a:t>
            </a:r>
          </a:p>
        </p:txBody>
      </p:sp>
      <p:pic>
        <p:nvPicPr>
          <p:cNvPr id="1229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9036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576 - Faith Is The Victory - 3.1</a:t>
            </a:r>
          </a:p>
        </p:txBody>
      </p:sp>
      <p:pic>
        <p:nvPicPr>
          <p:cNvPr id="1536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62064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576 - Faith Is The Victory - 3.2</a:t>
            </a:r>
          </a:p>
        </p:txBody>
      </p:sp>
      <p:pic>
        <p:nvPicPr>
          <p:cNvPr id="1638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29422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576 - Faith Is The Victory - 3.3</a:t>
            </a:r>
          </a:p>
        </p:txBody>
      </p:sp>
      <p:pic>
        <p:nvPicPr>
          <p:cNvPr id="1741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60145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576 - Faith Is The Victory - 3.4</a:t>
            </a:r>
          </a:p>
        </p:txBody>
      </p:sp>
      <p:pic>
        <p:nvPicPr>
          <p:cNvPr id="1843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67508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576 - Faith Is The Victory - C.1</a:t>
            </a:r>
          </a:p>
        </p:txBody>
      </p:sp>
      <p:pic>
        <p:nvPicPr>
          <p:cNvPr id="1945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3676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89449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Song</a:t>
            </a:r>
          </a:p>
        </p:txBody>
      </p:sp>
      <p:sp>
        <p:nvSpPr>
          <p:cNvPr id="204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576 - Faith Is The Victory - C.2</a:t>
            </a:r>
          </a:p>
        </p:txBody>
      </p:sp>
      <p:pic>
        <p:nvPicPr>
          <p:cNvPr id="20484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8255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4865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089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517525" y="1412875"/>
            <a:ext cx="53975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1.</a:t>
            </a:r>
          </a:p>
          <a:p>
            <a:r>
              <a:rPr lang="en-US" altLang="en-US"/>
              <a:t>My only hope is You, Jesus,</a:t>
            </a:r>
          </a:p>
          <a:p>
            <a:r>
              <a:rPr lang="en-US" altLang="en-US"/>
              <a:t>my only hope is You.</a:t>
            </a:r>
          </a:p>
          <a:p>
            <a:r>
              <a:rPr lang="en-US" altLang="en-US"/>
              <a:t>From early in the morning till late at night,</a:t>
            </a:r>
          </a:p>
          <a:p>
            <a:r>
              <a:rPr lang="en-US" altLang="en-US"/>
              <a:t>my only hope is You.</a:t>
            </a:r>
          </a:p>
        </p:txBody>
      </p:sp>
      <p:pic>
        <p:nvPicPr>
          <p:cNvPr id="58386" name="Picture 18" descr="E:\ThePapHy\Songs\FinaleFilesForPP\M\MyOnlyHopeIsYou0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52400" y="6354763"/>
            <a:ext cx="2325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Words &amp; Music: John Paul Timble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594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2006 The Paperless Hymnal®</a:t>
            </a:r>
          </a:p>
        </p:txBody>
      </p:sp>
      <p:sp>
        <p:nvSpPr>
          <p:cNvPr id="58384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57912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1 - My Only Hope is You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658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7" name="Picture 5" descr="E:\ThePapHy\Songs\FinaleFilesForPP\M\MyOnlyHopeIsYou00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6594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2006 The Paperless Hymnal®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57912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1 - My Only Hope is You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417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746125" y="1870075"/>
            <a:ext cx="53975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4.</a:t>
            </a:r>
          </a:p>
          <a:p>
            <a:r>
              <a:rPr lang="en-US" altLang="en-US"/>
              <a:t>All that I need is You, Jesus,</a:t>
            </a:r>
          </a:p>
          <a:p>
            <a:r>
              <a:rPr lang="en-US" altLang="en-US"/>
              <a:t>all that I need is You.</a:t>
            </a:r>
          </a:p>
          <a:p>
            <a:r>
              <a:rPr lang="en-US" altLang="en-US"/>
              <a:t>From early in the morning till late at night,</a:t>
            </a:r>
          </a:p>
          <a:p>
            <a:r>
              <a:rPr lang="en-US" altLang="en-US"/>
              <a:t>all that I need is You.</a:t>
            </a:r>
          </a:p>
        </p:txBody>
      </p:sp>
      <p:pic>
        <p:nvPicPr>
          <p:cNvPr id="187398" name="Picture 6" descr="E:\ThePapHy\Songs\FinaleFilesForPP\M\MyOnlyHopeIsYou00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152400" y="6354763"/>
            <a:ext cx="2325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Words &amp; Music: John Paul Timble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6594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2006 The Paperless Hymnal®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57912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4 - My Only Hope is You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9204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 descr="E:\ThePapHy\Songs\FinaleFilesForPP\M\MyOnlyHopeIsYou00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6594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2006 The Paperless Hymnal®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57912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4 - My Only Hope is You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0977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369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671 - He Carried My Sorrows - 1.1</a:t>
            </a:r>
          </a:p>
        </p:txBody>
      </p:sp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41597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671 - He Carried My Sorrows - 1.2</a:t>
            </a:r>
          </a:p>
        </p:txBody>
      </p:sp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68736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671 - He Carried My Sorrows - C.1</a:t>
            </a:r>
          </a:p>
        </p:txBody>
      </p:sp>
      <p:pic>
        <p:nvPicPr>
          <p:cNvPr id="512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9286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1391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671 - He Carried My Sorrows - C.2</a:t>
            </a:r>
          </a:p>
        </p:txBody>
      </p:sp>
      <p:pic>
        <p:nvPicPr>
          <p:cNvPr id="614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184015180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671 - He Carried My Sorrows - 4.1</a:t>
            </a:r>
          </a:p>
        </p:txBody>
      </p:sp>
      <p:pic>
        <p:nvPicPr>
          <p:cNvPr id="1536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10919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671 - He Carried My Sorrows - 4.2</a:t>
            </a:r>
          </a:p>
        </p:txBody>
      </p:sp>
      <p:pic>
        <p:nvPicPr>
          <p:cNvPr id="1638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24738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671 - He Carried My Sorrows - C.1</a:t>
            </a:r>
          </a:p>
        </p:txBody>
      </p:sp>
      <p:pic>
        <p:nvPicPr>
          <p:cNvPr id="1741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07404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Song</a:t>
            </a:r>
          </a:p>
        </p:txBody>
      </p:sp>
      <p:sp>
        <p:nvSpPr>
          <p:cNvPr id="1843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671 - He Carried My Sorrows - C.2</a:t>
            </a:r>
          </a:p>
        </p:txBody>
      </p:sp>
      <p:pic>
        <p:nvPicPr>
          <p:cNvPr id="18436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8255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70591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3632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136 - You Are My Strength - 1.1</a:t>
            </a:r>
          </a:p>
        </p:txBody>
      </p:sp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10158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136 - You Are My Strength - 1.2</a:t>
            </a:r>
          </a:p>
        </p:txBody>
      </p:sp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126360554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136 - You Are My Strength - 2.1</a:t>
            </a:r>
          </a:p>
        </p:txBody>
      </p:sp>
      <p:pic>
        <p:nvPicPr>
          <p:cNvPr id="512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77601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Song</a:t>
            </a:r>
          </a:p>
        </p:txBody>
      </p:sp>
      <p:sp>
        <p:nvSpPr>
          <p:cNvPr id="614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136 - You Are My Strength - 2.2</a:t>
            </a:r>
          </a:p>
        </p:txBody>
      </p:sp>
      <p:pic>
        <p:nvPicPr>
          <p:cNvPr id="6148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8255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0746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137480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9158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185 - Jesus Is Lord Of All - 1.1</a:t>
            </a:r>
          </a:p>
        </p:txBody>
      </p:sp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698016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185 - Jesus Is Lord Of All - 1.2</a:t>
            </a:r>
          </a:p>
        </p:txBody>
      </p:sp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356191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185 - Jesus Is Lord Of All - 2.1</a:t>
            </a:r>
          </a:p>
        </p:txBody>
      </p:sp>
      <p:pic>
        <p:nvPicPr>
          <p:cNvPr id="717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022813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185 - Jesus Is Lord Of All - 2.2</a:t>
            </a:r>
          </a:p>
        </p:txBody>
      </p:sp>
      <p:pic>
        <p:nvPicPr>
          <p:cNvPr id="819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80990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185 - Jesus Is Lord Of All - 3.1</a:t>
            </a:r>
          </a:p>
        </p:txBody>
      </p:sp>
      <p:pic>
        <p:nvPicPr>
          <p:cNvPr id="1126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38435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185 - Jesus Is Lord Of All - 3.2</a:t>
            </a:r>
          </a:p>
        </p:txBody>
      </p:sp>
      <p:pic>
        <p:nvPicPr>
          <p:cNvPr id="1229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15223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185 - Jesus Is Lord Of All - C.1</a:t>
            </a:r>
          </a:p>
        </p:txBody>
      </p:sp>
      <p:pic>
        <p:nvPicPr>
          <p:cNvPr id="1331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358230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Song</a:t>
            </a:r>
          </a:p>
        </p:txBody>
      </p:sp>
      <p:sp>
        <p:nvSpPr>
          <p:cNvPr id="1433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185 - Jesus Is Lord Of All - C.2</a:t>
            </a:r>
          </a:p>
        </p:txBody>
      </p:sp>
      <p:pic>
        <p:nvPicPr>
          <p:cNvPr id="14340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8255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49170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27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616012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332 - I Surrender All - 1.1</a:t>
            </a:r>
          </a:p>
        </p:txBody>
      </p:sp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947745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332 - I Surrender All - 1.2</a:t>
            </a:r>
          </a:p>
        </p:txBody>
      </p:sp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97025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332 - I Surrender All - 3.1</a:t>
            </a:r>
          </a:p>
        </p:txBody>
      </p:sp>
      <p:pic>
        <p:nvPicPr>
          <p:cNvPr id="1126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618350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332 - I Surrender All - 3.2</a:t>
            </a:r>
          </a:p>
        </p:txBody>
      </p:sp>
      <p:pic>
        <p:nvPicPr>
          <p:cNvPr id="1229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16032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332 - I Surrender All - C.1</a:t>
            </a:r>
          </a:p>
        </p:txBody>
      </p:sp>
      <p:pic>
        <p:nvPicPr>
          <p:cNvPr id="1331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667744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Song</a:t>
            </a:r>
          </a:p>
        </p:txBody>
      </p:sp>
      <p:sp>
        <p:nvSpPr>
          <p:cNvPr id="1433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332 - I Surrender All - C.2</a:t>
            </a:r>
          </a:p>
        </p:txBody>
      </p:sp>
      <p:pic>
        <p:nvPicPr>
          <p:cNvPr id="14340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8255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94850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8394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366 - Rescue The Perishing - 1.1</a:t>
            </a:r>
          </a:p>
        </p:txBody>
      </p:sp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0374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366 - Rescue The Perishing - 1.2</a:t>
            </a:r>
          </a:p>
        </p:txBody>
      </p:sp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213629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366 - Rescue The Perishing - 1.3</a:t>
            </a:r>
          </a:p>
        </p:txBody>
      </p:sp>
      <p:pic>
        <p:nvPicPr>
          <p:cNvPr id="512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220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Song</a:t>
            </a:r>
          </a:p>
        </p:txBody>
      </p:sp>
      <p:sp>
        <p:nvSpPr>
          <p:cNvPr id="174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457 - The Last Mile Of The Way - C.3</a:t>
            </a:r>
          </a:p>
        </p:txBody>
      </p:sp>
      <p:pic>
        <p:nvPicPr>
          <p:cNvPr id="17412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8255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53436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366 - Rescue The Perishing - C.1</a:t>
            </a:r>
          </a:p>
        </p:txBody>
      </p:sp>
      <p:pic>
        <p:nvPicPr>
          <p:cNvPr id="614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22482877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366 - Rescue The Perishing - 3.1</a:t>
            </a:r>
          </a:p>
        </p:txBody>
      </p:sp>
      <p:pic>
        <p:nvPicPr>
          <p:cNvPr id="1126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105033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366 - Rescue The Perishing - 3.2</a:t>
            </a:r>
          </a:p>
        </p:txBody>
      </p:sp>
      <p:pic>
        <p:nvPicPr>
          <p:cNvPr id="1229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225487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366 - Rescue The Perishing - 3.3</a:t>
            </a:r>
          </a:p>
        </p:txBody>
      </p:sp>
      <p:pic>
        <p:nvPicPr>
          <p:cNvPr id="1331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789958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Song</a:t>
            </a:r>
          </a:p>
        </p:txBody>
      </p:sp>
      <p:sp>
        <p:nvSpPr>
          <p:cNvPr id="1433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366 - Rescue The Perishing - C.1</a:t>
            </a:r>
          </a:p>
        </p:txBody>
      </p:sp>
      <p:pic>
        <p:nvPicPr>
          <p:cNvPr id="14340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8255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96133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9955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420 - O Thou Fount Of Every Blessing - 1.1</a:t>
            </a:r>
          </a:p>
        </p:txBody>
      </p:sp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966478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420 - O Thou Fount Of Every Blessing - 1.2</a:t>
            </a:r>
          </a:p>
        </p:txBody>
      </p:sp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272710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420 - O Thou Fount Of Every Blessing - 1.3</a:t>
            </a:r>
          </a:p>
        </p:txBody>
      </p:sp>
      <p:pic>
        <p:nvPicPr>
          <p:cNvPr id="5123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446576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420 - O Thou Fount Of Every Blessing - 1.4</a:t>
            </a:r>
          </a:p>
        </p:txBody>
      </p:sp>
      <p:pic>
        <p:nvPicPr>
          <p:cNvPr id="6147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15520197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84207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420 - O Thou Fount Of Every Blessing - 2.1</a:t>
            </a:r>
          </a:p>
        </p:txBody>
      </p:sp>
      <p:pic>
        <p:nvPicPr>
          <p:cNvPr id="7171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607914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420 - O Thou Fount Of Every Blessing - 2.2</a:t>
            </a:r>
          </a:p>
        </p:txBody>
      </p:sp>
      <p:pic>
        <p:nvPicPr>
          <p:cNvPr id="8195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058199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420 - O Thou Fount Of Every Blessing - 2.3</a:t>
            </a:r>
          </a:p>
        </p:txBody>
      </p:sp>
      <p:pic>
        <p:nvPicPr>
          <p:cNvPr id="9219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572882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420 - O Thou Fount Of Every Blessing - 2.4</a:t>
            </a:r>
          </a:p>
        </p:txBody>
      </p:sp>
      <p:pic>
        <p:nvPicPr>
          <p:cNvPr id="10243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1698654264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420 - O Thou Fount Of Every Blessing - 3.1</a:t>
            </a:r>
          </a:p>
        </p:txBody>
      </p:sp>
      <p:pic>
        <p:nvPicPr>
          <p:cNvPr id="11267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982327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420 - O Thou Fount Of Every Blessing - 3.2</a:t>
            </a:r>
          </a:p>
        </p:txBody>
      </p:sp>
      <p:pic>
        <p:nvPicPr>
          <p:cNvPr id="12291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955234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420 - O Thou Fount Of Every Blessing - 3.3</a:t>
            </a:r>
          </a:p>
        </p:txBody>
      </p:sp>
      <p:pic>
        <p:nvPicPr>
          <p:cNvPr id="13315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702125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HymnText"/>
          <p:cNvSpPr txBox="1">
            <a:spLocks noChangeArrowheads="1"/>
          </p:cNvSpPr>
          <p:nvPr/>
        </p:nvSpPr>
        <p:spPr bwMode="auto">
          <a:xfrm>
            <a:off x="152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Song</a:t>
            </a:r>
          </a:p>
        </p:txBody>
      </p:sp>
      <p:sp>
        <p:nvSpPr>
          <p:cNvPr id="1433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420 - O Thou Fount Of Every Blessing - 3.4</a:t>
            </a:r>
          </a:p>
        </p:txBody>
      </p:sp>
      <p:pic>
        <p:nvPicPr>
          <p:cNvPr id="14340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8255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6130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1044</Words>
  <Application>Microsoft Office PowerPoint</Application>
  <PresentationFormat>On-screen Show (4:3)</PresentationFormat>
  <Paragraphs>144</Paragraphs>
  <Slides>97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457 - The Last Mile Of The Way - C.3</vt:lpstr>
      <vt:lpstr>PowerPoint Presentation</vt:lpstr>
      <vt:lpstr>1 - In My Life, Lord, Be Glorified</vt:lpstr>
      <vt:lpstr>2 - In My Life, Lord, Be Glorified</vt:lpstr>
      <vt:lpstr>3 - In My Life, Lord, Be Glorified</vt:lpstr>
      <vt:lpstr>PowerPoint Presentation</vt:lpstr>
      <vt:lpstr>536 - Oh, The Things We May Do - 1.1</vt:lpstr>
      <vt:lpstr>536 - Oh, The Things We May Do - 1.2</vt:lpstr>
      <vt:lpstr>536 - Oh, The Things We May Do - 1.3</vt:lpstr>
      <vt:lpstr>536 - Oh, The Things We May Do - C.1</vt:lpstr>
      <vt:lpstr>536 - Oh, The Things We May Do - C.2</vt:lpstr>
      <vt:lpstr>536 - Oh, The Things We May Do - C.3</vt:lpstr>
      <vt:lpstr>536 - Oh, The Things We May Do - 2.1</vt:lpstr>
      <vt:lpstr>536 - Oh, The Things We May Do - 2.2</vt:lpstr>
      <vt:lpstr>536 - Oh, The Things We May Do - 2.3</vt:lpstr>
      <vt:lpstr>536 - Oh, The Things We May Do - C.1</vt:lpstr>
      <vt:lpstr>536 - Oh, The Things We May Do - C.2</vt:lpstr>
      <vt:lpstr>536 - Oh, The Things We May Do - C.3</vt:lpstr>
      <vt:lpstr>PowerPoint Presentation</vt:lpstr>
      <vt:lpstr>576 - Faith Is The Victory - 1.1</vt:lpstr>
      <vt:lpstr>576 - Faith Is The Victory - 1.2</vt:lpstr>
      <vt:lpstr>576 - Faith Is The Victory - 1.3</vt:lpstr>
      <vt:lpstr>576 - Faith Is The Victory - 1.4</vt:lpstr>
      <vt:lpstr>576 - Faith Is The Victory - 2.1</vt:lpstr>
      <vt:lpstr>576 - Faith Is The Victory - 2.2</vt:lpstr>
      <vt:lpstr>576 - Faith Is The Victory - 2.3</vt:lpstr>
      <vt:lpstr>576 - Faith Is The Victory - 2.4</vt:lpstr>
      <vt:lpstr>576 - Faith Is The Victory - 3.1</vt:lpstr>
      <vt:lpstr>576 - Faith Is The Victory - 3.2</vt:lpstr>
      <vt:lpstr>576 - Faith Is The Victory - 3.3</vt:lpstr>
      <vt:lpstr>576 - Faith Is The Victory - 3.4</vt:lpstr>
      <vt:lpstr>576 - Faith Is The Victory - C.1</vt:lpstr>
      <vt:lpstr>576 - Faith Is The Victory - C.2</vt:lpstr>
      <vt:lpstr>PowerPoint Presentation</vt:lpstr>
      <vt:lpstr>1 - My Only Hope is You</vt:lpstr>
      <vt:lpstr>1 - My Only Hope is You</vt:lpstr>
      <vt:lpstr>4 - My Only Hope is You</vt:lpstr>
      <vt:lpstr>4 - My Only Hope is You</vt:lpstr>
      <vt:lpstr>PowerPoint Presentation</vt:lpstr>
      <vt:lpstr>671 - He Carried My Sorrows - 1.1</vt:lpstr>
      <vt:lpstr>671 - He Carried My Sorrows - 1.2</vt:lpstr>
      <vt:lpstr>671 - He Carried My Sorrows - C.1</vt:lpstr>
      <vt:lpstr>671 - He Carried My Sorrows - C.2</vt:lpstr>
      <vt:lpstr>671 - He Carried My Sorrows - 4.1</vt:lpstr>
      <vt:lpstr>671 - He Carried My Sorrows - 4.2</vt:lpstr>
      <vt:lpstr>671 - He Carried My Sorrows - C.1</vt:lpstr>
      <vt:lpstr>671 - He Carried My Sorrows - C.2</vt:lpstr>
      <vt:lpstr>PowerPoint Presentation</vt:lpstr>
      <vt:lpstr>136 - You Are My Strength - 1.1</vt:lpstr>
      <vt:lpstr>136 - You Are My Strength - 1.2</vt:lpstr>
      <vt:lpstr>136 - You Are My Strength - 2.1</vt:lpstr>
      <vt:lpstr>136 - You Are My Strength - 2.2</vt:lpstr>
      <vt:lpstr>PowerPoint Presentation</vt:lpstr>
      <vt:lpstr>185 - Jesus Is Lord Of All - 1.1</vt:lpstr>
      <vt:lpstr>185 - Jesus Is Lord Of All - 1.2</vt:lpstr>
      <vt:lpstr>185 - Jesus Is Lord Of All - 2.1</vt:lpstr>
      <vt:lpstr>185 - Jesus Is Lord Of All - 2.2</vt:lpstr>
      <vt:lpstr>185 - Jesus Is Lord Of All - 3.1</vt:lpstr>
      <vt:lpstr>185 - Jesus Is Lord Of All - 3.2</vt:lpstr>
      <vt:lpstr>185 - Jesus Is Lord Of All - C.1</vt:lpstr>
      <vt:lpstr>185 - Jesus Is Lord Of All - C.2</vt:lpstr>
      <vt:lpstr>PowerPoint Presentation</vt:lpstr>
      <vt:lpstr>332 - I Surrender All - 1.1</vt:lpstr>
      <vt:lpstr>332 - I Surrender All - 1.2</vt:lpstr>
      <vt:lpstr>332 - I Surrender All - 3.1</vt:lpstr>
      <vt:lpstr>332 - I Surrender All - 3.2</vt:lpstr>
      <vt:lpstr>332 - I Surrender All - C.1</vt:lpstr>
      <vt:lpstr>332 - I Surrender All - C.2</vt:lpstr>
      <vt:lpstr>PowerPoint Presentation</vt:lpstr>
      <vt:lpstr>366 - Rescue The Perishing - 1.1</vt:lpstr>
      <vt:lpstr>366 - Rescue The Perishing - 1.2</vt:lpstr>
      <vt:lpstr>366 - Rescue The Perishing - 1.3</vt:lpstr>
      <vt:lpstr>366 - Rescue The Perishing - C.1</vt:lpstr>
      <vt:lpstr>366 - Rescue The Perishing - 3.1</vt:lpstr>
      <vt:lpstr>366 - Rescue The Perishing - 3.2</vt:lpstr>
      <vt:lpstr>366 - Rescue The Perishing - 3.3</vt:lpstr>
      <vt:lpstr>366 - Rescue The Perishing - C.1</vt:lpstr>
      <vt:lpstr>PowerPoint Presentation</vt:lpstr>
      <vt:lpstr>420 - O Thou Fount Of Every Blessing - 1.1</vt:lpstr>
      <vt:lpstr>420 - O Thou Fount Of Every Blessing - 1.2</vt:lpstr>
      <vt:lpstr>420 - O Thou Fount Of Every Blessing - 1.3</vt:lpstr>
      <vt:lpstr>420 - O Thou Fount Of Every Blessing - 1.4</vt:lpstr>
      <vt:lpstr>420 - O Thou Fount Of Every Blessing - 2.1</vt:lpstr>
      <vt:lpstr>420 - O Thou Fount Of Every Blessing - 2.2</vt:lpstr>
      <vt:lpstr>420 - O Thou Fount Of Every Blessing - 2.3</vt:lpstr>
      <vt:lpstr>420 - O Thou Fount Of Every Blessing - 2.4</vt:lpstr>
      <vt:lpstr>420 - O Thou Fount Of Every Blessing - 3.1</vt:lpstr>
      <vt:lpstr>420 - O Thou Fount Of Every Blessing - 3.2</vt:lpstr>
      <vt:lpstr>420 - O Thou Fount Of Every Blessing - 3.3</vt:lpstr>
      <vt:lpstr>420 - O Thou Fount Of Every Blessing - 3.4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ryan.h.hasty@gmail.com</dc:creator>
  <cp:lastModifiedBy>ryan.h.hasty@gmail.com</cp:lastModifiedBy>
  <cp:revision>15</cp:revision>
  <dcterms:created xsi:type="dcterms:W3CDTF">2018-04-20T16:55:31Z</dcterms:created>
  <dcterms:modified xsi:type="dcterms:W3CDTF">2018-04-29T00:31:13Z</dcterms:modified>
</cp:coreProperties>
</file>