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58" r:id="rId3"/>
    <p:sldId id="736" r:id="rId4"/>
    <p:sldId id="737" r:id="rId5"/>
    <p:sldId id="738" r:id="rId6"/>
    <p:sldId id="739" r:id="rId7"/>
    <p:sldId id="740" r:id="rId8"/>
    <p:sldId id="741" r:id="rId9"/>
    <p:sldId id="742" r:id="rId10"/>
    <p:sldId id="743" r:id="rId11"/>
    <p:sldId id="744" r:id="rId12"/>
    <p:sldId id="745" r:id="rId13"/>
    <p:sldId id="746" r:id="rId14"/>
    <p:sldId id="747" r:id="rId15"/>
    <p:sldId id="608" r:id="rId16"/>
    <p:sldId id="748" r:id="rId17"/>
    <p:sldId id="749" r:id="rId18"/>
    <p:sldId id="750" r:id="rId19"/>
    <p:sldId id="751" r:id="rId20"/>
    <p:sldId id="752" r:id="rId21"/>
    <p:sldId id="753" r:id="rId22"/>
    <p:sldId id="754" r:id="rId23"/>
    <p:sldId id="755" r:id="rId24"/>
    <p:sldId id="756" r:id="rId25"/>
    <p:sldId id="757" r:id="rId26"/>
    <p:sldId id="758" r:id="rId27"/>
    <p:sldId id="759" r:id="rId28"/>
    <p:sldId id="609" r:id="rId29"/>
    <p:sldId id="761" r:id="rId30"/>
    <p:sldId id="762" r:id="rId31"/>
    <p:sldId id="763" r:id="rId32"/>
    <p:sldId id="764" r:id="rId33"/>
    <p:sldId id="765" r:id="rId34"/>
    <p:sldId id="766" r:id="rId35"/>
    <p:sldId id="767" r:id="rId36"/>
    <p:sldId id="768" r:id="rId37"/>
    <p:sldId id="769" r:id="rId38"/>
    <p:sldId id="770" r:id="rId39"/>
    <p:sldId id="771" r:id="rId40"/>
    <p:sldId id="772" r:id="rId41"/>
    <p:sldId id="773" r:id="rId42"/>
    <p:sldId id="774" r:id="rId43"/>
    <p:sldId id="775" r:id="rId44"/>
    <p:sldId id="760" r:id="rId45"/>
    <p:sldId id="776" r:id="rId46"/>
    <p:sldId id="777" r:id="rId47"/>
    <p:sldId id="778" r:id="rId48"/>
    <p:sldId id="779" r:id="rId49"/>
    <p:sldId id="780" r:id="rId50"/>
    <p:sldId id="781" r:id="rId51"/>
    <p:sldId id="782" r:id="rId52"/>
    <p:sldId id="783" r:id="rId53"/>
    <p:sldId id="784" r:id="rId54"/>
    <p:sldId id="785" r:id="rId55"/>
    <p:sldId id="786" r:id="rId56"/>
    <p:sldId id="787" r:id="rId57"/>
    <p:sldId id="788" r:id="rId58"/>
    <p:sldId id="789" r:id="rId59"/>
    <p:sldId id="790" r:id="rId60"/>
    <p:sldId id="791" r:id="rId61"/>
    <p:sldId id="792" r:id="rId62"/>
    <p:sldId id="793" r:id="rId63"/>
    <p:sldId id="794" r:id="rId64"/>
    <p:sldId id="795" r:id="rId65"/>
    <p:sldId id="796" r:id="rId66"/>
    <p:sldId id="797" r:id="rId67"/>
    <p:sldId id="734" r:id="rId68"/>
    <p:sldId id="798" r:id="rId69"/>
    <p:sldId id="735" r:id="rId70"/>
    <p:sldId id="799" r:id="rId71"/>
    <p:sldId id="800"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5B0A01"/>
    <a:srgbClr val="FFFF00"/>
    <a:srgbClr val="000066"/>
    <a:srgbClr val="A50021"/>
    <a:srgbClr val="003300"/>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87" autoAdjust="0"/>
  </p:normalViewPr>
  <p:slideViewPr>
    <p:cSldViewPr>
      <p:cViewPr varScale="1">
        <p:scale>
          <a:sx n="76" d="100"/>
          <a:sy n="76" d="100"/>
        </p:scale>
        <p:origin x="-7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a:t>
            </a:fld>
            <a:endParaRPr lang="en-US" altLang="en-US"/>
          </a:p>
        </p:txBody>
      </p:sp>
    </p:spTree>
    <p:extLst>
      <p:ext uri="{BB962C8B-B14F-4D97-AF65-F5344CB8AC3E}">
        <p14:creationId xmlns:p14="http://schemas.microsoft.com/office/powerpoint/2010/main" val="1901304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10</a:t>
            </a:fld>
            <a:endParaRPr lang="en-US" altLang="en-US"/>
          </a:p>
        </p:txBody>
      </p:sp>
    </p:spTree>
    <p:extLst>
      <p:ext uri="{BB962C8B-B14F-4D97-AF65-F5344CB8AC3E}">
        <p14:creationId xmlns:p14="http://schemas.microsoft.com/office/powerpoint/2010/main" val="3724080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11</a:t>
            </a:fld>
            <a:endParaRPr lang="en-US" altLang="en-US"/>
          </a:p>
        </p:txBody>
      </p:sp>
    </p:spTree>
    <p:extLst>
      <p:ext uri="{BB962C8B-B14F-4D97-AF65-F5344CB8AC3E}">
        <p14:creationId xmlns:p14="http://schemas.microsoft.com/office/powerpoint/2010/main" val="2615088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12</a:t>
            </a:fld>
            <a:endParaRPr lang="en-US" altLang="en-US"/>
          </a:p>
        </p:txBody>
      </p:sp>
    </p:spTree>
    <p:extLst>
      <p:ext uri="{BB962C8B-B14F-4D97-AF65-F5344CB8AC3E}">
        <p14:creationId xmlns:p14="http://schemas.microsoft.com/office/powerpoint/2010/main" val="4086170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13</a:t>
            </a:fld>
            <a:endParaRPr lang="en-US" altLang="en-US"/>
          </a:p>
        </p:txBody>
      </p:sp>
    </p:spTree>
    <p:extLst>
      <p:ext uri="{BB962C8B-B14F-4D97-AF65-F5344CB8AC3E}">
        <p14:creationId xmlns:p14="http://schemas.microsoft.com/office/powerpoint/2010/main" val="3374937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14</a:t>
            </a:fld>
            <a:endParaRPr lang="en-US" altLang="en-US"/>
          </a:p>
        </p:txBody>
      </p:sp>
    </p:spTree>
    <p:extLst>
      <p:ext uri="{BB962C8B-B14F-4D97-AF65-F5344CB8AC3E}">
        <p14:creationId xmlns:p14="http://schemas.microsoft.com/office/powerpoint/2010/main" val="675846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15</a:t>
            </a:fld>
            <a:endParaRPr lang="en-US" altLang="en-US"/>
          </a:p>
        </p:txBody>
      </p:sp>
    </p:spTree>
    <p:extLst>
      <p:ext uri="{BB962C8B-B14F-4D97-AF65-F5344CB8AC3E}">
        <p14:creationId xmlns:p14="http://schemas.microsoft.com/office/powerpoint/2010/main" val="2290742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16</a:t>
            </a:fld>
            <a:endParaRPr lang="en-US" altLang="en-US"/>
          </a:p>
        </p:txBody>
      </p:sp>
    </p:spTree>
    <p:extLst>
      <p:ext uri="{BB962C8B-B14F-4D97-AF65-F5344CB8AC3E}">
        <p14:creationId xmlns:p14="http://schemas.microsoft.com/office/powerpoint/2010/main" val="3774293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17</a:t>
            </a:fld>
            <a:endParaRPr lang="en-US" altLang="en-US"/>
          </a:p>
        </p:txBody>
      </p:sp>
    </p:spTree>
    <p:extLst>
      <p:ext uri="{BB962C8B-B14F-4D97-AF65-F5344CB8AC3E}">
        <p14:creationId xmlns:p14="http://schemas.microsoft.com/office/powerpoint/2010/main" val="3448366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18</a:t>
            </a:fld>
            <a:endParaRPr lang="en-US" altLang="en-US"/>
          </a:p>
        </p:txBody>
      </p:sp>
    </p:spTree>
    <p:extLst>
      <p:ext uri="{BB962C8B-B14F-4D97-AF65-F5344CB8AC3E}">
        <p14:creationId xmlns:p14="http://schemas.microsoft.com/office/powerpoint/2010/main" val="2555118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19</a:t>
            </a:fld>
            <a:endParaRPr lang="en-US" altLang="en-US"/>
          </a:p>
        </p:txBody>
      </p:sp>
    </p:spTree>
    <p:extLst>
      <p:ext uri="{BB962C8B-B14F-4D97-AF65-F5344CB8AC3E}">
        <p14:creationId xmlns:p14="http://schemas.microsoft.com/office/powerpoint/2010/main" val="1594942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a:t>
            </a:fld>
            <a:endParaRPr lang="en-US" altLang="en-US"/>
          </a:p>
        </p:txBody>
      </p:sp>
    </p:spTree>
    <p:extLst>
      <p:ext uri="{BB962C8B-B14F-4D97-AF65-F5344CB8AC3E}">
        <p14:creationId xmlns:p14="http://schemas.microsoft.com/office/powerpoint/2010/main" val="3204209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20</a:t>
            </a:fld>
            <a:endParaRPr lang="en-US" altLang="en-US"/>
          </a:p>
        </p:txBody>
      </p:sp>
    </p:spTree>
    <p:extLst>
      <p:ext uri="{BB962C8B-B14F-4D97-AF65-F5344CB8AC3E}">
        <p14:creationId xmlns:p14="http://schemas.microsoft.com/office/powerpoint/2010/main" val="3851724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21</a:t>
            </a:fld>
            <a:endParaRPr lang="en-US" altLang="en-US"/>
          </a:p>
        </p:txBody>
      </p:sp>
    </p:spTree>
    <p:extLst>
      <p:ext uri="{BB962C8B-B14F-4D97-AF65-F5344CB8AC3E}">
        <p14:creationId xmlns:p14="http://schemas.microsoft.com/office/powerpoint/2010/main" val="7674001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22</a:t>
            </a:fld>
            <a:endParaRPr lang="en-US" altLang="en-US"/>
          </a:p>
        </p:txBody>
      </p:sp>
    </p:spTree>
    <p:extLst>
      <p:ext uri="{BB962C8B-B14F-4D97-AF65-F5344CB8AC3E}">
        <p14:creationId xmlns:p14="http://schemas.microsoft.com/office/powerpoint/2010/main" val="844336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23</a:t>
            </a:fld>
            <a:endParaRPr lang="en-US" altLang="en-US"/>
          </a:p>
        </p:txBody>
      </p:sp>
    </p:spTree>
    <p:extLst>
      <p:ext uri="{BB962C8B-B14F-4D97-AF65-F5344CB8AC3E}">
        <p14:creationId xmlns:p14="http://schemas.microsoft.com/office/powerpoint/2010/main" val="3394636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24</a:t>
            </a:fld>
            <a:endParaRPr lang="en-US" altLang="en-US"/>
          </a:p>
        </p:txBody>
      </p:sp>
    </p:spTree>
    <p:extLst>
      <p:ext uri="{BB962C8B-B14F-4D97-AF65-F5344CB8AC3E}">
        <p14:creationId xmlns:p14="http://schemas.microsoft.com/office/powerpoint/2010/main" val="12013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25</a:t>
            </a:fld>
            <a:endParaRPr lang="en-US" altLang="en-US"/>
          </a:p>
        </p:txBody>
      </p:sp>
    </p:spTree>
    <p:extLst>
      <p:ext uri="{BB962C8B-B14F-4D97-AF65-F5344CB8AC3E}">
        <p14:creationId xmlns:p14="http://schemas.microsoft.com/office/powerpoint/2010/main" val="37358594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26</a:t>
            </a:fld>
            <a:endParaRPr lang="en-US" altLang="en-US"/>
          </a:p>
        </p:txBody>
      </p:sp>
    </p:spTree>
    <p:extLst>
      <p:ext uri="{BB962C8B-B14F-4D97-AF65-F5344CB8AC3E}">
        <p14:creationId xmlns:p14="http://schemas.microsoft.com/office/powerpoint/2010/main" val="33457570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27</a:t>
            </a:fld>
            <a:endParaRPr lang="en-US" altLang="en-US"/>
          </a:p>
        </p:txBody>
      </p:sp>
    </p:spTree>
    <p:extLst>
      <p:ext uri="{BB962C8B-B14F-4D97-AF65-F5344CB8AC3E}">
        <p14:creationId xmlns:p14="http://schemas.microsoft.com/office/powerpoint/2010/main" val="295462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28</a:t>
            </a:fld>
            <a:endParaRPr lang="en-US" altLang="en-US"/>
          </a:p>
        </p:txBody>
      </p:sp>
    </p:spTree>
    <p:extLst>
      <p:ext uri="{BB962C8B-B14F-4D97-AF65-F5344CB8AC3E}">
        <p14:creationId xmlns:p14="http://schemas.microsoft.com/office/powerpoint/2010/main" val="27599646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29</a:t>
            </a:fld>
            <a:endParaRPr lang="en-US" altLang="en-US"/>
          </a:p>
        </p:txBody>
      </p:sp>
    </p:spTree>
    <p:extLst>
      <p:ext uri="{BB962C8B-B14F-4D97-AF65-F5344CB8AC3E}">
        <p14:creationId xmlns:p14="http://schemas.microsoft.com/office/powerpoint/2010/main" val="2810326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a:t>
            </a:fld>
            <a:endParaRPr lang="en-US" altLang="en-US"/>
          </a:p>
        </p:txBody>
      </p:sp>
    </p:spTree>
    <p:extLst>
      <p:ext uri="{BB962C8B-B14F-4D97-AF65-F5344CB8AC3E}">
        <p14:creationId xmlns:p14="http://schemas.microsoft.com/office/powerpoint/2010/main" val="4013406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30</a:t>
            </a:fld>
            <a:endParaRPr lang="en-US" altLang="en-US"/>
          </a:p>
        </p:txBody>
      </p:sp>
    </p:spTree>
    <p:extLst>
      <p:ext uri="{BB962C8B-B14F-4D97-AF65-F5344CB8AC3E}">
        <p14:creationId xmlns:p14="http://schemas.microsoft.com/office/powerpoint/2010/main" val="33132458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31</a:t>
            </a:fld>
            <a:endParaRPr lang="en-US" altLang="en-US"/>
          </a:p>
        </p:txBody>
      </p:sp>
    </p:spTree>
    <p:extLst>
      <p:ext uri="{BB962C8B-B14F-4D97-AF65-F5344CB8AC3E}">
        <p14:creationId xmlns:p14="http://schemas.microsoft.com/office/powerpoint/2010/main" val="5132991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32</a:t>
            </a:fld>
            <a:endParaRPr lang="en-US" altLang="en-US"/>
          </a:p>
        </p:txBody>
      </p:sp>
    </p:spTree>
    <p:extLst>
      <p:ext uri="{BB962C8B-B14F-4D97-AF65-F5344CB8AC3E}">
        <p14:creationId xmlns:p14="http://schemas.microsoft.com/office/powerpoint/2010/main" val="3413030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33</a:t>
            </a:fld>
            <a:endParaRPr lang="en-US" altLang="en-US"/>
          </a:p>
        </p:txBody>
      </p:sp>
    </p:spTree>
    <p:extLst>
      <p:ext uri="{BB962C8B-B14F-4D97-AF65-F5344CB8AC3E}">
        <p14:creationId xmlns:p14="http://schemas.microsoft.com/office/powerpoint/2010/main" val="4287664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34</a:t>
            </a:fld>
            <a:endParaRPr lang="en-US" altLang="en-US"/>
          </a:p>
        </p:txBody>
      </p:sp>
    </p:spTree>
    <p:extLst>
      <p:ext uri="{BB962C8B-B14F-4D97-AF65-F5344CB8AC3E}">
        <p14:creationId xmlns:p14="http://schemas.microsoft.com/office/powerpoint/2010/main" val="39783785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35</a:t>
            </a:fld>
            <a:endParaRPr lang="en-US" altLang="en-US"/>
          </a:p>
        </p:txBody>
      </p:sp>
    </p:spTree>
    <p:extLst>
      <p:ext uri="{BB962C8B-B14F-4D97-AF65-F5344CB8AC3E}">
        <p14:creationId xmlns:p14="http://schemas.microsoft.com/office/powerpoint/2010/main" val="6590060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36</a:t>
            </a:fld>
            <a:endParaRPr lang="en-US" altLang="en-US"/>
          </a:p>
        </p:txBody>
      </p:sp>
    </p:spTree>
    <p:extLst>
      <p:ext uri="{BB962C8B-B14F-4D97-AF65-F5344CB8AC3E}">
        <p14:creationId xmlns:p14="http://schemas.microsoft.com/office/powerpoint/2010/main" val="342180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37</a:t>
            </a:fld>
            <a:endParaRPr lang="en-US" altLang="en-US"/>
          </a:p>
        </p:txBody>
      </p:sp>
    </p:spTree>
    <p:extLst>
      <p:ext uri="{BB962C8B-B14F-4D97-AF65-F5344CB8AC3E}">
        <p14:creationId xmlns:p14="http://schemas.microsoft.com/office/powerpoint/2010/main" val="2748324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38</a:t>
            </a:fld>
            <a:endParaRPr lang="en-US" altLang="en-US"/>
          </a:p>
        </p:txBody>
      </p:sp>
    </p:spTree>
    <p:extLst>
      <p:ext uri="{BB962C8B-B14F-4D97-AF65-F5344CB8AC3E}">
        <p14:creationId xmlns:p14="http://schemas.microsoft.com/office/powerpoint/2010/main" val="3810857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39</a:t>
            </a:fld>
            <a:endParaRPr lang="en-US" altLang="en-US"/>
          </a:p>
        </p:txBody>
      </p:sp>
    </p:spTree>
    <p:extLst>
      <p:ext uri="{BB962C8B-B14F-4D97-AF65-F5344CB8AC3E}">
        <p14:creationId xmlns:p14="http://schemas.microsoft.com/office/powerpoint/2010/main" val="154284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a:t>
            </a:fld>
            <a:endParaRPr lang="en-US" altLang="en-US"/>
          </a:p>
        </p:txBody>
      </p:sp>
    </p:spTree>
    <p:extLst>
      <p:ext uri="{BB962C8B-B14F-4D97-AF65-F5344CB8AC3E}">
        <p14:creationId xmlns:p14="http://schemas.microsoft.com/office/powerpoint/2010/main" val="30392506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40</a:t>
            </a:fld>
            <a:endParaRPr lang="en-US" altLang="en-US"/>
          </a:p>
        </p:txBody>
      </p:sp>
    </p:spTree>
    <p:extLst>
      <p:ext uri="{BB962C8B-B14F-4D97-AF65-F5344CB8AC3E}">
        <p14:creationId xmlns:p14="http://schemas.microsoft.com/office/powerpoint/2010/main" val="42422084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41</a:t>
            </a:fld>
            <a:endParaRPr lang="en-US" altLang="en-US"/>
          </a:p>
        </p:txBody>
      </p:sp>
    </p:spTree>
    <p:extLst>
      <p:ext uri="{BB962C8B-B14F-4D97-AF65-F5344CB8AC3E}">
        <p14:creationId xmlns:p14="http://schemas.microsoft.com/office/powerpoint/2010/main" val="18635637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42</a:t>
            </a:fld>
            <a:endParaRPr lang="en-US" altLang="en-US"/>
          </a:p>
        </p:txBody>
      </p:sp>
    </p:spTree>
    <p:extLst>
      <p:ext uri="{BB962C8B-B14F-4D97-AF65-F5344CB8AC3E}">
        <p14:creationId xmlns:p14="http://schemas.microsoft.com/office/powerpoint/2010/main" val="123292786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43</a:t>
            </a:fld>
            <a:endParaRPr lang="en-US" altLang="en-US"/>
          </a:p>
        </p:txBody>
      </p:sp>
    </p:spTree>
    <p:extLst>
      <p:ext uri="{BB962C8B-B14F-4D97-AF65-F5344CB8AC3E}">
        <p14:creationId xmlns:p14="http://schemas.microsoft.com/office/powerpoint/2010/main" val="15734112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44</a:t>
            </a:fld>
            <a:endParaRPr lang="en-US" altLang="en-US"/>
          </a:p>
        </p:txBody>
      </p:sp>
    </p:spTree>
    <p:extLst>
      <p:ext uri="{BB962C8B-B14F-4D97-AF65-F5344CB8AC3E}">
        <p14:creationId xmlns:p14="http://schemas.microsoft.com/office/powerpoint/2010/main" val="34857556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45</a:t>
            </a:fld>
            <a:endParaRPr lang="en-US" altLang="en-US"/>
          </a:p>
        </p:txBody>
      </p:sp>
    </p:spTree>
    <p:extLst>
      <p:ext uri="{BB962C8B-B14F-4D97-AF65-F5344CB8AC3E}">
        <p14:creationId xmlns:p14="http://schemas.microsoft.com/office/powerpoint/2010/main" val="29772372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46</a:t>
            </a:fld>
            <a:endParaRPr lang="en-US" altLang="en-US"/>
          </a:p>
        </p:txBody>
      </p:sp>
    </p:spTree>
    <p:extLst>
      <p:ext uri="{BB962C8B-B14F-4D97-AF65-F5344CB8AC3E}">
        <p14:creationId xmlns:p14="http://schemas.microsoft.com/office/powerpoint/2010/main" val="26061881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47</a:t>
            </a:fld>
            <a:endParaRPr lang="en-US" altLang="en-US"/>
          </a:p>
        </p:txBody>
      </p:sp>
    </p:spTree>
    <p:extLst>
      <p:ext uri="{BB962C8B-B14F-4D97-AF65-F5344CB8AC3E}">
        <p14:creationId xmlns:p14="http://schemas.microsoft.com/office/powerpoint/2010/main" val="13191062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48</a:t>
            </a:fld>
            <a:endParaRPr lang="en-US" altLang="en-US"/>
          </a:p>
        </p:txBody>
      </p:sp>
    </p:spTree>
    <p:extLst>
      <p:ext uri="{BB962C8B-B14F-4D97-AF65-F5344CB8AC3E}">
        <p14:creationId xmlns:p14="http://schemas.microsoft.com/office/powerpoint/2010/main" val="15414810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49</a:t>
            </a:fld>
            <a:endParaRPr lang="en-US" altLang="en-US"/>
          </a:p>
        </p:txBody>
      </p:sp>
    </p:spTree>
    <p:extLst>
      <p:ext uri="{BB962C8B-B14F-4D97-AF65-F5344CB8AC3E}">
        <p14:creationId xmlns:p14="http://schemas.microsoft.com/office/powerpoint/2010/main" val="1852903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a:t>
            </a:fld>
            <a:endParaRPr lang="en-US" altLang="en-US"/>
          </a:p>
        </p:txBody>
      </p:sp>
    </p:spTree>
    <p:extLst>
      <p:ext uri="{BB962C8B-B14F-4D97-AF65-F5344CB8AC3E}">
        <p14:creationId xmlns:p14="http://schemas.microsoft.com/office/powerpoint/2010/main" val="5601377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50</a:t>
            </a:fld>
            <a:endParaRPr lang="en-US" altLang="en-US"/>
          </a:p>
        </p:txBody>
      </p:sp>
    </p:spTree>
    <p:extLst>
      <p:ext uri="{BB962C8B-B14F-4D97-AF65-F5344CB8AC3E}">
        <p14:creationId xmlns:p14="http://schemas.microsoft.com/office/powerpoint/2010/main" val="10613346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51</a:t>
            </a:fld>
            <a:endParaRPr lang="en-US" altLang="en-US"/>
          </a:p>
        </p:txBody>
      </p:sp>
    </p:spTree>
    <p:extLst>
      <p:ext uri="{BB962C8B-B14F-4D97-AF65-F5344CB8AC3E}">
        <p14:creationId xmlns:p14="http://schemas.microsoft.com/office/powerpoint/2010/main" val="31987337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52</a:t>
            </a:fld>
            <a:endParaRPr lang="en-US" altLang="en-US"/>
          </a:p>
        </p:txBody>
      </p:sp>
    </p:spTree>
    <p:extLst>
      <p:ext uri="{BB962C8B-B14F-4D97-AF65-F5344CB8AC3E}">
        <p14:creationId xmlns:p14="http://schemas.microsoft.com/office/powerpoint/2010/main" val="7920705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53</a:t>
            </a:fld>
            <a:endParaRPr lang="en-US" altLang="en-US"/>
          </a:p>
        </p:txBody>
      </p:sp>
    </p:spTree>
    <p:extLst>
      <p:ext uri="{BB962C8B-B14F-4D97-AF65-F5344CB8AC3E}">
        <p14:creationId xmlns:p14="http://schemas.microsoft.com/office/powerpoint/2010/main" val="35450413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54</a:t>
            </a:fld>
            <a:endParaRPr lang="en-US" altLang="en-US"/>
          </a:p>
        </p:txBody>
      </p:sp>
    </p:spTree>
    <p:extLst>
      <p:ext uri="{BB962C8B-B14F-4D97-AF65-F5344CB8AC3E}">
        <p14:creationId xmlns:p14="http://schemas.microsoft.com/office/powerpoint/2010/main" val="27637681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55</a:t>
            </a:fld>
            <a:endParaRPr lang="en-US" altLang="en-US"/>
          </a:p>
        </p:txBody>
      </p:sp>
    </p:spTree>
    <p:extLst>
      <p:ext uri="{BB962C8B-B14F-4D97-AF65-F5344CB8AC3E}">
        <p14:creationId xmlns:p14="http://schemas.microsoft.com/office/powerpoint/2010/main" val="343034859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56</a:t>
            </a:fld>
            <a:endParaRPr lang="en-US" altLang="en-US"/>
          </a:p>
        </p:txBody>
      </p:sp>
    </p:spTree>
    <p:extLst>
      <p:ext uri="{BB962C8B-B14F-4D97-AF65-F5344CB8AC3E}">
        <p14:creationId xmlns:p14="http://schemas.microsoft.com/office/powerpoint/2010/main" val="2576109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57</a:t>
            </a:fld>
            <a:endParaRPr lang="en-US" altLang="en-US"/>
          </a:p>
        </p:txBody>
      </p:sp>
    </p:spTree>
    <p:extLst>
      <p:ext uri="{BB962C8B-B14F-4D97-AF65-F5344CB8AC3E}">
        <p14:creationId xmlns:p14="http://schemas.microsoft.com/office/powerpoint/2010/main" val="89525749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58</a:t>
            </a:fld>
            <a:endParaRPr lang="en-US" altLang="en-US"/>
          </a:p>
        </p:txBody>
      </p:sp>
    </p:spTree>
    <p:extLst>
      <p:ext uri="{BB962C8B-B14F-4D97-AF65-F5344CB8AC3E}">
        <p14:creationId xmlns:p14="http://schemas.microsoft.com/office/powerpoint/2010/main" val="412006765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59</a:t>
            </a:fld>
            <a:endParaRPr lang="en-US" altLang="en-US"/>
          </a:p>
        </p:txBody>
      </p:sp>
    </p:spTree>
    <p:extLst>
      <p:ext uri="{BB962C8B-B14F-4D97-AF65-F5344CB8AC3E}">
        <p14:creationId xmlns:p14="http://schemas.microsoft.com/office/powerpoint/2010/main" val="2257427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a:t>
            </a:fld>
            <a:endParaRPr lang="en-US" altLang="en-US"/>
          </a:p>
        </p:txBody>
      </p:sp>
    </p:spTree>
    <p:extLst>
      <p:ext uri="{BB962C8B-B14F-4D97-AF65-F5344CB8AC3E}">
        <p14:creationId xmlns:p14="http://schemas.microsoft.com/office/powerpoint/2010/main" val="226474658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60</a:t>
            </a:fld>
            <a:endParaRPr lang="en-US" altLang="en-US"/>
          </a:p>
        </p:txBody>
      </p:sp>
    </p:spTree>
    <p:extLst>
      <p:ext uri="{BB962C8B-B14F-4D97-AF65-F5344CB8AC3E}">
        <p14:creationId xmlns:p14="http://schemas.microsoft.com/office/powerpoint/2010/main" val="14203714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61</a:t>
            </a:fld>
            <a:endParaRPr lang="en-US" altLang="en-US"/>
          </a:p>
        </p:txBody>
      </p:sp>
    </p:spTree>
    <p:extLst>
      <p:ext uri="{BB962C8B-B14F-4D97-AF65-F5344CB8AC3E}">
        <p14:creationId xmlns:p14="http://schemas.microsoft.com/office/powerpoint/2010/main" val="327714410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62</a:t>
            </a:fld>
            <a:endParaRPr lang="en-US" altLang="en-US"/>
          </a:p>
        </p:txBody>
      </p:sp>
    </p:spTree>
    <p:extLst>
      <p:ext uri="{BB962C8B-B14F-4D97-AF65-F5344CB8AC3E}">
        <p14:creationId xmlns:p14="http://schemas.microsoft.com/office/powerpoint/2010/main" val="348865547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63</a:t>
            </a:fld>
            <a:endParaRPr lang="en-US" altLang="en-US"/>
          </a:p>
        </p:txBody>
      </p:sp>
    </p:spTree>
    <p:extLst>
      <p:ext uri="{BB962C8B-B14F-4D97-AF65-F5344CB8AC3E}">
        <p14:creationId xmlns:p14="http://schemas.microsoft.com/office/powerpoint/2010/main" val="195624999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64</a:t>
            </a:fld>
            <a:endParaRPr lang="en-US" altLang="en-US"/>
          </a:p>
        </p:txBody>
      </p:sp>
    </p:spTree>
    <p:extLst>
      <p:ext uri="{BB962C8B-B14F-4D97-AF65-F5344CB8AC3E}">
        <p14:creationId xmlns:p14="http://schemas.microsoft.com/office/powerpoint/2010/main" val="429229238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65</a:t>
            </a:fld>
            <a:endParaRPr lang="en-US" altLang="en-US"/>
          </a:p>
        </p:txBody>
      </p:sp>
    </p:spTree>
    <p:extLst>
      <p:ext uri="{BB962C8B-B14F-4D97-AF65-F5344CB8AC3E}">
        <p14:creationId xmlns:p14="http://schemas.microsoft.com/office/powerpoint/2010/main" val="51815919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66</a:t>
            </a:fld>
            <a:endParaRPr lang="en-US" altLang="en-US"/>
          </a:p>
        </p:txBody>
      </p:sp>
    </p:spTree>
    <p:extLst>
      <p:ext uri="{BB962C8B-B14F-4D97-AF65-F5344CB8AC3E}">
        <p14:creationId xmlns:p14="http://schemas.microsoft.com/office/powerpoint/2010/main" val="79414089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67</a:t>
            </a:fld>
            <a:endParaRPr lang="en-US" altLang="en-US"/>
          </a:p>
        </p:txBody>
      </p:sp>
    </p:spTree>
    <p:extLst>
      <p:ext uri="{BB962C8B-B14F-4D97-AF65-F5344CB8AC3E}">
        <p14:creationId xmlns:p14="http://schemas.microsoft.com/office/powerpoint/2010/main" val="414929848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68</a:t>
            </a:fld>
            <a:endParaRPr lang="en-US" altLang="en-US"/>
          </a:p>
        </p:txBody>
      </p:sp>
    </p:spTree>
    <p:extLst>
      <p:ext uri="{BB962C8B-B14F-4D97-AF65-F5344CB8AC3E}">
        <p14:creationId xmlns:p14="http://schemas.microsoft.com/office/powerpoint/2010/main" val="18338099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69</a:t>
            </a:fld>
            <a:endParaRPr lang="en-US" altLang="en-US"/>
          </a:p>
        </p:txBody>
      </p:sp>
    </p:spTree>
    <p:extLst>
      <p:ext uri="{BB962C8B-B14F-4D97-AF65-F5344CB8AC3E}">
        <p14:creationId xmlns:p14="http://schemas.microsoft.com/office/powerpoint/2010/main" val="3723600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7</a:t>
            </a:fld>
            <a:endParaRPr lang="en-US" altLang="en-US"/>
          </a:p>
        </p:txBody>
      </p:sp>
    </p:spTree>
    <p:extLst>
      <p:ext uri="{BB962C8B-B14F-4D97-AF65-F5344CB8AC3E}">
        <p14:creationId xmlns:p14="http://schemas.microsoft.com/office/powerpoint/2010/main" val="65517171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70</a:t>
            </a:fld>
            <a:endParaRPr lang="en-US" altLang="en-US"/>
          </a:p>
        </p:txBody>
      </p:sp>
    </p:spTree>
    <p:extLst>
      <p:ext uri="{BB962C8B-B14F-4D97-AF65-F5344CB8AC3E}">
        <p14:creationId xmlns:p14="http://schemas.microsoft.com/office/powerpoint/2010/main" val="314860576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71</a:t>
            </a:fld>
            <a:endParaRPr lang="en-US" altLang="en-US"/>
          </a:p>
        </p:txBody>
      </p:sp>
    </p:spTree>
    <p:extLst>
      <p:ext uri="{BB962C8B-B14F-4D97-AF65-F5344CB8AC3E}">
        <p14:creationId xmlns:p14="http://schemas.microsoft.com/office/powerpoint/2010/main" val="2772953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8</a:t>
            </a:fld>
            <a:endParaRPr lang="en-US" altLang="en-US"/>
          </a:p>
        </p:txBody>
      </p:sp>
    </p:spTree>
    <p:extLst>
      <p:ext uri="{BB962C8B-B14F-4D97-AF65-F5344CB8AC3E}">
        <p14:creationId xmlns:p14="http://schemas.microsoft.com/office/powerpoint/2010/main" val="2714826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D4C4E9-4F47-4547-86E6-B1D5F048514C}" type="slidenum">
              <a:rPr lang="en-US" altLang="en-US" smtClean="0"/>
              <a:pPr/>
              <a:t>9</a:t>
            </a:fld>
            <a:endParaRPr lang="en-US" altLang="en-US"/>
          </a:p>
        </p:txBody>
      </p:sp>
    </p:spTree>
    <p:extLst>
      <p:ext uri="{BB962C8B-B14F-4D97-AF65-F5344CB8AC3E}">
        <p14:creationId xmlns:p14="http://schemas.microsoft.com/office/powerpoint/2010/main" val="380486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u="sng" dirty="0" smtClean="0">
                <a:effectLst>
                  <a:outerShdw blurRad="38100" dist="38100" dir="2700000" algn="tl">
                    <a:srgbClr val="000000"/>
                  </a:outerShdw>
                </a:effectLst>
              </a:rPr>
              <a:t/>
            </a:r>
            <a:br>
              <a:rPr lang="en-US" altLang="en-US" sz="3600" b="1" i="1" u="sng" dirty="0" smtClean="0">
                <a:effectLst>
                  <a:outerShdw blurRad="38100" dist="38100" dir="2700000" algn="tl">
                    <a:srgbClr val="000000"/>
                  </a:outerShdw>
                </a:effectLst>
              </a:rPr>
            </a:br>
            <a:r>
              <a:rPr lang="en-US" altLang="en-US" sz="3600" b="1" i="1" u="sng" dirty="0">
                <a:effectLst>
                  <a:outerShdw blurRad="38100" dist="38100" dir="2700000" algn="tl">
                    <a:srgbClr val="000000"/>
                  </a:outerShdw>
                </a:effectLst>
              </a:rPr>
              <a:t/>
            </a:r>
            <a:br>
              <a:rPr lang="en-US" altLang="en-US" sz="3600" b="1" i="1" u="sng" dirty="0">
                <a:effectLst>
                  <a:outerShdw blurRad="38100" dist="38100" dir="2700000" algn="tl">
                    <a:srgbClr val="000000"/>
                  </a:outerShdw>
                </a:effectLst>
              </a:rPr>
            </a:br>
            <a:r>
              <a:rPr lang="en-US" altLang="en-US" sz="3600" b="1" i="1" u="sng" dirty="0" smtClean="0">
                <a:effectLst>
                  <a:outerShdw blurRad="38100" dist="38100" dir="2700000" algn="tl">
                    <a:srgbClr val="000000"/>
                  </a:outerShdw>
                </a:effectLst>
              </a:rPr>
              <a:t/>
            </a:r>
            <a:br>
              <a:rPr lang="en-US" altLang="en-US" sz="3600" b="1" i="1" u="sng" dirty="0" smtClean="0">
                <a:effectLst>
                  <a:outerShdw blurRad="38100" dist="38100" dir="2700000" algn="tl">
                    <a:srgbClr val="000000"/>
                  </a:outerShdw>
                </a:effectLst>
              </a:rPr>
            </a:br>
            <a:r>
              <a:rPr lang="en-US" altLang="en-US" sz="3600" b="1" i="1" u="sng" dirty="0">
                <a:effectLst>
                  <a:outerShdw blurRad="38100" dist="38100" dir="2700000" algn="tl">
                    <a:srgbClr val="000000"/>
                  </a:outerShdw>
                </a:effectLst>
              </a:rPr>
              <a:t/>
            </a:r>
            <a:br>
              <a:rPr lang="en-US" altLang="en-US" sz="3600" b="1" i="1" u="sng" dirty="0">
                <a:effectLst>
                  <a:outerShdw blurRad="38100" dist="38100" dir="2700000" algn="tl">
                    <a:srgbClr val="000000"/>
                  </a:outerShdw>
                </a:effectLst>
              </a:rPr>
            </a:br>
            <a:r>
              <a:rPr lang="en-US" altLang="en-US" sz="3600" b="1" i="1" u="sng" dirty="0" smtClean="0">
                <a:effectLst>
                  <a:outerShdw blurRad="38100" dist="38100" dir="2700000" algn="tl">
                    <a:srgbClr val="000000"/>
                  </a:outerShdw>
                </a:effectLst>
              </a:rPr>
              <a:t/>
            </a:r>
            <a:br>
              <a:rPr lang="en-US" altLang="en-US" sz="3600" b="1" i="1" u="sng" dirty="0" smtClean="0">
                <a:effectLst>
                  <a:outerShdw blurRad="38100" dist="38100" dir="2700000" algn="tl">
                    <a:srgbClr val="000000"/>
                  </a:outerShdw>
                </a:effectLst>
              </a:rPr>
            </a:br>
            <a:r>
              <a:rPr lang="en-US" altLang="en-US" sz="3600" b="1" i="1" u="sng" dirty="0" smtClean="0">
                <a:effectLst>
                  <a:outerShdw blurRad="38100" dist="38100" dir="2700000" algn="tl">
                    <a:srgbClr val="000000"/>
                  </a:outerShdw>
                </a:effectLst>
              </a:rPr>
              <a:t>The </a:t>
            </a:r>
            <a:r>
              <a:rPr lang="en-US" altLang="en-US" sz="3600" b="1" i="1" u="sng" dirty="0">
                <a:effectLst>
                  <a:outerShdw blurRad="38100" dist="38100" dir="2700000" algn="tl">
                    <a:srgbClr val="000000"/>
                  </a:outerShdw>
                </a:effectLst>
              </a:rPr>
              <a:t>Foundations of Fellowship (Part 3)</a:t>
            </a:r>
            <a:r>
              <a:rPr lang="en-US" altLang="en-US" sz="3600" b="1" i="1" dirty="0">
                <a:effectLst>
                  <a:outerShdw blurRad="38100" dist="38100" dir="2700000" algn="tl">
                    <a:srgbClr val="000000"/>
                  </a:outerShdw>
                </a:effectLst>
              </a:rPr>
              <a:t/>
            </a:r>
            <a:br>
              <a:rPr lang="en-US" altLang="en-US" sz="3600" b="1" i="1" dirty="0">
                <a:effectLst>
                  <a:outerShdw blurRad="38100" dist="38100" dir="2700000" algn="tl">
                    <a:srgbClr val="000000"/>
                  </a:outerShdw>
                </a:effectLst>
              </a:rPr>
            </a:br>
            <a:r>
              <a:rPr lang="en-US" altLang="en-US" sz="3600" b="1" i="1" dirty="0">
                <a:effectLst>
                  <a:outerShdw blurRad="38100" dist="38100" dir="2700000" algn="tl">
                    <a:srgbClr val="000000"/>
                  </a:outerShdw>
                </a:effectLst>
              </a:rPr>
              <a:t>Guarding the Doctrine and the One Baptism</a:t>
            </a:r>
            <a:br>
              <a:rPr lang="en-US" altLang="en-US" sz="3600" b="1" i="1" dirty="0">
                <a:effectLst>
                  <a:outerShdw blurRad="38100" dist="38100" dir="2700000" algn="tl">
                    <a:srgbClr val="000000"/>
                  </a:outerShdw>
                </a:effectLst>
              </a:rPr>
            </a:br>
            <a:r>
              <a:rPr lang="en-US" altLang="en-US" sz="4800" b="1" dirty="0">
                <a:effectLst>
                  <a:outerShdw blurRad="38100" dist="38100" dir="2700000" algn="tl">
                    <a:srgbClr val="000000"/>
                  </a:outerShdw>
                </a:effectLst>
              </a:rPr>
              <a:t/>
            </a:r>
            <a:br>
              <a:rPr lang="en-US" altLang="en-US" sz="4800" b="1" dirty="0">
                <a:effectLst>
                  <a:outerShdw blurRad="38100" dist="38100" dir="2700000" algn="tl">
                    <a:srgbClr val="000000"/>
                  </a:outerShdw>
                </a:effectLst>
              </a:rPr>
            </a:br>
            <a:r>
              <a:rPr lang="en-US" altLang="en-US" sz="4800" b="1" dirty="0">
                <a:effectLst>
                  <a:outerShdw blurRad="38100" dist="38100" dir="2700000" algn="tl">
                    <a:srgbClr val="000000"/>
                  </a:outerShdw>
                </a:effectLst>
              </a:rPr>
              <a:t> </a:t>
            </a:r>
            <a:br>
              <a:rPr lang="en-US" altLang="en-US" sz="4800" b="1" dirty="0">
                <a:effectLst>
                  <a:outerShdw blurRad="38100" dist="38100" dir="2700000" algn="tl">
                    <a:srgbClr val="000000"/>
                  </a:outerShdw>
                </a:effectLst>
              </a:rPr>
            </a:br>
            <a:endParaRPr lang="en-US" altLang="en-US" sz="4000" b="1"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local churches function as they ought then future generations are </a:t>
            </a:r>
            <a:r>
              <a:rPr lang="en-US" altLang="en-US" dirty="0" smtClean="0">
                <a:effectLst>
                  <a:outerShdw blurRad="38100" dist="38100" dir="2700000" algn="tl">
                    <a:srgbClr val="000000"/>
                  </a:outerShdw>
                </a:effectLst>
              </a:rPr>
              <a:t>prepared</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This begins in the home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Bible </a:t>
            </a:r>
            <a:r>
              <a:rPr lang="en-US" altLang="en-US" dirty="0">
                <a:effectLst>
                  <a:outerShdw blurRad="38100" dist="38100" dir="2700000" algn="tl">
                    <a:srgbClr val="000000"/>
                  </a:outerShdw>
                </a:effectLst>
              </a:rPr>
              <a:t>and church history shows us that God’s people </a:t>
            </a:r>
            <a:r>
              <a:rPr lang="en-US" altLang="en-US" i="1" u="sng" dirty="0">
                <a:effectLst>
                  <a:outerShdw blurRad="38100" dist="38100" dir="2700000" algn="tl">
                    <a:srgbClr val="000000"/>
                  </a:outerShdw>
                </a:effectLst>
              </a:rPr>
              <a:t>often fail in teaching the </a:t>
            </a:r>
            <a:r>
              <a:rPr lang="en-US" altLang="en-US" i="1" u="sng" dirty="0" smtClean="0">
                <a:effectLst>
                  <a:outerShdw blurRad="38100" dist="38100" dir="2700000" algn="tl">
                    <a:srgbClr val="000000"/>
                  </a:outerShdw>
                </a:effectLst>
              </a:rPr>
              <a:t>next       </a:t>
            </a:r>
            <a:r>
              <a:rPr lang="en-US" altLang="en-US" i="1" u="sng" dirty="0">
                <a:effectLst>
                  <a:outerShdw blurRad="38100" dist="38100" dir="2700000" algn="tl">
                    <a:srgbClr val="000000"/>
                  </a:outerShdw>
                </a:effectLst>
              </a:rPr>
              <a:t>generation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Tim 4:1; 2 Tim 4:3-4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99670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the Spirit expressly says that </a:t>
            </a:r>
            <a:r>
              <a:rPr lang="en-US" altLang="en-US" u="sng" dirty="0">
                <a:effectLst>
                  <a:outerShdw blurRad="38100" dist="38100" dir="2700000" algn="tl">
                    <a:srgbClr val="000000"/>
                  </a:outerShdw>
                </a:effectLst>
              </a:rPr>
              <a:t>in latter times some will depart from the faith</a:t>
            </a:r>
            <a:r>
              <a:rPr lang="en-US" altLang="en-US" dirty="0">
                <a:effectLst>
                  <a:outerShdw blurRad="38100" dist="38100" dir="2700000" algn="tl">
                    <a:srgbClr val="000000"/>
                  </a:outerShdw>
                </a:effectLst>
              </a:rPr>
              <a:t>, giving heed to deceiving spirits and doctrines of demons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780778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4:3-4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the time will come </a:t>
            </a:r>
            <a:r>
              <a:rPr lang="en-US" altLang="en-US" dirty="0">
                <a:effectLst>
                  <a:outerShdw blurRad="38100" dist="38100" dir="2700000" algn="tl">
                    <a:srgbClr val="000000"/>
                  </a:outerShdw>
                </a:effectLst>
              </a:rPr>
              <a:t>when they will not endure sound doctrine, but according to their own desires, because they have itching ears, they will heap up for themselves teachers;  4 and they will turn their ears away from the truth, and be turned aside to fables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72291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pray you have been personally blessed to build such a foundation.</a:t>
            </a:r>
          </a:p>
          <a:p>
            <a:r>
              <a:rPr lang="en-US" altLang="en-US" dirty="0" smtClean="0">
                <a:effectLst>
                  <a:outerShdw blurRad="38100" dist="38100" dir="2700000" algn="tl">
                    <a:srgbClr val="000000"/>
                  </a:outerShdw>
                </a:effectLst>
              </a:rPr>
              <a:t>Consistently </a:t>
            </a:r>
            <a:r>
              <a:rPr lang="en-US" altLang="en-US" i="1" u="sng" dirty="0">
                <a:effectLst>
                  <a:outerShdw blurRad="38100" dist="38100" dir="2700000" algn="tl">
                    <a:srgbClr val="000000"/>
                  </a:outerShdw>
                </a:effectLst>
              </a:rPr>
              <a:t>the first step</a:t>
            </a:r>
            <a:r>
              <a:rPr lang="en-US" altLang="en-US" dirty="0">
                <a:effectLst>
                  <a:outerShdw blurRad="38100" dist="38100" dir="2700000" algn="tl">
                    <a:srgbClr val="000000"/>
                  </a:outerShdw>
                </a:effectLst>
              </a:rPr>
              <a:t> away from this foundation is a compromised </a:t>
            </a:r>
            <a:r>
              <a:rPr lang="en-US" altLang="en-US" dirty="0" smtClean="0">
                <a:effectLst>
                  <a:outerShdw blurRad="38100" dist="38100" dir="2700000" algn="tl">
                    <a:srgbClr val="000000"/>
                  </a:outerShdw>
                </a:effectLst>
              </a:rPr>
              <a:t>fellowship</a:t>
            </a:r>
            <a:r>
              <a:rPr lang="en-US" altLang="en-US" dirty="0">
                <a:effectLst>
                  <a:outerShdw blurRad="38100" dist="38100" dir="2700000" algn="tl">
                    <a:srgbClr val="000000"/>
                  </a:outerShdw>
                </a:effectLst>
              </a:rPr>
              <a:t>. When a group is moving in a direction it can be hard to resist.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desire to put </a:t>
            </a:r>
            <a:r>
              <a:rPr lang="en-US" altLang="en-US" i="1" u="sng" dirty="0">
                <a:effectLst>
                  <a:outerShdw blurRad="38100" dist="38100" dir="2700000" algn="tl">
                    <a:srgbClr val="000000"/>
                  </a:outerShdw>
                </a:effectLst>
              </a:rPr>
              <a:t>human relationships above God is powerful</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(Gal 1:10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43479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1:10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do I now persuade men, or God</a:t>
            </a:r>
            <a:r>
              <a:rPr lang="en-US" altLang="en-US" dirty="0">
                <a:effectLst>
                  <a:outerShdw blurRad="38100" dist="38100" dir="2700000" algn="tl">
                    <a:srgbClr val="000000"/>
                  </a:outerShdw>
                </a:effectLst>
              </a:rPr>
              <a:t>? Or do I seek to please men? For </a:t>
            </a:r>
            <a:r>
              <a:rPr lang="en-US" altLang="en-US" u="sng" dirty="0">
                <a:effectLst>
                  <a:outerShdw blurRad="38100" dist="38100" dir="2700000" algn="tl">
                    <a:srgbClr val="000000"/>
                  </a:outerShdw>
                </a:effectLst>
              </a:rPr>
              <a:t>if I still pleased men</a:t>
            </a:r>
            <a:r>
              <a:rPr lang="en-US" altLang="en-US" dirty="0">
                <a:effectLst>
                  <a:outerShdw blurRad="38100" dist="38100" dir="2700000" algn="tl">
                    <a:srgbClr val="000000"/>
                  </a:outerShdw>
                </a:effectLst>
              </a:rPr>
              <a:t>, I would not be a bondservant of Christ.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46340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have differences on the subject of water baptism </a:t>
            </a:r>
            <a:r>
              <a:rPr lang="en-US" altLang="en-US" i="1" u="sng" dirty="0">
                <a:effectLst>
                  <a:outerShdw blurRad="38100" dist="38100" dir="2700000" algn="tl">
                    <a:srgbClr val="000000"/>
                  </a:outerShdw>
                </a:effectLst>
              </a:rPr>
              <a:t>historically demanded a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separation of fellowship</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placed baptism as a </a:t>
            </a:r>
            <a:r>
              <a:rPr lang="en-US" altLang="en-US" i="1" u="sng" dirty="0">
                <a:effectLst>
                  <a:outerShdw blurRad="38100" dist="38100" dir="2700000" algn="tl">
                    <a:srgbClr val="000000"/>
                  </a:outerShdw>
                </a:effectLst>
              </a:rPr>
              <a:t>foundational doctrine</a:t>
            </a:r>
            <a:r>
              <a:rPr lang="en-US" altLang="en-US" dirty="0">
                <a:effectLst>
                  <a:outerShdw blurRad="38100" dist="38100" dir="2700000" algn="tl">
                    <a:srgbClr val="000000"/>
                  </a:outerShdw>
                </a:effectLst>
              </a:rPr>
              <a:t> for all Christians. </a:t>
            </a:r>
            <a:r>
              <a:rPr lang="en-US" altLang="en-US" b="1" dirty="0">
                <a:effectLst>
                  <a:outerShdw blurRad="38100" dist="38100" dir="2700000" algn="tl">
                    <a:srgbClr val="000000"/>
                  </a:outerShdw>
                </a:effectLst>
              </a:rPr>
              <a:t>(Eph 4:4-6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 is one body and one Spirit, just as you were called in one hope of your calling;  5 one Lord, one faith, </a:t>
            </a:r>
            <a:r>
              <a:rPr lang="en-US" altLang="en-US" u="sng" dirty="0">
                <a:effectLst>
                  <a:outerShdw blurRad="38100" dist="38100" dir="2700000" algn="tl">
                    <a:srgbClr val="000000"/>
                  </a:outerShdw>
                </a:effectLst>
              </a:rPr>
              <a:t>one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25488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Paul </a:t>
            </a:r>
            <a:r>
              <a:rPr lang="en-US" altLang="en-US" dirty="0">
                <a:effectLst>
                  <a:outerShdw blurRad="38100" dist="38100" dir="2700000" algn="tl">
                    <a:srgbClr val="000000"/>
                  </a:outerShdw>
                </a:effectLst>
              </a:rPr>
              <a:t>indicated that all Christians were brought into fellowship with Christ and 	    His blood at the point of baptism.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6:3-4; Gal 3:26-27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451321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a:t>
            </a:r>
            <a:r>
              <a:rPr lang="en-US" altLang="en-US" u="sng" dirty="0">
                <a:effectLst>
                  <a:outerShdw blurRad="38100" dist="38100" dir="2700000" algn="tl">
                    <a:srgbClr val="000000"/>
                  </a:outerShdw>
                </a:effectLst>
              </a:rPr>
              <a:t>as many of us</a:t>
            </a:r>
            <a:r>
              <a:rPr lang="en-US" altLang="en-US" dirty="0">
                <a:effectLst>
                  <a:outerShdw blurRad="38100" dist="38100" dir="2700000" algn="tl">
                    <a:srgbClr val="000000"/>
                  </a:outerShdw>
                </a:effectLst>
              </a:rPr>
              <a:t> as were baptized into Christ Jesus were </a:t>
            </a:r>
            <a:r>
              <a:rPr lang="en-US" altLang="en-US" u="sng" dirty="0">
                <a:effectLst>
                  <a:outerShdw blurRad="38100" dist="38100" dir="2700000" algn="tl">
                    <a:srgbClr val="000000"/>
                  </a:outerShdw>
                </a:effectLst>
              </a:rPr>
              <a:t>baptized into His death</a:t>
            </a:r>
            <a:r>
              <a:rPr lang="en-US" altLang="en-US" dirty="0">
                <a:effectLst>
                  <a:outerShdw blurRad="38100" dist="38100" dir="2700000" algn="tl">
                    <a:srgbClr val="000000"/>
                  </a:outerShdw>
                </a:effectLst>
              </a:rPr>
              <a:t>?  4 Therefore we were buried with Him through baptism into death, that just as Christ was raised from the dead by the glory of the Father, even so we also should </a:t>
            </a:r>
            <a:r>
              <a:rPr lang="en-US" altLang="en-US" u="sng" dirty="0">
                <a:effectLst>
                  <a:outerShdw blurRad="38100" dist="38100" dir="2700000" algn="tl">
                    <a:srgbClr val="000000"/>
                  </a:outerShdw>
                </a:effectLst>
              </a:rPr>
              <a:t>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150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3:26-27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you are all </a:t>
            </a:r>
            <a:r>
              <a:rPr lang="en-US" altLang="en-US" u="sng" dirty="0">
                <a:effectLst>
                  <a:outerShdw blurRad="38100" dist="38100" dir="2700000" algn="tl">
                    <a:srgbClr val="000000"/>
                  </a:outerShdw>
                </a:effectLst>
              </a:rPr>
              <a:t>sons of God through faith</a:t>
            </a:r>
            <a:r>
              <a:rPr lang="en-US" altLang="en-US" dirty="0">
                <a:effectLst>
                  <a:outerShdw blurRad="38100" dist="38100" dir="2700000" algn="tl">
                    <a:srgbClr val="000000"/>
                  </a:outerShdw>
                </a:effectLst>
              </a:rPr>
              <a:t> in Christ Jesus.  27 For </a:t>
            </a:r>
            <a:r>
              <a:rPr lang="en-US" altLang="en-US" u="sng" dirty="0">
                <a:effectLst>
                  <a:outerShdw blurRad="38100" dist="38100" dir="2700000" algn="tl">
                    <a:srgbClr val="000000"/>
                  </a:outerShdw>
                </a:effectLst>
              </a:rPr>
              <a:t>as many of you as</a:t>
            </a:r>
            <a:r>
              <a:rPr lang="en-US" altLang="en-US" dirty="0">
                <a:effectLst>
                  <a:outerShdw blurRad="38100" dist="38100" dir="2700000" algn="tl">
                    <a:srgbClr val="000000"/>
                  </a:outerShdw>
                </a:effectLst>
              </a:rPr>
              <a:t> were baptized into Christ </a:t>
            </a:r>
            <a:r>
              <a:rPr lang="en-US" altLang="en-US" u="sng" dirty="0">
                <a:effectLst>
                  <a:outerShdw blurRad="38100" dist="38100" dir="2700000" algn="tl">
                    <a:srgbClr val="000000"/>
                  </a:outerShdw>
                </a:effectLst>
              </a:rPr>
              <a:t>have put on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023372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clearly shown us </a:t>
            </a:r>
            <a:r>
              <a:rPr lang="en-US" altLang="en-US" i="1" u="sng" dirty="0">
                <a:effectLst>
                  <a:outerShdw blurRad="38100" dist="38100" dir="2700000" algn="tl">
                    <a:srgbClr val="000000"/>
                  </a:outerShdw>
                </a:effectLst>
              </a:rPr>
              <a:t>the only foundation that will last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(Eph 2:20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the reformation movement the Anabaptist were severely persecuted for their </a:t>
            </a:r>
            <a:r>
              <a:rPr lang="en-US" altLang="en-US" i="1" u="sng" dirty="0" smtClean="0">
                <a:effectLst>
                  <a:outerShdw blurRad="38100" dist="38100" dir="2700000" algn="tl">
                    <a:srgbClr val="000000"/>
                  </a:outerShdw>
                </a:effectLst>
              </a:rPr>
              <a:t>correct </a:t>
            </a:r>
            <a:r>
              <a:rPr lang="en-US" altLang="en-US" i="1" u="sng" dirty="0">
                <a:effectLst>
                  <a:outerShdw blurRad="38100" dist="38100" dir="2700000" algn="tl">
                    <a:srgbClr val="000000"/>
                  </a:outerShdw>
                </a:effectLst>
              </a:rPr>
              <a:t>belief</a:t>
            </a:r>
            <a:r>
              <a:rPr lang="en-US" altLang="en-US" dirty="0">
                <a:effectLst>
                  <a:outerShdw blurRad="38100" dist="38100" dir="2700000" algn="tl">
                    <a:srgbClr val="000000"/>
                  </a:outerShdw>
                </a:effectLst>
              </a:rPr>
              <a:t> that </a:t>
            </a:r>
            <a:r>
              <a:rPr lang="en-US" altLang="en-US" i="1" u="sng" dirty="0">
                <a:effectLst>
                  <a:outerShdw blurRad="38100" dist="38100" dir="2700000" algn="tl">
                    <a:srgbClr val="000000"/>
                  </a:outerShdw>
                </a:effectLst>
              </a:rPr>
              <a:t>only believers</a:t>
            </a:r>
            <a:r>
              <a:rPr lang="en-US" altLang="en-US" dirty="0">
                <a:effectLst>
                  <a:outerShdw blurRad="38100" dist="38100" dir="2700000" algn="tl">
                    <a:srgbClr val="000000"/>
                  </a:outerShdw>
                </a:effectLst>
              </a:rPr>
              <a:t> should be baptized and that baptism was a burial.</a:t>
            </a:r>
          </a:p>
          <a:p>
            <a:r>
              <a:rPr lang="en-US" altLang="en-US" dirty="0" smtClean="0">
                <a:effectLst>
                  <a:outerShdw blurRad="38100" dist="38100" dir="2700000" algn="tl">
                    <a:srgbClr val="000000"/>
                  </a:outerShdw>
                </a:effectLst>
              </a:rPr>
              <a:t>Should </a:t>
            </a:r>
            <a:r>
              <a:rPr lang="en-US" altLang="en-US" dirty="0">
                <a:effectLst>
                  <a:outerShdw blurRad="38100" dist="38100" dir="2700000" algn="tl">
                    <a:srgbClr val="000000"/>
                  </a:outerShdw>
                </a:effectLst>
              </a:rPr>
              <a:t>only believers be baptized?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Mk 16:15-16; Acts 8:36-38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520559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16:15-16</a:t>
            </a:r>
            <a:r>
              <a:rPr lang="en-US" altLang="en-US" dirty="0">
                <a:effectLst>
                  <a:outerShdw blurRad="38100" dist="38100" dir="2700000" algn="tl">
                    <a:srgbClr val="000000"/>
                  </a:outerShdw>
                </a:effectLst>
              </a:rPr>
              <a:t>   15 And He said to them, "Go into all the world and </a:t>
            </a:r>
            <a:r>
              <a:rPr lang="en-US" altLang="en-US" u="sng" dirty="0">
                <a:effectLst>
                  <a:outerShdw blurRad="38100" dist="38100" dir="2700000" algn="tl">
                    <a:srgbClr val="000000"/>
                  </a:outerShdw>
                </a:effectLst>
              </a:rPr>
              <a:t>preach the gospel</a:t>
            </a:r>
            <a:r>
              <a:rPr lang="en-US" altLang="en-US" dirty="0">
                <a:effectLst>
                  <a:outerShdw blurRad="38100" dist="38100" dir="2700000" algn="tl">
                    <a:srgbClr val="000000"/>
                  </a:outerShdw>
                </a:effectLst>
              </a:rPr>
              <a:t> to every creature.  16 "He who </a:t>
            </a:r>
            <a:r>
              <a:rPr lang="en-US" altLang="en-US" u="sng" dirty="0">
                <a:effectLst>
                  <a:outerShdw blurRad="38100" dist="38100" dir="2700000" algn="tl">
                    <a:srgbClr val="000000"/>
                  </a:outerShdw>
                </a:effectLst>
              </a:rPr>
              <a:t>believes and is baptized</a:t>
            </a:r>
            <a:r>
              <a:rPr lang="en-US" altLang="en-US" dirty="0">
                <a:effectLst>
                  <a:outerShdw blurRad="38100" dist="38100" dir="2700000" algn="tl">
                    <a:srgbClr val="000000"/>
                  </a:outerShdw>
                </a:effectLst>
              </a:rPr>
              <a:t> will be saved; but he who does not believe will be condemned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85872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Acts </a:t>
            </a:r>
            <a:r>
              <a:rPr lang="en-US" altLang="en-US" sz="3000" b="1" u="sng" dirty="0">
                <a:effectLst>
                  <a:outerShdw blurRad="38100" dist="38100" dir="2700000" algn="tl">
                    <a:srgbClr val="000000"/>
                  </a:outerShdw>
                </a:effectLst>
              </a:rPr>
              <a:t>8:36-38</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Now as they went down the road, they came to some water. And the eunuch said, "See, here is water. What hinders me from being baptized?"  37 Then Philip said, "</a:t>
            </a:r>
            <a:r>
              <a:rPr lang="en-US" altLang="en-US" sz="3000" u="sng" dirty="0">
                <a:effectLst>
                  <a:outerShdw blurRad="38100" dist="38100" dir="2700000" algn="tl">
                    <a:srgbClr val="000000"/>
                  </a:outerShdw>
                </a:effectLst>
              </a:rPr>
              <a:t>If you believe with all your heart, you may</a:t>
            </a:r>
            <a:r>
              <a:rPr lang="en-US" altLang="en-US" sz="3000" dirty="0">
                <a:effectLst>
                  <a:outerShdw blurRad="38100" dist="38100" dir="2700000" algn="tl">
                    <a:srgbClr val="000000"/>
                  </a:outerShdw>
                </a:effectLst>
              </a:rPr>
              <a:t>." And he answered and said, "I believe that Jesus Christ is the Son of God."  38 So he commanded the chariot to stand still. And both Philip and the eunuch went down into the water, and he baptized him</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98776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Bible teaches that </a:t>
            </a:r>
            <a:r>
              <a:rPr lang="en-US" altLang="en-US" i="1" u="sng" dirty="0">
                <a:effectLst>
                  <a:outerShdw blurRad="38100" dist="38100" dir="2700000" algn="tl">
                    <a:srgbClr val="000000"/>
                  </a:outerShdw>
                </a:effectLst>
              </a:rPr>
              <a:t>baptism is an immersion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6:4; Col 2:12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1989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6:3-4</a:t>
            </a:r>
            <a:r>
              <a:rPr lang="en-US" altLang="en-US" dirty="0">
                <a:effectLst>
                  <a:outerShdw blurRad="38100" dist="38100" dir="2700000" algn="tl">
                    <a:srgbClr val="000000"/>
                  </a:outerShdw>
                </a:effectLst>
              </a:rPr>
              <a:t>   3 Or do you not know that as many of us as were baptized into Christ Jesus were baptized into His death?  4 Therefore we were </a:t>
            </a:r>
            <a:r>
              <a:rPr lang="en-US" altLang="en-US" u="sng" dirty="0">
                <a:effectLst>
                  <a:outerShdw blurRad="38100" dist="38100" dir="2700000" algn="tl">
                    <a:srgbClr val="000000"/>
                  </a:outerShdw>
                </a:effectLst>
              </a:rPr>
              <a:t>buried with Him through baptism</a:t>
            </a:r>
            <a:r>
              <a:rPr lang="en-US" altLang="en-US" dirty="0">
                <a:effectLst>
                  <a:outerShdw blurRad="38100" dist="38100" dir="2700000" algn="tl">
                    <a:srgbClr val="000000"/>
                  </a:outerShdw>
                </a:effectLst>
              </a:rPr>
              <a:t> into death, that just as Christ was raised from the dead by the glory of the Father, even so we also should 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73372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truths if accepted would create great political and social upheaval. Many lost </a:t>
            </a:r>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lives in proclaiming this truth. They has </a:t>
            </a:r>
            <a:r>
              <a:rPr lang="en-US" altLang="en-US" i="1" u="sng" dirty="0">
                <a:effectLst>
                  <a:outerShdw blurRad="38100" dist="38100" dir="2700000" algn="tl">
                    <a:srgbClr val="000000"/>
                  </a:outerShdw>
                </a:effectLst>
              </a:rPr>
              <a:t>to be quite or be cast out</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Was </a:t>
            </a:r>
            <a:r>
              <a:rPr lang="en-US" altLang="en-US" dirty="0">
                <a:effectLst>
                  <a:outerShdw blurRad="38100" dist="38100" dir="2700000" algn="tl">
                    <a:srgbClr val="000000"/>
                  </a:outerShdw>
                </a:effectLst>
              </a:rPr>
              <a:t>there a “third way” where both views could work together in fellowship? Could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both views be equally taught and believed? Only if </a:t>
            </a:r>
            <a:r>
              <a:rPr lang="en-US" altLang="en-US" i="1" u="sng" dirty="0">
                <a:effectLst>
                  <a:outerShdw blurRad="38100" dist="38100" dir="2700000" algn="tl">
                    <a:srgbClr val="000000"/>
                  </a:outerShdw>
                </a:effectLst>
              </a:rPr>
              <a:t>both views were regarded as </a:t>
            </a:r>
            <a:r>
              <a:rPr lang="en-US" altLang="en-US" i="1" u="sng" dirty="0" smtClean="0">
                <a:effectLst>
                  <a:outerShdw blurRad="38100" dist="38100" dir="2700000" algn="tl">
                    <a:srgbClr val="000000"/>
                  </a:outerShdw>
                </a:effectLst>
              </a:rPr>
              <a:t>unimportant </a:t>
            </a:r>
            <a:r>
              <a:rPr lang="en-US" altLang="en-US" i="1" u="sng" dirty="0">
                <a:effectLst>
                  <a:outerShdw blurRad="38100" dist="38100" dir="2700000" algn="tl">
                    <a:srgbClr val="000000"/>
                  </a:outerShdw>
                </a:effectLst>
              </a:rPr>
              <a:t>and discardable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627661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compromised fellowship will lead to convenience becoming the determining factor. </a:t>
            </a:r>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will ask: “What is the easiest doctrine to practice?” </a:t>
            </a:r>
            <a:r>
              <a:rPr lang="en-US" altLang="en-US" b="1" dirty="0">
                <a:effectLst>
                  <a:outerShdw blurRad="38100" dist="38100" dir="2700000" algn="tl">
                    <a:srgbClr val="000000"/>
                  </a:outerShdw>
                </a:effectLst>
              </a:rPr>
              <a:t>(1 Kgs 12:28</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7620821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Fellowship and Water Baptism</a:t>
            </a:r>
          </a:p>
        </p:txBody>
      </p:sp>
      <p:sp>
        <p:nvSpPr>
          <p:cNvPr id="3655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12:28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the king asked advice, made two calves of gold, and said to the people, "</a:t>
            </a:r>
            <a:r>
              <a:rPr lang="en-US" altLang="en-US" u="sng" dirty="0">
                <a:effectLst>
                  <a:outerShdw blurRad="38100" dist="38100" dir="2700000" algn="tl">
                    <a:srgbClr val="000000"/>
                  </a:outerShdw>
                </a:effectLst>
              </a:rPr>
              <a:t>It is too much for you</a:t>
            </a:r>
            <a:r>
              <a:rPr lang="en-US" altLang="en-US" dirty="0">
                <a:effectLst>
                  <a:outerShdw blurRad="38100" dist="38100" dir="2700000" algn="tl">
                    <a:srgbClr val="000000"/>
                  </a:outerShdw>
                </a:effectLst>
              </a:rPr>
              <a:t> to go up to Jerusalem. Here are your gods, O Israel, which brought you up from the land of Egypt!"</a:t>
            </a:r>
          </a:p>
          <a:p>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07683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1000"/>
                                        <p:tgtEl>
                                          <p:spTgt spid="365571">
                                            <p:txEl>
                                              <p:pRg st="0" end="0"/>
                                            </p:txEl>
                                          </p:spTgt>
                                        </p:tgtEl>
                                      </p:cBhvr>
                                    </p:animEffect>
                                    <p:anim calcmode="lin" valueType="num">
                                      <p:cBhvr>
                                        <p:cTn id="8" dur="1000" fill="hold"/>
                                        <p:tgtEl>
                                          <p:spTgt spid="365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55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5571">
                                            <p:txEl>
                                              <p:pRg st="1" end="1"/>
                                            </p:txEl>
                                          </p:spTgt>
                                        </p:tgtEl>
                                        <p:attrNameLst>
                                          <p:attrName>style.visibility</p:attrName>
                                        </p:attrNameLst>
                                      </p:cBhvr>
                                      <p:to>
                                        <p:strVal val="visible"/>
                                      </p:to>
                                    </p:set>
                                    <p:animEffect transition="in" filter="fade">
                                      <p:cBhvr>
                                        <p:cTn id="14" dur="1000"/>
                                        <p:tgtEl>
                                          <p:spTgt spid="365571">
                                            <p:txEl>
                                              <p:pRg st="1" end="1"/>
                                            </p:txEl>
                                          </p:spTgt>
                                        </p:tgtEl>
                                      </p:cBhvr>
                                    </p:animEffect>
                                    <p:anim calcmode="lin" valueType="num">
                                      <p:cBhvr>
                                        <p:cTn id="15" dur="1000" fill="hold"/>
                                        <p:tgtEl>
                                          <p:spTgt spid="3655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55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should we apply God’s teaching on Baptism?</a:t>
            </a: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seek to have </a:t>
            </a:r>
            <a:r>
              <a:rPr lang="en-US" altLang="en-US" i="1" u="sng" dirty="0">
                <a:effectLst>
                  <a:outerShdw blurRad="38100" dist="38100" dir="2700000" algn="tl">
                    <a:srgbClr val="000000"/>
                  </a:outerShdw>
                </a:effectLst>
              </a:rPr>
              <a:t>every person find and receive</a:t>
            </a:r>
            <a:r>
              <a:rPr lang="en-US" altLang="en-US" dirty="0">
                <a:effectLst>
                  <a:outerShdw blurRad="38100" dist="38100" dir="2700000" algn="tl">
                    <a:srgbClr val="000000"/>
                  </a:outerShdw>
                </a:effectLst>
              </a:rPr>
              <a:t> this one baptism. </a:t>
            </a:r>
          </a:p>
          <a:p>
            <a:r>
              <a:rPr lang="en-US" altLang="en-US" dirty="0" smtClean="0">
                <a:effectLst>
                  <a:outerShdw blurRad="38100" dist="38100" dir="2700000" algn="tl">
                    <a:srgbClr val="000000"/>
                  </a:outerShdw>
                </a:effectLst>
              </a:rPr>
              <a:t>Baptism </a:t>
            </a:r>
            <a:r>
              <a:rPr lang="en-US" altLang="en-US" dirty="0">
                <a:effectLst>
                  <a:outerShdw blurRad="38100" dist="38100" dir="2700000" algn="tl">
                    <a:srgbClr val="000000"/>
                  </a:outerShdw>
                </a:effectLst>
              </a:rPr>
              <a:t>is the final step to find forgiveness of sins. </a:t>
            </a:r>
            <a:r>
              <a:rPr lang="en-US" altLang="en-US" b="1" dirty="0">
                <a:effectLst>
                  <a:outerShdw blurRad="38100" dist="38100" dir="2700000" algn="tl">
                    <a:srgbClr val="000000"/>
                  </a:outerShdw>
                </a:effectLst>
              </a:rPr>
              <a:t>(Acts 2:38; Acts 22:16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should we apply God’s teaching on Baptism?</a:t>
            </a: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Peter said to them, "Repent, and let every one of you be baptized in the name of Jesus Christ </a:t>
            </a:r>
            <a:r>
              <a:rPr lang="en-US" altLang="en-US" u="sng" dirty="0">
                <a:effectLst>
                  <a:outerShdw blurRad="38100" dist="38100" dir="2700000" algn="tl">
                    <a:srgbClr val="000000"/>
                  </a:outerShdw>
                </a:effectLst>
              </a:rPr>
              <a:t>for the remission of sins</a:t>
            </a:r>
            <a:r>
              <a:rPr lang="en-US" altLang="en-US" dirty="0">
                <a:effectLst>
                  <a:outerShdw blurRad="38100" dist="38100" dir="2700000" algn="tl">
                    <a:srgbClr val="000000"/>
                  </a:outerShdw>
                </a:effectLst>
              </a:rPr>
              <a:t>; and you shall receive the gift of the Holy Spirit.  </a:t>
            </a:r>
          </a:p>
        </p:txBody>
      </p:sp>
    </p:spTree>
    <p:extLst>
      <p:ext uri="{BB962C8B-B14F-4D97-AF65-F5344CB8AC3E}">
        <p14:creationId xmlns:p14="http://schemas.microsoft.com/office/powerpoint/2010/main" val="16983761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a:t>
            </a:r>
            <a:r>
              <a:rPr lang="en-US" altLang="en-US" u="sng" dirty="0">
                <a:effectLst>
                  <a:outerShdw blurRad="38100" dist="38100" dir="2700000" algn="tl">
                    <a:srgbClr val="000000"/>
                  </a:outerShdw>
                </a:effectLst>
              </a:rPr>
              <a:t>the foundation of the apostles and prophets</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495215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22:16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now why are you waiting? Arise and be baptized, and </a:t>
            </a:r>
            <a:r>
              <a:rPr lang="en-US" altLang="en-US" u="sng" dirty="0">
                <a:effectLst>
                  <a:outerShdw blurRad="38100" dist="38100" dir="2700000" algn="tl">
                    <a:srgbClr val="000000"/>
                  </a:outerShdw>
                </a:effectLst>
              </a:rPr>
              <a:t>wash away your sins</a:t>
            </a:r>
            <a:r>
              <a:rPr lang="en-US" altLang="en-US" dirty="0">
                <a:effectLst>
                  <a:outerShdw blurRad="38100" dist="38100" dir="2700000" algn="tl">
                    <a:srgbClr val="000000"/>
                  </a:outerShdw>
                </a:effectLst>
              </a:rPr>
              <a:t>, calling on the name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360226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teach every man these delivered words that one would then naturally seek this </a:t>
            </a:r>
            <a:r>
              <a:rPr lang="en-US" altLang="en-US" dirty="0" smtClean="0">
                <a:effectLst>
                  <a:outerShdw blurRad="38100" dist="38100" dir="2700000" algn="tl">
                    <a:srgbClr val="000000"/>
                  </a:outerShdw>
                </a:effectLst>
              </a:rPr>
              <a:t>baptism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8:35-36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08181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8:35-36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Philip opened his mouth, and beginning at this Scripture, </a:t>
            </a:r>
            <a:r>
              <a:rPr lang="en-US" altLang="en-US" u="sng" dirty="0">
                <a:effectLst>
                  <a:outerShdw blurRad="38100" dist="38100" dir="2700000" algn="tl">
                    <a:srgbClr val="000000"/>
                  </a:outerShdw>
                </a:effectLst>
              </a:rPr>
              <a:t>preached Jesus to him</a:t>
            </a:r>
            <a:r>
              <a:rPr lang="en-US" altLang="en-US" dirty="0">
                <a:effectLst>
                  <a:outerShdw blurRad="38100" dist="38100" dir="2700000" algn="tl">
                    <a:srgbClr val="000000"/>
                  </a:outerShdw>
                </a:effectLst>
              </a:rPr>
              <a:t>.  36 Now as they went down the road, they came to some water. And the eunuch said, "</a:t>
            </a:r>
            <a:r>
              <a:rPr lang="en-US" altLang="en-US" u="sng" dirty="0">
                <a:effectLst>
                  <a:outerShdw blurRad="38100" dist="38100" dir="2700000" algn="tl">
                    <a:srgbClr val="000000"/>
                  </a:outerShdw>
                </a:effectLst>
              </a:rPr>
              <a:t>See, here is water. What hinders me from being baptized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62424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there is not </a:t>
            </a:r>
            <a:r>
              <a:rPr lang="en-US" altLang="en-US" i="1" u="sng" dirty="0">
                <a:effectLst>
                  <a:outerShdw blurRad="38100" dist="38100" dir="2700000" algn="tl">
                    <a:srgbClr val="000000"/>
                  </a:outerShdw>
                </a:effectLst>
              </a:rPr>
              <a:t>clear, repeated, consistent teaching over time</a:t>
            </a:r>
            <a:r>
              <a:rPr lang="en-US" altLang="en-US" dirty="0">
                <a:effectLst>
                  <a:outerShdw blurRad="38100" dist="38100" dir="2700000" algn="tl">
                    <a:srgbClr val="000000"/>
                  </a:outerShdw>
                </a:effectLst>
              </a:rPr>
              <a:t> then many may give in to </a:t>
            </a:r>
            <a:r>
              <a:rPr lang="en-US" altLang="en-US" dirty="0" smtClean="0">
                <a:effectLst>
                  <a:outerShdw blurRad="38100" dist="38100" dir="2700000" algn="tl">
                    <a:srgbClr val="000000"/>
                  </a:outerShdw>
                </a:effectLst>
              </a:rPr>
              <a:t>compromise</a:t>
            </a:r>
            <a:r>
              <a:rPr lang="en-US" altLang="en-US" dirty="0">
                <a:effectLst>
                  <a:outerShdw blurRad="38100" dist="38100" dir="2700000" algn="tl">
                    <a:srgbClr val="000000"/>
                  </a:outerShdw>
                </a:effectLst>
              </a:rPr>
              <a:t>. (Ex. Preacher refused to talk about baptism in Jn 3.. “too divisive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90816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some questions each of us should ask about our baptism.</a:t>
            </a:r>
          </a:p>
          <a:p>
            <a:r>
              <a:rPr lang="en-US" altLang="en-US" dirty="0" smtClean="0">
                <a:effectLst>
                  <a:outerShdw blurRad="38100" dist="38100" dir="2700000" algn="tl">
                    <a:srgbClr val="000000"/>
                  </a:outerShdw>
                </a:effectLst>
              </a:rPr>
              <a:t>1. </a:t>
            </a:r>
            <a:r>
              <a:rPr lang="en-US" altLang="en-US" i="1" u="sng" dirty="0" smtClean="0">
                <a:effectLst>
                  <a:outerShdw blurRad="38100" dist="38100" dir="2700000" algn="tl">
                    <a:srgbClr val="000000"/>
                  </a:outerShdw>
                </a:effectLst>
              </a:rPr>
              <a:t>When </a:t>
            </a:r>
            <a:r>
              <a:rPr lang="en-US" altLang="en-US" i="1" u="sng" dirty="0">
                <a:effectLst>
                  <a:outerShdw blurRad="38100" dist="38100" dir="2700000" algn="tl">
                    <a:srgbClr val="000000"/>
                  </a:outerShdw>
                </a:effectLst>
              </a:rPr>
              <a:t>were you saved</a:t>
            </a:r>
            <a:r>
              <a:rPr lang="en-US" altLang="en-US" dirty="0">
                <a:effectLst>
                  <a:outerShdw blurRad="38100" dist="38100" dir="2700000" algn="tl">
                    <a:srgbClr val="000000"/>
                  </a:outerShdw>
                </a:effectLst>
              </a:rPr>
              <a:t> by the blood of Christ?</a:t>
            </a:r>
          </a:p>
          <a:p>
            <a:r>
              <a:rPr lang="en-US" altLang="en-US" dirty="0" smtClean="0">
                <a:effectLst>
                  <a:outerShdw blurRad="38100" dist="38100" dir="2700000" algn="tl">
                    <a:srgbClr val="000000"/>
                  </a:outerShdw>
                </a:effectLst>
              </a:rPr>
              <a:t>2</a:t>
            </a:r>
            <a:r>
              <a:rPr lang="en-US" altLang="en-US" dirty="0">
                <a:effectLst>
                  <a:outerShdw blurRad="38100" dist="38100" dir="2700000" algn="tl">
                    <a:srgbClr val="000000"/>
                  </a:outerShdw>
                </a:effectLst>
              </a:rPr>
              <a:t>. How </a:t>
            </a:r>
            <a:r>
              <a:rPr lang="en-US" altLang="en-US" i="1" u="sng" dirty="0">
                <a:effectLst>
                  <a:outerShdw blurRad="38100" dist="38100" dir="2700000" algn="tl">
                    <a:srgbClr val="000000"/>
                  </a:outerShdw>
                </a:effectLst>
              </a:rPr>
              <a:t>old were you</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3</a:t>
            </a:r>
            <a:r>
              <a:rPr lang="en-US" altLang="en-US" dirty="0">
                <a:effectLst>
                  <a:outerShdw blurRad="38100" dist="38100" dir="2700000" algn="tl">
                    <a:srgbClr val="000000"/>
                  </a:outerShdw>
                </a:effectLst>
              </a:rPr>
              <a:t>. How long </a:t>
            </a:r>
            <a:r>
              <a:rPr lang="en-US" altLang="en-US" i="1" u="sng" dirty="0">
                <a:effectLst>
                  <a:outerShdw blurRad="38100" dist="38100" dir="2700000" algn="tl">
                    <a:srgbClr val="000000"/>
                  </a:outerShdw>
                </a:effectLst>
              </a:rPr>
              <a:t>after your salvation</a:t>
            </a:r>
            <a:r>
              <a:rPr lang="en-US" altLang="en-US" dirty="0">
                <a:effectLst>
                  <a:outerShdw blurRad="38100" dist="38100" dir="2700000" algn="tl">
                    <a:srgbClr val="000000"/>
                  </a:outerShdw>
                </a:effectLst>
              </a:rPr>
              <a:t> were you baptized?</a:t>
            </a:r>
          </a:p>
          <a:p>
            <a:r>
              <a:rPr lang="en-US" altLang="en-US" dirty="0" smtClean="0">
                <a:effectLst>
                  <a:outerShdw blurRad="38100" dist="38100" dir="2700000" algn="tl">
                    <a:srgbClr val="000000"/>
                  </a:outerShdw>
                </a:effectLst>
              </a:rPr>
              <a:t>4</a:t>
            </a:r>
            <a:r>
              <a:rPr lang="en-US" altLang="en-US" dirty="0">
                <a:effectLst>
                  <a:outerShdw blurRad="38100" dist="38100" dir="2700000" algn="tl">
                    <a:srgbClr val="000000"/>
                  </a:outerShdw>
                </a:effectLst>
              </a:rPr>
              <a:t>. For </a:t>
            </a:r>
            <a:r>
              <a:rPr lang="en-US" altLang="en-US" i="1" u="sng" dirty="0">
                <a:effectLst>
                  <a:outerShdw blurRad="38100" dist="38100" dir="2700000" algn="tl">
                    <a:srgbClr val="000000"/>
                  </a:outerShdw>
                </a:effectLst>
              </a:rPr>
              <a:t>what purpose</a:t>
            </a:r>
            <a:r>
              <a:rPr lang="en-US" altLang="en-US" dirty="0">
                <a:effectLst>
                  <a:outerShdw blurRad="38100" dist="38100" dir="2700000" algn="tl">
                    <a:srgbClr val="000000"/>
                  </a:outerShdw>
                </a:effectLst>
              </a:rPr>
              <a:t> were you baptized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8154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66595">
                                            <p:txEl>
                                              <p:pRg st="3" end="3"/>
                                            </p:txEl>
                                          </p:spTgt>
                                        </p:tgtEl>
                                        <p:attrNameLst>
                                          <p:attrName>style.visibility</p:attrName>
                                        </p:attrNameLst>
                                      </p:cBhvr>
                                      <p:to>
                                        <p:strVal val="visible"/>
                                      </p:to>
                                    </p:set>
                                    <p:animEffect transition="in" filter="fade">
                                      <p:cBhvr>
                                        <p:cTn id="28" dur="1000"/>
                                        <p:tgtEl>
                                          <p:spTgt spid="366595">
                                            <p:txEl>
                                              <p:pRg st="3" end="3"/>
                                            </p:txEl>
                                          </p:spTgt>
                                        </p:tgtEl>
                                      </p:cBhvr>
                                    </p:animEffect>
                                    <p:anim calcmode="lin" valueType="num">
                                      <p:cBhvr>
                                        <p:cTn id="29" dur="1000" fill="hold"/>
                                        <p:tgtEl>
                                          <p:spTgt spid="3665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665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66595">
                                            <p:txEl>
                                              <p:pRg st="4" end="4"/>
                                            </p:txEl>
                                          </p:spTgt>
                                        </p:tgtEl>
                                        <p:attrNameLst>
                                          <p:attrName>style.visibility</p:attrName>
                                        </p:attrNameLst>
                                      </p:cBhvr>
                                      <p:to>
                                        <p:strVal val="visible"/>
                                      </p:to>
                                    </p:set>
                                    <p:animEffect transition="in" filter="fade">
                                      <p:cBhvr>
                                        <p:cTn id="35" dur="1000"/>
                                        <p:tgtEl>
                                          <p:spTgt spid="366595">
                                            <p:txEl>
                                              <p:pRg st="4" end="4"/>
                                            </p:txEl>
                                          </p:spTgt>
                                        </p:tgtEl>
                                      </p:cBhvr>
                                    </p:animEffect>
                                    <p:anim calcmode="lin" valueType="num">
                                      <p:cBhvr>
                                        <p:cTn id="36" dur="1000" fill="hold"/>
                                        <p:tgtEl>
                                          <p:spTgt spid="3665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665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How long after your request</a:t>
            </a:r>
            <a:r>
              <a:rPr lang="en-US" altLang="en-US" dirty="0">
                <a:effectLst>
                  <a:outerShdw blurRad="38100" dist="38100" dir="2700000" algn="tl">
                    <a:srgbClr val="000000"/>
                  </a:outerShdw>
                </a:effectLst>
              </a:rPr>
              <a:t> to be baptized were you actually baptized?</a:t>
            </a:r>
          </a:p>
          <a:p>
            <a:r>
              <a:rPr lang="en-US" altLang="en-US" dirty="0" smtClean="0">
                <a:effectLst>
                  <a:outerShdw blurRad="38100" dist="38100" dir="2700000" algn="tl">
                    <a:srgbClr val="000000"/>
                  </a:outerShdw>
                </a:effectLst>
              </a:rPr>
              <a:t>6</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What did you confess</a:t>
            </a:r>
            <a:r>
              <a:rPr lang="en-US" altLang="en-US" dirty="0">
                <a:effectLst>
                  <a:outerShdw blurRad="38100" dist="38100" dir="2700000" algn="tl">
                    <a:srgbClr val="000000"/>
                  </a:outerShdw>
                </a:effectLst>
              </a:rPr>
              <a:t> before you were baptized?</a:t>
            </a:r>
          </a:p>
          <a:p>
            <a:r>
              <a:rPr lang="en-US" altLang="en-US" dirty="0" smtClean="0">
                <a:effectLst>
                  <a:outerShdw blurRad="38100" dist="38100" dir="2700000" algn="tl">
                    <a:srgbClr val="000000"/>
                  </a:outerShdw>
                </a:effectLst>
              </a:rPr>
              <a:t>7</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How were you baptized</a:t>
            </a:r>
            <a:r>
              <a:rPr lang="en-US" altLang="en-US" dirty="0">
                <a:effectLst>
                  <a:outerShdw blurRad="38100" dist="38100" dir="2700000" algn="tl">
                    <a:srgbClr val="000000"/>
                  </a:outerShdw>
                </a:effectLst>
              </a:rPr>
              <a:t>? That is was it sprinkling, pouring of immersion in </a:t>
            </a:r>
            <a:r>
              <a:rPr lang="en-US" altLang="en-US" dirty="0" smtClean="0">
                <a:effectLst>
                  <a:outerShdw blurRad="38100" dist="38100" dir="2700000" algn="tl">
                    <a:srgbClr val="000000"/>
                  </a:outerShdw>
                </a:effectLst>
              </a:rPr>
              <a:t>water?</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06036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questions address </a:t>
            </a:r>
            <a:r>
              <a:rPr lang="en-US" altLang="en-US" i="1" u="sng" dirty="0">
                <a:effectLst>
                  <a:outerShdw blurRad="38100" dist="38100" dir="2700000" algn="tl">
                    <a:srgbClr val="000000"/>
                  </a:outerShdw>
                </a:effectLst>
              </a:rPr>
              <a:t>critical teachings that comprise</a:t>
            </a:r>
            <a:r>
              <a:rPr lang="en-US" altLang="en-US" dirty="0">
                <a:effectLst>
                  <a:outerShdw blurRad="38100" dist="38100" dir="2700000" algn="tl">
                    <a:srgbClr val="000000"/>
                  </a:outerShdw>
                </a:effectLst>
              </a:rPr>
              <a:t> the one baptism.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Eph 4:4-5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63945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 is one body and one Spirit, just as you were called in one hope of your calling;  5 one Lord, one faith, </a:t>
            </a:r>
            <a:r>
              <a:rPr lang="en-US" altLang="en-US" u="sng" dirty="0">
                <a:effectLst>
                  <a:outerShdw blurRad="38100" dist="38100" dir="2700000" algn="tl">
                    <a:srgbClr val="000000"/>
                  </a:outerShdw>
                </a:effectLst>
              </a:rPr>
              <a:t>one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620978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Paul </a:t>
            </a:r>
            <a:r>
              <a:rPr lang="en-US" altLang="en-US" i="1" u="sng" dirty="0">
                <a:effectLst>
                  <a:outerShdw blurRad="38100" dist="38100" dir="2700000" algn="tl">
                    <a:srgbClr val="000000"/>
                  </a:outerShdw>
                </a:effectLst>
              </a:rPr>
              <a:t>did this</a:t>
            </a:r>
            <a:r>
              <a:rPr lang="en-US" altLang="en-US" dirty="0">
                <a:effectLst>
                  <a:outerShdw blurRad="38100" dist="38100" dir="2700000" algn="tl">
                    <a:srgbClr val="000000"/>
                  </a:outerShdw>
                </a:effectLst>
              </a:rPr>
              <a:t> very thing! </a:t>
            </a:r>
            <a:r>
              <a:rPr lang="en-US" altLang="en-US" b="1" dirty="0">
                <a:effectLst>
                  <a:outerShdw blurRad="38100" dist="38100" dir="2700000" algn="tl">
                    <a:srgbClr val="000000"/>
                  </a:outerShdw>
                </a:effectLst>
              </a:rPr>
              <a:t>(Acts 19:1-5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3856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19:1-5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it happened, while Apollos was at Corinth, that Paul, having passed through the upper regions, came to Ephesus. And finding some disciples  2 he said to them, "</a:t>
            </a:r>
            <a:r>
              <a:rPr lang="en-US" altLang="en-US" u="sng" dirty="0">
                <a:effectLst>
                  <a:outerShdw blurRad="38100" dist="38100" dir="2700000" algn="tl">
                    <a:srgbClr val="000000"/>
                  </a:outerShdw>
                </a:effectLst>
              </a:rPr>
              <a:t>Did you receive the Holy Spirit when you believed</a:t>
            </a:r>
            <a:r>
              <a:rPr lang="en-US" altLang="en-US" dirty="0">
                <a:effectLst>
                  <a:outerShdw blurRad="38100" dist="38100" dir="2700000" algn="tl">
                    <a:srgbClr val="000000"/>
                  </a:outerShdw>
                </a:effectLst>
              </a:rPr>
              <a:t>?" So they said to him, "We have not so much as heard whether there is a Holy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190127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foundation consists of </a:t>
            </a:r>
            <a:r>
              <a:rPr lang="en-US" altLang="en-US" i="1" u="sng" dirty="0">
                <a:effectLst>
                  <a:outerShdw blurRad="38100" dist="38100" dir="2700000" algn="tl">
                    <a:srgbClr val="000000"/>
                  </a:outerShdw>
                </a:effectLst>
              </a:rPr>
              <a:t>delivered words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17:14, 17, 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479101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 </a:t>
            </a:r>
            <a:r>
              <a:rPr lang="en-US" altLang="en-US" dirty="0">
                <a:effectLst>
                  <a:outerShdw blurRad="38100" dist="38100" dir="2700000" algn="tl">
                    <a:srgbClr val="000000"/>
                  </a:outerShdw>
                </a:effectLst>
              </a:rPr>
              <a:t>And he said to them, "</a:t>
            </a:r>
            <a:r>
              <a:rPr lang="en-US" altLang="en-US" u="sng" dirty="0">
                <a:effectLst>
                  <a:outerShdw blurRad="38100" dist="38100" dir="2700000" algn="tl">
                    <a:srgbClr val="000000"/>
                  </a:outerShdw>
                </a:effectLst>
              </a:rPr>
              <a:t>Into what then were you baptized</a:t>
            </a:r>
            <a:r>
              <a:rPr lang="en-US" altLang="en-US" dirty="0">
                <a:effectLst>
                  <a:outerShdw blurRad="38100" dist="38100" dir="2700000" algn="tl">
                    <a:srgbClr val="000000"/>
                  </a:outerShdw>
                </a:effectLst>
              </a:rPr>
              <a:t>?" So they said, "Into John's baptism."  4 Then Paul said, "John indeed baptized with a baptism of repentance, saying to the people that they </a:t>
            </a:r>
            <a:r>
              <a:rPr lang="en-US" altLang="en-US" u="sng" dirty="0">
                <a:effectLst>
                  <a:outerShdw blurRad="38100" dist="38100" dir="2700000" algn="tl">
                    <a:srgbClr val="000000"/>
                  </a:outerShdw>
                </a:effectLst>
              </a:rPr>
              <a:t>should believe on Him who would come after him, that is, on Christ Jesus</a:t>
            </a:r>
            <a:r>
              <a:rPr lang="en-US" altLang="en-US" dirty="0">
                <a:effectLst>
                  <a:outerShdw blurRad="38100" dist="38100" dir="2700000" algn="tl">
                    <a:srgbClr val="000000"/>
                  </a:outerShdw>
                </a:effectLst>
              </a:rPr>
              <a:t>."  5 When they heard this, they were baptized in the name of the Lord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235435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promise given on Pentecost could </a:t>
            </a:r>
            <a:r>
              <a:rPr lang="en-US" altLang="en-US" i="1" u="sng" dirty="0">
                <a:effectLst>
                  <a:outerShdw blurRad="38100" dist="38100" dir="2700000" algn="tl">
                    <a:srgbClr val="000000"/>
                  </a:outerShdw>
                </a:effectLst>
              </a:rPr>
              <a:t>be understood by all</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2:38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985604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Peter said to them, "Repent, and </a:t>
            </a:r>
            <a:r>
              <a:rPr lang="en-US" altLang="en-US" u="sng" dirty="0">
                <a:effectLst>
                  <a:outerShdw blurRad="38100" dist="38100" dir="2700000" algn="tl">
                    <a:srgbClr val="000000"/>
                  </a:outerShdw>
                </a:effectLst>
              </a:rPr>
              <a:t>let every one of you</a:t>
            </a:r>
            <a:r>
              <a:rPr lang="en-US" altLang="en-US" dirty="0">
                <a:effectLst>
                  <a:outerShdw blurRad="38100" dist="38100" dir="2700000" algn="tl">
                    <a:srgbClr val="000000"/>
                  </a:outerShdw>
                </a:effectLst>
              </a:rPr>
              <a:t> be baptized in the name of Jesus Christ for the remission of sins; and you shall receive the gift of the Holy Spirit.  </a:t>
            </a:r>
          </a:p>
        </p:txBody>
      </p:sp>
    </p:spTree>
    <p:extLst>
      <p:ext uri="{BB962C8B-B14F-4D97-AF65-F5344CB8AC3E}">
        <p14:creationId xmlns:p14="http://schemas.microsoft.com/office/powerpoint/2010/main" val="42935741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Fellowship and Water Baptism</a:t>
            </a:r>
            <a:endParaRPr lang="en-US" altLang="en-US" sz="3600">
              <a:effectLst>
                <a:outerShdw blurRad="38100" dist="38100" dir="2700000" algn="tl">
                  <a:srgbClr val="000000"/>
                </a:outerShdw>
              </a:effectLst>
            </a:endParaRPr>
          </a:p>
        </p:txBody>
      </p:sp>
      <p:sp>
        <p:nvSpPr>
          <p:cNvPr id="36659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men Paul met were sincerely baptized but they </a:t>
            </a:r>
            <a:r>
              <a:rPr lang="en-US" altLang="en-US" i="1" u="sng" dirty="0">
                <a:effectLst>
                  <a:outerShdw blurRad="38100" dist="38100" dir="2700000" algn="tl">
                    <a:srgbClr val="000000"/>
                  </a:outerShdw>
                </a:effectLst>
              </a:rPr>
              <a:t>lacked important teaching</a:t>
            </a:r>
            <a:r>
              <a:rPr lang="en-US" altLang="en-US" dirty="0">
                <a:effectLst>
                  <a:outerShdw blurRad="38100" dist="38100" dir="2700000" algn="tl">
                    <a:srgbClr val="000000"/>
                  </a:outerShdw>
                </a:effectLst>
              </a:rPr>
              <a:t> </a:t>
            </a:r>
            <a:r>
              <a:rPr lang="en-US" altLang="en-US" i="1" u="sng" dirty="0">
                <a:effectLst>
                  <a:outerShdw blurRad="38100" dist="38100" dir="2700000" algn="tl">
                    <a:srgbClr val="000000"/>
                  </a:outerShdw>
                </a:effectLst>
              </a:rPr>
              <a:t>and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purpose</a:t>
            </a:r>
            <a:r>
              <a:rPr lang="en-US" altLang="en-US" dirty="0">
                <a:effectLst>
                  <a:outerShdw blurRad="38100" dist="38100" dir="2700000" algn="tl">
                    <a:srgbClr val="000000"/>
                  </a:outerShdw>
                </a:effectLst>
              </a:rPr>
              <a:t>. This lack of teaching and purpose still </a:t>
            </a:r>
            <a:r>
              <a:rPr lang="en-US" altLang="en-US" i="1" u="sng" dirty="0">
                <a:effectLst>
                  <a:outerShdw blurRad="38100" dist="38100" dir="2700000" algn="tl">
                    <a:srgbClr val="000000"/>
                  </a:outerShdw>
                </a:effectLst>
              </a:rPr>
              <a:t>left them in need of baptism</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Look </a:t>
            </a:r>
            <a:r>
              <a:rPr lang="en-US" altLang="en-US" dirty="0">
                <a:effectLst>
                  <a:outerShdw blurRad="38100" dist="38100" dir="2700000" algn="tl">
                    <a:srgbClr val="000000"/>
                  </a:outerShdw>
                </a:effectLst>
              </a:rPr>
              <a:t>over the above questions raised and consider how it reveals what was taught.</a:t>
            </a:r>
          </a:p>
          <a:p>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am thankful for the one who pressed me on my baptism when I was in college.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318369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animEffect transition="in" filter="fade">
                                      <p:cBhvr>
                                        <p:cTn id="7" dur="1000"/>
                                        <p:tgtEl>
                                          <p:spTgt spid="366595">
                                            <p:txEl>
                                              <p:pRg st="0" end="0"/>
                                            </p:txEl>
                                          </p:spTgt>
                                        </p:tgtEl>
                                      </p:cBhvr>
                                    </p:animEffect>
                                    <p:anim calcmode="lin" valueType="num">
                                      <p:cBhvr>
                                        <p:cTn id="8" dur="1000" fill="hold"/>
                                        <p:tgtEl>
                                          <p:spTgt spid="366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6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6595">
                                            <p:txEl>
                                              <p:pRg st="1" end="1"/>
                                            </p:txEl>
                                          </p:spTgt>
                                        </p:tgtEl>
                                        <p:attrNameLst>
                                          <p:attrName>style.visibility</p:attrName>
                                        </p:attrNameLst>
                                      </p:cBhvr>
                                      <p:to>
                                        <p:strVal val="visible"/>
                                      </p:to>
                                    </p:set>
                                    <p:animEffect transition="in" filter="fade">
                                      <p:cBhvr>
                                        <p:cTn id="14" dur="1000"/>
                                        <p:tgtEl>
                                          <p:spTgt spid="366595">
                                            <p:txEl>
                                              <p:pRg st="1" end="1"/>
                                            </p:txEl>
                                          </p:spTgt>
                                        </p:tgtEl>
                                      </p:cBhvr>
                                    </p:animEffect>
                                    <p:anim calcmode="lin" valueType="num">
                                      <p:cBhvr>
                                        <p:cTn id="15" dur="1000" fill="hold"/>
                                        <p:tgtEl>
                                          <p:spTgt spid="366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66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66595">
                                            <p:txEl>
                                              <p:pRg st="2" end="2"/>
                                            </p:txEl>
                                          </p:spTgt>
                                        </p:tgtEl>
                                        <p:attrNameLst>
                                          <p:attrName>style.visibility</p:attrName>
                                        </p:attrNameLst>
                                      </p:cBhvr>
                                      <p:to>
                                        <p:strVal val="visible"/>
                                      </p:to>
                                    </p:set>
                                    <p:animEffect transition="in" filter="fade">
                                      <p:cBhvr>
                                        <p:cTn id="21" dur="1000"/>
                                        <p:tgtEl>
                                          <p:spTgt spid="366595">
                                            <p:txEl>
                                              <p:pRg st="2" end="2"/>
                                            </p:txEl>
                                          </p:spTgt>
                                        </p:tgtEl>
                                      </p:cBhvr>
                                    </p:animEffect>
                                    <p:anim calcmode="lin" valueType="num">
                                      <p:cBhvr>
                                        <p:cTn id="22" dur="1000" fill="hold"/>
                                        <p:tgtEl>
                                          <p:spTgt spid="366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66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 will </a:t>
            </a:r>
            <a:r>
              <a:rPr lang="en-US" altLang="en-US" i="1" u="sng" dirty="0">
                <a:effectLst>
                  <a:outerShdw blurRad="38100" dist="38100" dir="2700000" algn="tl">
                    <a:srgbClr val="000000"/>
                  </a:outerShdw>
                </a:effectLst>
              </a:rPr>
              <a:t>provide for each succeeding generation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2:38-39; 1 Tim 6:20-21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128559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2:38-39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Peter said to them, "Repent, and let every one of you be baptized in the name of Jesus Christ for the remission of sins; and you shall receive the gift of the Holy Spirit.  39 "</a:t>
            </a:r>
            <a:r>
              <a:rPr lang="en-US" altLang="en-US" u="sng" dirty="0">
                <a:effectLst>
                  <a:outerShdw blurRad="38100" dist="38100" dir="2700000" algn="tl">
                    <a:srgbClr val="000000"/>
                  </a:outerShdw>
                </a:effectLst>
              </a:rPr>
              <a:t>For the promise is to you and to your children</a:t>
            </a:r>
            <a:r>
              <a:rPr lang="en-US" altLang="en-US" dirty="0">
                <a:effectLst>
                  <a:outerShdw blurRad="38100" dist="38100" dir="2700000" algn="tl">
                    <a:srgbClr val="000000"/>
                  </a:outerShdw>
                </a:effectLst>
              </a:rPr>
              <a:t>, and to all who are afar off, as many as the Lord our God will call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639453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6:20-21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 Timothy! </a:t>
            </a:r>
            <a:r>
              <a:rPr lang="en-US" altLang="en-US" u="sng" dirty="0">
                <a:effectLst>
                  <a:outerShdw blurRad="38100" dist="38100" dir="2700000" algn="tl">
                    <a:srgbClr val="000000"/>
                  </a:outerShdw>
                </a:effectLst>
              </a:rPr>
              <a:t>Guard what was committed to your trust</a:t>
            </a:r>
            <a:r>
              <a:rPr lang="en-US" altLang="en-US" dirty="0">
                <a:effectLst>
                  <a:outerShdw blurRad="38100" dist="38100" dir="2700000" algn="tl">
                    <a:srgbClr val="000000"/>
                  </a:outerShdw>
                </a:effectLst>
              </a:rPr>
              <a:t>, avoiding the profane and idle babblings and contradictions of </a:t>
            </a:r>
            <a:r>
              <a:rPr lang="en-US" altLang="en-US" u="sng" dirty="0">
                <a:effectLst>
                  <a:outerShdw blurRad="38100" dist="38100" dir="2700000" algn="tl">
                    <a:srgbClr val="000000"/>
                  </a:outerShdw>
                </a:effectLst>
              </a:rPr>
              <a:t>what is falsely called knowledge</a:t>
            </a:r>
            <a:r>
              <a:rPr lang="en-US" altLang="en-US" dirty="0">
                <a:effectLst>
                  <a:outerShdw blurRad="38100" dist="38100" dir="2700000" algn="tl">
                    <a:srgbClr val="000000"/>
                  </a:outerShdw>
                </a:effectLst>
              </a:rPr>
              <a:t> --  21 by professing it </a:t>
            </a:r>
            <a:r>
              <a:rPr lang="en-US" altLang="en-US" u="sng" dirty="0">
                <a:effectLst>
                  <a:outerShdw blurRad="38100" dist="38100" dir="2700000" algn="tl">
                    <a:srgbClr val="000000"/>
                  </a:outerShdw>
                </a:effectLst>
              </a:rPr>
              <a:t>some have strayed concerning the faith</a:t>
            </a:r>
            <a:r>
              <a:rPr lang="en-US" altLang="en-US" dirty="0">
                <a:effectLst>
                  <a:outerShdw blurRad="38100" dist="38100" dir="2700000" algn="tl">
                    <a:srgbClr val="000000"/>
                  </a:outerShdw>
                </a:effectLst>
              </a:rPr>
              <a:t>. Grace be with you. Amen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477064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requires that </a:t>
            </a:r>
            <a:r>
              <a:rPr lang="en-US" altLang="en-US" u="sng" dirty="0">
                <a:effectLst>
                  <a:outerShdw blurRad="38100" dist="38100" dir="2700000" algn="tl">
                    <a:srgbClr val="000000"/>
                  </a:outerShdw>
                </a:effectLst>
              </a:rPr>
              <a:t>men will give themselves “entirely</a:t>
            </a:r>
            <a:r>
              <a:rPr lang="en-US" altLang="en-US" dirty="0">
                <a:effectLst>
                  <a:outerShdw blurRad="38100" dist="38100" dir="2700000" algn="tl">
                    <a:srgbClr val="000000"/>
                  </a:outerShdw>
                </a:effectLst>
              </a:rPr>
              <a:t>” to teaching these entrusted words. </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dedication does </a:t>
            </a:r>
            <a:r>
              <a:rPr lang="en-US" altLang="en-US" i="1" u="sng" dirty="0">
                <a:effectLst>
                  <a:outerShdw blurRad="38100" dist="38100" dir="2700000" algn="tl">
                    <a:srgbClr val="000000"/>
                  </a:outerShdw>
                </a:effectLst>
              </a:rPr>
              <a:t>not come from a lukewarm faith</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Tim 4:15-16; 2 Tim 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110651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Meditate on these things; </a:t>
            </a:r>
            <a:r>
              <a:rPr lang="en-US" altLang="en-US" u="sng" dirty="0">
                <a:effectLst>
                  <a:outerShdw blurRad="38100" dist="38100" dir="2700000" algn="tl">
                    <a:srgbClr val="000000"/>
                  </a:outerShdw>
                </a:effectLst>
              </a:rPr>
              <a:t>give yourself entirely to them</a:t>
            </a:r>
            <a:r>
              <a:rPr lang="en-US" altLang="en-US" dirty="0">
                <a:effectLst>
                  <a:outerShdw blurRad="38100" dist="38100" dir="2700000" algn="tl">
                    <a:srgbClr val="000000"/>
                  </a:outerShdw>
                </a:effectLst>
              </a:rPr>
              <a:t>, that your progress may be evident to all.  16 Take heed to yourself and to the doctrine. Continue in them, for in doing this </a:t>
            </a:r>
            <a:r>
              <a:rPr lang="en-US" altLang="en-US" u="sng" dirty="0">
                <a:effectLst>
                  <a:outerShdw blurRad="38100" dist="38100" dir="2700000" algn="tl">
                    <a:srgbClr val="000000"/>
                  </a:outerShdw>
                </a:effectLst>
              </a:rPr>
              <a:t>you will save both yourself and those who hear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30893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the things that you have heard from me among many witnesses, </a:t>
            </a:r>
            <a:r>
              <a:rPr lang="en-US" altLang="en-US" u="sng" dirty="0">
                <a:effectLst>
                  <a:outerShdw blurRad="38100" dist="38100" dir="2700000" algn="tl">
                    <a:srgbClr val="000000"/>
                  </a:outerShdw>
                </a:effectLst>
              </a:rPr>
              <a:t>commit these to faithful men</a:t>
            </a:r>
            <a:r>
              <a:rPr lang="en-US" altLang="en-US" dirty="0">
                <a:effectLst>
                  <a:outerShdw blurRad="38100" dist="38100" dir="2700000" algn="tl">
                    <a:srgbClr val="000000"/>
                  </a:outerShdw>
                </a:effectLst>
              </a:rPr>
              <a:t> who will </a:t>
            </a:r>
            <a:r>
              <a:rPr lang="en-US" altLang="en-US" u="sng" dirty="0">
                <a:effectLst>
                  <a:outerShdw blurRad="38100" dist="38100" dir="2700000" algn="tl">
                    <a:srgbClr val="000000"/>
                  </a:outerShdw>
                </a:effectLst>
              </a:rPr>
              <a:t>be able to teach others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073407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t>
            </a:r>
            <a:r>
              <a:rPr lang="en-US" altLang="en-US" u="sng" dirty="0">
                <a:effectLst>
                  <a:outerShdw blurRad="38100" dist="38100" dir="2700000" algn="tl">
                    <a:srgbClr val="000000"/>
                  </a:outerShdw>
                </a:effectLst>
              </a:rPr>
              <a:t>I have given them Your word</a:t>
            </a:r>
            <a:r>
              <a:rPr lang="en-US" altLang="en-US" dirty="0">
                <a:effectLst>
                  <a:outerShdw blurRad="38100" dist="38100" dir="2700000" algn="tl">
                    <a:srgbClr val="000000"/>
                  </a:outerShdw>
                </a:effectLst>
              </a:rPr>
              <a:t>; and the world has hated them because they are not of the world, just as I am not of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736490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Laziness </a:t>
            </a:r>
            <a:r>
              <a:rPr lang="en-US" altLang="en-US" i="1" u="sng" dirty="0">
                <a:effectLst>
                  <a:outerShdw blurRad="38100" dist="38100" dir="2700000" algn="tl">
                    <a:srgbClr val="000000"/>
                  </a:outerShdw>
                </a:effectLst>
              </a:rPr>
              <a:t>and the fear of conflict</a:t>
            </a:r>
            <a:r>
              <a:rPr lang="en-US" altLang="en-US" dirty="0">
                <a:effectLst>
                  <a:outerShdw blurRad="38100" dist="38100" dir="2700000" algn="tl">
                    <a:srgbClr val="000000"/>
                  </a:outerShdw>
                </a:effectLst>
              </a:rPr>
              <a:t> will destroy a local church. </a:t>
            </a:r>
            <a:r>
              <a:rPr lang="en-US" altLang="en-US" b="1" dirty="0">
                <a:effectLst>
                  <a:outerShdw blurRad="38100" dist="38100" dir="2700000" algn="tl">
                    <a:srgbClr val="000000"/>
                  </a:outerShdw>
                </a:effectLst>
              </a:rPr>
              <a:t>(Rev 3:15-16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738663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3:15-16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know your works, that you are neither cold nor hot. I could wish you were cold or hot.  16 "So then, </a:t>
            </a:r>
            <a:r>
              <a:rPr lang="en-US" altLang="en-US" u="sng" dirty="0">
                <a:effectLst>
                  <a:outerShdw blurRad="38100" dist="38100" dir="2700000" algn="tl">
                    <a:srgbClr val="000000"/>
                  </a:outerShdw>
                </a:effectLst>
              </a:rPr>
              <a:t>because you are lukewarm</a:t>
            </a:r>
            <a:r>
              <a:rPr lang="en-US" altLang="en-US" dirty="0">
                <a:effectLst>
                  <a:outerShdw blurRad="38100" dist="38100" dir="2700000" algn="tl">
                    <a:srgbClr val="000000"/>
                  </a:outerShdw>
                </a:effectLst>
              </a:rPr>
              <a:t>, and neither cold nor hot, </a:t>
            </a:r>
            <a:r>
              <a:rPr lang="en-US" altLang="en-US" u="sng" dirty="0">
                <a:effectLst>
                  <a:outerShdw blurRad="38100" dist="38100" dir="2700000" algn="tl">
                    <a:srgbClr val="000000"/>
                  </a:outerShdw>
                </a:effectLst>
              </a:rPr>
              <a:t>I will vomit you out of My mouth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11933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we not realize that </a:t>
            </a:r>
            <a:r>
              <a:rPr lang="en-US" altLang="en-US" i="1" u="sng" dirty="0">
                <a:effectLst>
                  <a:outerShdw blurRad="38100" dist="38100" dir="2700000" algn="tl">
                    <a:srgbClr val="000000"/>
                  </a:outerShdw>
                </a:effectLst>
              </a:rPr>
              <a:t>our children and see the difference</a:t>
            </a:r>
            <a:r>
              <a:rPr lang="en-US" altLang="en-US" dirty="0">
                <a:effectLst>
                  <a:outerShdw blurRad="38100" dist="38100" dir="2700000" algn="tl">
                    <a:srgbClr val="000000"/>
                  </a:outerShdw>
                </a:effectLst>
              </a:rPr>
              <a:t> between conviction and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convenience? </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commitment to </a:t>
            </a:r>
            <a:r>
              <a:rPr lang="en-US" altLang="en-US" i="1" u="sng" dirty="0">
                <a:effectLst>
                  <a:outerShdw blurRad="38100" dist="38100" dir="2700000" algn="tl">
                    <a:srgbClr val="000000"/>
                  </a:outerShdw>
                </a:effectLst>
              </a:rPr>
              <a:t>faithfully teach without compromise</a:t>
            </a:r>
            <a:r>
              <a:rPr lang="en-US" altLang="en-US" dirty="0">
                <a:effectLst>
                  <a:outerShdw blurRad="38100" dist="38100" dir="2700000" algn="tl">
                    <a:srgbClr val="000000"/>
                  </a:outerShdw>
                </a:effectLst>
              </a:rPr>
              <a:t> will result in a proper fellowship</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262934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claim to have such a commitment to grace and love often </a:t>
            </a:r>
            <a:r>
              <a:rPr lang="en-US" altLang="en-US" i="1" u="sng" dirty="0">
                <a:effectLst>
                  <a:outerShdw blurRad="38100" dist="38100" dir="2700000" algn="tl">
                    <a:srgbClr val="000000"/>
                  </a:outerShdw>
                </a:effectLst>
              </a:rPr>
              <a:t>have a sudden </a:t>
            </a:r>
            <a:r>
              <a:rPr lang="en-US" altLang="en-US" i="1" u="sng" dirty="0" smtClean="0">
                <a:effectLst>
                  <a:outerShdw blurRad="38100" dist="38100" dir="2700000" algn="tl">
                    <a:srgbClr val="000000"/>
                  </a:outerShdw>
                </a:effectLst>
              </a:rPr>
              <a:t>change</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when the word is boldly preached. </a:t>
            </a:r>
            <a:r>
              <a:rPr lang="en-US" altLang="en-US" b="1" dirty="0">
                <a:effectLst>
                  <a:outerShdw blurRad="38100" dist="38100" dir="2700000" algn="tl">
                    <a:srgbClr val="000000"/>
                  </a:outerShdw>
                </a:effectLst>
              </a:rPr>
              <a:t>(Mt 15:13-15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031556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15:12-14</a:t>
            </a:r>
            <a:r>
              <a:rPr lang="en-US" altLang="en-US" dirty="0" smtClean="0">
                <a:effectLst>
                  <a:outerShdw blurRad="38100" dist="38100" dir="2700000" algn="tl">
                    <a:srgbClr val="000000"/>
                  </a:outerShdw>
                </a:effectLst>
              </a:rPr>
              <a:t> -Then </a:t>
            </a:r>
            <a:r>
              <a:rPr lang="en-US" altLang="en-US" dirty="0">
                <a:effectLst>
                  <a:outerShdw blurRad="38100" dist="38100" dir="2700000" algn="tl">
                    <a:srgbClr val="000000"/>
                  </a:outerShdw>
                </a:effectLst>
              </a:rPr>
              <a:t>His disciples came and said to Him, "Do You know that </a:t>
            </a:r>
            <a:r>
              <a:rPr lang="en-US" altLang="en-US" u="sng" dirty="0">
                <a:effectLst>
                  <a:outerShdw blurRad="38100" dist="38100" dir="2700000" algn="tl">
                    <a:srgbClr val="000000"/>
                  </a:outerShdw>
                </a:effectLst>
              </a:rPr>
              <a:t>the Pharisees were offended</a:t>
            </a:r>
            <a:r>
              <a:rPr lang="en-US" altLang="en-US" dirty="0">
                <a:effectLst>
                  <a:outerShdw blurRad="38100" dist="38100" dir="2700000" algn="tl">
                    <a:srgbClr val="000000"/>
                  </a:outerShdw>
                </a:effectLst>
              </a:rPr>
              <a:t> when they heard this saying?"  But He answered and said, "Every plant which My heavenly Father has not planted will be uprooted.  14 "</a:t>
            </a:r>
            <a:r>
              <a:rPr lang="en-US" altLang="en-US" u="sng" dirty="0">
                <a:effectLst>
                  <a:outerShdw blurRad="38100" dist="38100" dir="2700000" algn="tl">
                    <a:srgbClr val="000000"/>
                  </a:outerShdw>
                </a:effectLst>
              </a:rPr>
              <a:t>Let them alone</a:t>
            </a:r>
            <a:r>
              <a:rPr lang="en-US" altLang="en-US" dirty="0">
                <a:effectLst>
                  <a:outerShdw blurRad="38100" dist="38100" dir="2700000" algn="tl">
                    <a:srgbClr val="000000"/>
                  </a:outerShdw>
                </a:effectLst>
              </a:rPr>
              <a:t>. They are blind leaders of the blind. And if the blind leads the blind, both will fall into a </a:t>
            </a:r>
            <a:r>
              <a:rPr lang="en-US" altLang="en-US" dirty="0" smtClean="0">
                <a:effectLst>
                  <a:outerShdw blurRad="38100" dist="38100" dir="2700000" algn="tl">
                    <a:srgbClr val="000000"/>
                  </a:outerShdw>
                </a:effectLst>
              </a:rPr>
              <a:t>ditch</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54185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i="1" u="sng" dirty="0">
                <a:effectLst>
                  <a:outerShdw blurRad="38100" dist="38100" dir="2700000" algn="tl">
                    <a:srgbClr val="000000"/>
                  </a:outerShdw>
                </a:effectLst>
              </a:rPr>
              <a:t>the pulpit and the class is restricted from open teaching of God’s word</a:t>
            </a:r>
            <a:r>
              <a:rPr lang="en-US" altLang="en-US" dirty="0">
                <a:effectLst>
                  <a:outerShdw blurRad="38100" dist="38100" dir="2700000" algn="tl">
                    <a:srgbClr val="000000"/>
                  </a:outerShdw>
                </a:effectLst>
              </a:rPr>
              <a:t> then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God’s fellowship has been discarded.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the next generation find </a:t>
            </a:r>
            <a:r>
              <a:rPr lang="en-US" altLang="en-US" i="1" u="sng" dirty="0">
                <a:effectLst>
                  <a:outerShdw blurRad="38100" dist="38100" dir="2700000" algn="tl">
                    <a:srgbClr val="000000"/>
                  </a:outerShdw>
                </a:effectLst>
              </a:rPr>
              <a:t>faith and a good conscience</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Tim 1:3-5, 18-19; 4:1-2, 6-7, 13; 2 Tim 2:2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01352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Timothy 1:3-5</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As I urged you when I went into Macedonia -- remain in Ephesus that you may charge some that </a:t>
            </a:r>
            <a:r>
              <a:rPr lang="en-US" altLang="en-US" sz="3000" u="sng" dirty="0">
                <a:effectLst>
                  <a:outerShdw blurRad="38100" dist="38100" dir="2700000" algn="tl">
                    <a:srgbClr val="000000"/>
                  </a:outerShdw>
                </a:effectLst>
              </a:rPr>
              <a:t>they teach no other doctrine</a:t>
            </a:r>
            <a:r>
              <a:rPr lang="en-US" altLang="en-US" sz="3000" dirty="0">
                <a:effectLst>
                  <a:outerShdw blurRad="38100" dist="38100" dir="2700000" algn="tl">
                    <a:srgbClr val="000000"/>
                  </a:outerShdw>
                </a:effectLst>
              </a:rPr>
              <a:t>,  4 nor give heed to fables and endless genealogies, which cause disputes rather than godly edification which is in faith.  5 Now the </a:t>
            </a:r>
            <a:r>
              <a:rPr lang="en-US" altLang="en-US" sz="3000" u="sng" dirty="0">
                <a:effectLst>
                  <a:outerShdw blurRad="38100" dist="38100" dir="2700000" algn="tl">
                    <a:srgbClr val="000000"/>
                  </a:outerShdw>
                </a:effectLst>
              </a:rPr>
              <a:t>purpose of the commandment is love from a pure heart, from a good conscience, and from sincere faith</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36642068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1:18-19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This charge I commit to you, son Timothy, according to the prophecies previously made concerning you, that by them you may wage the good warfare,  19 </a:t>
            </a:r>
            <a:r>
              <a:rPr lang="en-US" altLang="en-US" u="sng" dirty="0">
                <a:effectLst>
                  <a:outerShdw blurRad="38100" dist="38100" dir="2700000" algn="tl">
                    <a:srgbClr val="000000"/>
                  </a:outerShdw>
                </a:effectLst>
              </a:rPr>
              <a:t>having faith and a good conscience, which some having rejected</a:t>
            </a:r>
            <a:r>
              <a:rPr lang="en-US" altLang="en-US" dirty="0">
                <a:effectLst>
                  <a:outerShdw blurRad="38100" dist="38100" dir="2700000" algn="tl">
                    <a:srgbClr val="000000"/>
                  </a:outerShdw>
                </a:effectLst>
              </a:rPr>
              <a:t>, concerning the faith have suffered shipwreck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514732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 Spirit expressly says that in latter times some will depart from the faith, giving heed to deceiving spirits and doctrines of demons,  2 speaking lies in hypocrisy, </a:t>
            </a:r>
            <a:r>
              <a:rPr lang="en-US" altLang="en-US" u="sng" dirty="0">
                <a:effectLst>
                  <a:outerShdw blurRad="38100" dist="38100" dir="2700000" algn="tl">
                    <a:srgbClr val="000000"/>
                  </a:outerShdw>
                </a:effectLst>
              </a:rPr>
              <a:t>having their own conscience seared with a hot iron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13200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4:6-7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you </a:t>
            </a:r>
            <a:r>
              <a:rPr lang="en-US" altLang="en-US" u="sng" dirty="0">
                <a:effectLst>
                  <a:outerShdw blurRad="38100" dist="38100" dir="2700000" algn="tl">
                    <a:srgbClr val="000000"/>
                  </a:outerShdw>
                </a:effectLst>
              </a:rPr>
              <a:t>instruct the brethren in these things</a:t>
            </a:r>
            <a:r>
              <a:rPr lang="en-US" altLang="en-US" dirty="0">
                <a:effectLst>
                  <a:outerShdw blurRad="38100" dist="38100" dir="2700000" algn="tl">
                    <a:srgbClr val="000000"/>
                  </a:outerShdw>
                </a:effectLst>
              </a:rPr>
              <a:t>, you will be a good minister of Jesus Christ, nourished in the words of faith and of the good doctrine which </a:t>
            </a:r>
            <a:r>
              <a:rPr lang="en-US" altLang="en-US" u="sng" dirty="0">
                <a:effectLst>
                  <a:outerShdw blurRad="38100" dist="38100" dir="2700000" algn="tl">
                    <a:srgbClr val="000000"/>
                  </a:outerShdw>
                </a:effectLst>
              </a:rPr>
              <a:t>you have carefully followed</a:t>
            </a:r>
            <a:r>
              <a:rPr lang="en-US" altLang="en-US" dirty="0">
                <a:effectLst>
                  <a:outerShdw blurRad="38100" dist="38100" dir="2700000" algn="tl">
                    <a:srgbClr val="000000"/>
                  </a:outerShdw>
                </a:effectLst>
              </a:rPr>
              <a:t>.  7 But reject profane and old wives' fables, and exercise yourself toward godliness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39197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"Sanctify them by Your truth. </a:t>
            </a:r>
            <a:r>
              <a:rPr lang="en-US" altLang="en-US" u="sng" dirty="0">
                <a:effectLst>
                  <a:outerShdw blurRad="38100" dist="38100" dir="2700000" algn="tl">
                    <a:srgbClr val="000000"/>
                  </a:outerShdw>
                </a:effectLst>
              </a:rPr>
              <a:t>Your word is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80827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4:13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Till I come, give attention to reading, to exhortation, to doctrine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55058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 things that you have heard from me among many witnesses, commit these to faithful men who will be able to teach others also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13355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failed fellowship </a:t>
            </a:r>
            <a:r>
              <a:rPr lang="en-US" altLang="en-US" i="1" u="sng" dirty="0">
                <a:effectLst>
                  <a:outerShdw blurRad="38100" dist="38100" dir="2700000" algn="tl">
                    <a:srgbClr val="000000"/>
                  </a:outerShdw>
                </a:effectLst>
              </a:rPr>
              <a:t>will result in assimilation with the world</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will happen if you joined a local denomination and tried to teach the gospel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74436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9235">
                                            <p:txEl>
                                              <p:pRg st="1" end="1"/>
                                            </p:txEl>
                                          </p:spTgt>
                                        </p:tgtEl>
                                        <p:attrNameLst>
                                          <p:attrName>style.visibility</p:attrName>
                                        </p:attrNameLst>
                                      </p:cBhvr>
                                      <p:to>
                                        <p:strVal val="visible"/>
                                      </p:to>
                                    </p:set>
                                    <p:animEffect transition="in" filter="fade">
                                      <p:cBhvr>
                                        <p:cTn id="14" dur="1000"/>
                                        <p:tgtEl>
                                          <p:spTgt spid="479235">
                                            <p:txEl>
                                              <p:pRg st="1" end="1"/>
                                            </p:txEl>
                                          </p:spTgt>
                                        </p:tgtEl>
                                      </p:cBhvr>
                                    </p:animEffect>
                                    <p:anim calcmode="lin" valueType="num">
                                      <p:cBhvr>
                                        <p:cTn id="15" dur="1000" fill="hold"/>
                                        <p:tgtEl>
                                          <p:spTgt spid="4792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92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i="1" u="sng" dirty="0">
                <a:effectLst>
                  <a:outerShdw blurRad="38100" dist="38100" dir="2700000" algn="tl">
                    <a:srgbClr val="000000"/>
                  </a:outerShdw>
                </a:effectLst>
              </a:rPr>
              <a:t>may be</a:t>
            </a:r>
            <a:r>
              <a:rPr lang="en-US" altLang="en-US" dirty="0">
                <a:effectLst>
                  <a:outerShdw blurRad="38100" dist="38100" dir="2700000" algn="tl">
                    <a:srgbClr val="000000"/>
                  </a:outerShdw>
                </a:effectLst>
              </a:rPr>
              <a:t> tolerated if </a:t>
            </a:r>
            <a:r>
              <a:rPr lang="en-US" altLang="en-US" i="1" u="sng" dirty="0">
                <a:effectLst>
                  <a:outerShdw blurRad="38100" dist="38100" dir="2700000" algn="tl">
                    <a:srgbClr val="000000"/>
                  </a:outerShdw>
                </a:effectLst>
              </a:rPr>
              <a:t>only</a:t>
            </a:r>
            <a:r>
              <a:rPr lang="en-US" altLang="en-US" dirty="0">
                <a:effectLst>
                  <a:outerShdw blurRad="38100" dist="38100" dir="2700000" algn="tl">
                    <a:srgbClr val="000000"/>
                  </a:outerShdw>
                </a:effectLst>
              </a:rPr>
              <a:t> give financial support to those who differ with </a:t>
            </a:r>
            <a:r>
              <a:rPr lang="en-US" altLang="en-US" dirty="0" smtClean="0">
                <a:effectLst>
                  <a:outerShdw blurRad="38100" dist="38100" dir="2700000" algn="tl">
                    <a:srgbClr val="000000"/>
                  </a:outerShdw>
                </a:effectLst>
              </a:rPr>
              <a:t>you</a:t>
            </a:r>
            <a:r>
              <a:rPr lang="en-US" altLang="en-US" dirty="0">
                <a:effectLst>
                  <a:outerShdw blurRad="38100" dist="38100" dir="2700000" algn="tl">
                    <a:srgbClr val="000000"/>
                  </a:outerShdw>
                </a:effectLst>
              </a:rPr>
              <a:t>, if you allow all who want to receive Christ be taught </a:t>
            </a:r>
            <a:r>
              <a:rPr lang="en-US" altLang="en-US" i="1" u="sng" dirty="0">
                <a:effectLst>
                  <a:outerShdw blurRad="38100" dist="38100" dir="2700000" algn="tl">
                    <a:srgbClr val="000000"/>
                  </a:outerShdw>
                </a:effectLst>
              </a:rPr>
              <a:t>contrary to what you </a:t>
            </a:r>
            <a:r>
              <a:rPr lang="en-US" altLang="en-US" i="1" u="sng" dirty="0" smtClean="0">
                <a:effectLst>
                  <a:outerShdw blurRad="38100" dist="38100" dir="2700000" algn="tl">
                    <a:srgbClr val="000000"/>
                  </a:outerShdw>
                </a:effectLst>
              </a:rPr>
              <a:t>say </a:t>
            </a:r>
            <a:r>
              <a:rPr lang="en-US" altLang="en-US" i="1" u="sng" dirty="0">
                <a:effectLst>
                  <a:outerShdw blurRad="38100" dist="38100" dir="2700000" algn="tl">
                    <a:srgbClr val="000000"/>
                  </a:outerShdw>
                </a:effectLst>
              </a:rPr>
              <a:t>you believe</a:t>
            </a:r>
            <a:r>
              <a:rPr lang="en-US" altLang="en-US" dirty="0">
                <a:effectLst>
                  <a:outerShdw blurRad="38100" dist="38100" dir="2700000" algn="tl">
                    <a:srgbClr val="000000"/>
                  </a:outerShdw>
                </a:effectLst>
              </a:rPr>
              <a:t>, and that </a:t>
            </a:r>
            <a:r>
              <a:rPr lang="en-US" altLang="en-US" i="1" u="sng" dirty="0">
                <a:effectLst>
                  <a:outerShdw blurRad="38100" dist="38100" dir="2700000" algn="tl">
                    <a:srgbClr val="000000"/>
                  </a:outerShdw>
                </a:effectLst>
              </a:rPr>
              <a:t>only</a:t>
            </a:r>
            <a:r>
              <a:rPr lang="en-US" altLang="en-US" dirty="0">
                <a:effectLst>
                  <a:outerShdw blurRad="38100" dist="38100" dir="2700000" algn="tl">
                    <a:srgbClr val="000000"/>
                  </a:outerShdw>
                </a:effectLst>
              </a:rPr>
              <a:t> preachers and literature that teaches contrary to </a:t>
            </a:r>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you say you believe be used. Also you must be silent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719733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you accept those conditions and </a:t>
            </a:r>
            <a:r>
              <a:rPr lang="en-US" altLang="en-US" i="1" u="sng" dirty="0">
                <a:effectLst>
                  <a:outerShdw blurRad="38100" dist="38100" dir="2700000" algn="tl">
                    <a:srgbClr val="000000"/>
                  </a:outerShdw>
                </a:effectLst>
              </a:rPr>
              <a:t>be taken seriously by anyone</a:t>
            </a:r>
            <a:r>
              <a:rPr lang="en-US" altLang="en-US" dirty="0">
                <a:effectLst>
                  <a:outerShdw blurRad="38100" dist="38100" dir="2700000" algn="tl">
                    <a:srgbClr val="000000"/>
                  </a:outerShdw>
                </a:effectLst>
              </a:rPr>
              <a:t>? A separation of </a:t>
            </a:r>
            <a:r>
              <a:rPr lang="en-US" altLang="en-US" dirty="0" smtClean="0">
                <a:effectLst>
                  <a:outerShdw blurRad="38100" dist="38100" dir="2700000" algn="tl">
                    <a:srgbClr val="000000"/>
                  </a:outerShdw>
                </a:effectLst>
              </a:rPr>
              <a:t>fellowship </a:t>
            </a:r>
            <a:r>
              <a:rPr lang="en-US" altLang="en-US" dirty="0">
                <a:effectLst>
                  <a:outerShdw blurRad="38100" dist="38100" dir="2700000" algn="tl">
                    <a:srgbClr val="000000"/>
                  </a:outerShdw>
                </a:effectLst>
              </a:rPr>
              <a:t>is demanded! </a:t>
            </a:r>
            <a:r>
              <a:rPr lang="en-US" altLang="en-US" b="1" dirty="0">
                <a:effectLst>
                  <a:outerShdw blurRad="38100" dist="38100" dir="2700000" algn="tl">
                    <a:srgbClr val="000000"/>
                  </a:outerShdw>
                </a:effectLst>
              </a:rPr>
              <a:t>(Rev 12:11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13620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Revelation </a:t>
            </a:r>
            <a:r>
              <a:rPr lang="en-US" altLang="en-US" b="1" u="sng" dirty="0">
                <a:effectLst>
                  <a:outerShdw blurRad="38100" dist="38100" dir="2700000" algn="tl">
                    <a:srgbClr val="000000"/>
                  </a:outerShdw>
                </a:effectLst>
              </a:rPr>
              <a:t>12:11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overcame him by the blood of the Lamb and </a:t>
            </a:r>
            <a:r>
              <a:rPr lang="en-US" altLang="en-US" u="sng" dirty="0">
                <a:effectLst>
                  <a:outerShdw blurRad="38100" dist="38100" dir="2700000" algn="tl">
                    <a:srgbClr val="000000"/>
                  </a:outerShdw>
                </a:effectLst>
              </a:rPr>
              <a:t>by the word of their testimony</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they did not love their lives to the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023643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danger of assimilation. </a:t>
            </a:r>
            <a:r>
              <a:rPr lang="en-US" altLang="en-US" dirty="0" smtClean="0">
                <a:effectLst>
                  <a:outerShdw blurRad="38100" dist="38100" dir="2700000" algn="tl">
                    <a:srgbClr val="000000"/>
                  </a:outerShdw>
                </a:effectLst>
              </a:rPr>
              <a:t>The example of </a:t>
            </a:r>
            <a:r>
              <a:rPr lang="en-US" altLang="en-US" dirty="0">
                <a:effectLst>
                  <a:outerShdw blurRad="38100" dist="38100" dir="2700000" algn="tl">
                    <a:srgbClr val="000000"/>
                  </a:outerShdw>
                </a:effectLst>
              </a:rPr>
              <a:t>the “</a:t>
            </a:r>
            <a:r>
              <a:rPr lang="en-US" altLang="en-US" dirty="0" err="1">
                <a:effectLst>
                  <a:outerShdw blurRad="38100" dist="38100" dir="2700000" algn="tl">
                    <a:srgbClr val="000000"/>
                  </a:outerShdw>
                </a:effectLst>
              </a:rPr>
              <a:t>Confederados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46373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dirty="0">
              <a:effectLst>
                <a:outerShdw blurRad="38100" dist="38100" dir="2700000" algn="tl">
                  <a:srgbClr val="000000"/>
                </a:outerShdw>
              </a:effectLst>
            </a:endParaRPr>
          </a:p>
        </p:txBody>
      </p:sp>
      <p:pic>
        <p:nvPicPr>
          <p:cNvPr id="494596" name="Picture 4" descr="joseph_Withaker_e_Isabel_Norri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162300" y="1600200"/>
            <a:ext cx="2817813"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err="1">
                <a:effectLst>
                  <a:outerShdw blurRad="38100" dist="38100" dir="2700000" algn="tl">
                    <a:srgbClr val="000000"/>
                  </a:outerShdw>
                </a:effectLst>
              </a:rPr>
              <a:t>Confederados</a:t>
            </a:r>
            <a:r>
              <a:rPr lang="en-US" altLang="en-US" dirty="0">
                <a:effectLst>
                  <a:outerShdw blurRad="38100" dist="38100" dir="2700000" algn="tl">
                    <a:srgbClr val="000000"/>
                  </a:outerShdw>
                </a:effectLst>
              </a:rPr>
              <a:t> also have an annual festival, called the </a:t>
            </a:r>
            <a:r>
              <a:rPr lang="en-US" altLang="en-US" dirty="0" err="1">
                <a:effectLst>
                  <a:outerShdw blurRad="38100" dist="38100" dir="2700000" algn="tl">
                    <a:srgbClr val="000000"/>
                  </a:outerShdw>
                </a:effectLst>
              </a:rPr>
              <a:t>Festa</a:t>
            </a:r>
            <a:r>
              <a:rPr lang="en-US" altLang="en-US" dirty="0">
                <a:effectLst>
                  <a:outerShdw blurRad="38100" dist="38100" dir="2700000" algn="tl">
                    <a:srgbClr val="000000"/>
                  </a:outerShdw>
                </a:effectLst>
              </a:rPr>
              <a:t> </a:t>
            </a:r>
            <a:r>
              <a:rPr lang="en-US" altLang="en-US" dirty="0" err="1">
                <a:effectLst>
                  <a:outerShdw blurRad="38100" dist="38100" dir="2700000" algn="tl">
                    <a:srgbClr val="000000"/>
                  </a:outerShdw>
                </a:effectLst>
              </a:rPr>
              <a:t>Confederada</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festival is marked by Confederate flags, Confederate uniforms…. </a:t>
            </a:r>
          </a:p>
        </p:txBody>
      </p:sp>
    </p:spTree>
    <p:extLst>
      <p:ext uri="{BB962C8B-B14F-4D97-AF65-F5344CB8AC3E}">
        <p14:creationId xmlns:p14="http://schemas.microsoft.com/office/powerpoint/2010/main" val="36894433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endParaRPr lang="en-US" altLang="en-US" sz="3600" dirty="0">
              <a:effectLst>
                <a:outerShdw blurRad="38100" dist="38100" dir="2700000" algn="tl">
                  <a:srgbClr val="000000"/>
                </a:outerShdw>
              </a:effectLst>
            </a:endParaRPr>
          </a:p>
        </p:txBody>
      </p:sp>
      <p:pic>
        <p:nvPicPr>
          <p:cNvPr id="496646" name="Picture 6" descr="confedarado"/>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03550" y="1600200"/>
            <a:ext cx="313690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I do not pray for these alone, but also for those who will </a:t>
            </a:r>
            <a:r>
              <a:rPr lang="en-US" altLang="en-US" u="sng" dirty="0">
                <a:effectLst>
                  <a:outerShdw blurRad="38100" dist="38100" dir="2700000" algn="tl">
                    <a:srgbClr val="000000"/>
                  </a:outerShdw>
                </a:effectLst>
              </a:rPr>
              <a:t>believe in Me through their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41609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you remember these men: Ammiel? Nahbi? Geuel?  … Caleb? Joshua?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Josh 24:15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85696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How can the next generation be given this precious promise?</a:t>
            </a:r>
          </a:p>
        </p:txBody>
      </p:sp>
      <p:sp>
        <p:nvSpPr>
          <p:cNvPr id="479235"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Joshua </a:t>
            </a:r>
            <a:r>
              <a:rPr lang="en-US" altLang="en-US" b="1" u="sng" dirty="0">
                <a:effectLst>
                  <a:outerShdw blurRad="38100" dist="38100" dir="2700000" algn="tl">
                    <a:srgbClr val="000000"/>
                  </a:outerShdw>
                </a:effectLst>
              </a:rPr>
              <a:t>24:15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if it seems evil to you to serve the LORD, choose for yourselves this day whom you will serve, whether the gods which your fathers served that were on the other side of the River, or the gods of the Amorites, in whose land you dwell. </a:t>
            </a:r>
            <a:r>
              <a:rPr lang="en-US" altLang="en-US" u="sng" dirty="0">
                <a:effectLst>
                  <a:outerShdw blurRad="38100" dist="38100" dir="2700000" algn="tl">
                    <a:srgbClr val="000000"/>
                  </a:outerShdw>
                </a:effectLst>
              </a:rPr>
              <a:t>But as for me and my house, we will serve the LORD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016903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fade">
                                      <p:cBhvr>
                                        <p:cTn id="7" dur="1000"/>
                                        <p:tgtEl>
                                          <p:spTgt spid="479235">
                                            <p:txEl>
                                              <p:pRg st="0" end="0"/>
                                            </p:txEl>
                                          </p:spTgt>
                                        </p:tgtEl>
                                      </p:cBhvr>
                                    </p:animEffect>
                                    <p:anim calcmode="lin" valueType="num">
                                      <p:cBhvr>
                                        <p:cTn id="8" dur="1000" fill="hold"/>
                                        <p:tgtEl>
                                          <p:spTgt spid="479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9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Look </a:t>
            </a:r>
            <a:r>
              <a:rPr lang="en-US" altLang="en-US" dirty="0">
                <a:effectLst>
                  <a:outerShdw blurRad="38100" dist="38100" dir="2700000" algn="tl">
                    <a:srgbClr val="000000"/>
                  </a:outerShdw>
                </a:effectLst>
              </a:rPr>
              <a:t>at how God equipped the church! </a:t>
            </a:r>
            <a:r>
              <a:rPr lang="en-US" altLang="en-US" b="1" dirty="0">
                <a:effectLst>
                  <a:outerShdw blurRad="38100" dist="38100" dir="2700000" algn="tl">
                    <a:srgbClr val="000000"/>
                  </a:outerShdw>
                </a:effectLst>
              </a:rPr>
              <a:t>(Eph 4:11-12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80130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person in each generation must choose the foundation they will build. </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Himself gave some to be </a:t>
            </a:r>
            <a:r>
              <a:rPr lang="en-US" altLang="en-US" u="sng" dirty="0">
                <a:effectLst>
                  <a:outerShdw blurRad="38100" dist="38100" dir="2700000" algn="tl">
                    <a:srgbClr val="000000"/>
                  </a:outerShdw>
                </a:effectLst>
              </a:rPr>
              <a:t>apostles, some prophets, some evangelists, and some pastors and teachers</a:t>
            </a:r>
            <a:r>
              <a:rPr lang="en-US" altLang="en-US" dirty="0">
                <a:effectLst>
                  <a:outerShdw blurRad="38100" dist="38100" dir="2700000" algn="tl">
                    <a:srgbClr val="000000"/>
                  </a:outerShdw>
                </a:effectLst>
              </a:rPr>
              <a:t>,  12 for the equipping of the saints for the work of ministry, for the edifying of the body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42842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2972</TotalTime>
  <Words>3343</Words>
  <Application>Microsoft Office PowerPoint</Application>
  <PresentationFormat>On-screen Show (4:3)</PresentationFormat>
  <Paragraphs>230</Paragraphs>
  <Slides>71</Slides>
  <Notes>71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Default Design</vt:lpstr>
      <vt:lpstr>     The Foundations of Fellowship (Part 3) Guarding the Doctrine and the One Baptism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Each person in each generation must choose the foundation they will build. </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How should we apply God’s teaching on Baptism?</vt:lpstr>
      <vt:lpstr>How should we apply God’s teaching on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Fellowship and Water Baptism</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lpstr>How can the next generation be given this precious promise?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47</cp:revision>
  <dcterms:created xsi:type="dcterms:W3CDTF">2011-01-22T21:17:58Z</dcterms:created>
  <dcterms:modified xsi:type="dcterms:W3CDTF">2018-04-29T15:52:49Z</dcterms:modified>
</cp:coreProperties>
</file>