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5" r:id="rId1"/>
  </p:sldMasterIdLst>
  <p:sldIdLst>
    <p:sldId id="261" r:id="rId2"/>
    <p:sldId id="256" r:id="rId3"/>
    <p:sldId id="257" r:id="rId4"/>
    <p:sldId id="258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1" autoAdjust="0"/>
    <p:restoredTop sz="94660"/>
  </p:normalViewPr>
  <p:slideViewPr>
    <p:cSldViewPr snapToGrid="0">
      <p:cViewPr>
        <p:scale>
          <a:sx n="100" d="100"/>
          <a:sy n="100" d="100"/>
        </p:scale>
        <p:origin x="450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51F3B07-B189-4F71-85F1-E3110BBCC7D3}" type="datetimeFigureOut">
              <a:rPr lang="en-US" smtClean="0"/>
              <a:t>6/16/2018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9369631-F1AC-47F2-828B-30C18D5D92A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01112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3B07-B189-4F71-85F1-E3110BBCC7D3}" type="datetimeFigureOut">
              <a:rPr lang="en-US" smtClean="0"/>
              <a:t>6/16/2018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9631-F1AC-47F2-828B-30C18D5D92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495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3B07-B189-4F71-85F1-E3110BBCC7D3}" type="datetimeFigureOut">
              <a:rPr lang="en-US" smtClean="0"/>
              <a:t>6/16/2018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9631-F1AC-47F2-828B-30C18D5D92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06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3B07-B189-4F71-85F1-E3110BBCC7D3}" type="datetimeFigureOut">
              <a:rPr lang="en-US" smtClean="0"/>
              <a:t>6/16/2018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9631-F1AC-47F2-828B-30C18D5D92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631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51F3B07-B189-4F71-85F1-E3110BBCC7D3}" type="datetimeFigureOut">
              <a:rPr lang="en-US" smtClean="0"/>
              <a:t>6/16/2018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9369631-F1AC-47F2-828B-30C18D5D92A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0002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3B07-B189-4F71-85F1-E3110BBCC7D3}" type="datetimeFigureOut">
              <a:rPr lang="en-US" smtClean="0"/>
              <a:t>6/16/2018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9631-F1AC-47F2-828B-30C18D5D92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92161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3B07-B189-4F71-85F1-E3110BBCC7D3}" type="datetimeFigureOut">
              <a:rPr lang="en-US" smtClean="0"/>
              <a:t>6/16/2018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9631-F1AC-47F2-828B-30C18D5D92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06149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3B07-B189-4F71-85F1-E3110BBCC7D3}" type="datetimeFigureOut">
              <a:rPr lang="en-US" smtClean="0"/>
              <a:t>6/16/2018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9631-F1AC-47F2-828B-30C18D5D92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195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3B07-B189-4F71-85F1-E3110BBCC7D3}" type="datetimeFigureOut">
              <a:rPr lang="en-US" smtClean="0"/>
              <a:t>6/16/2018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9631-F1AC-47F2-828B-30C18D5D92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839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651F3B07-B189-4F71-85F1-E3110BBCC7D3}" type="datetimeFigureOut">
              <a:rPr lang="en-US" smtClean="0"/>
              <a:t>6/16/2018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09369631-F1AC-47F2-828B-30C18D5D92A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4643274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651F3B07-B189-4F71-85F1-E3110BBCC7D3}" type="datetimeFigureOut">
              <a:rPr lang="en-US" smtClean="0"/>
              <a:t>6/16/2018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09369631-F1AC-47F2-828B-30C18D5D92A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1102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51F3B07-B189-4F71-85F1-E3110BBCC7D3}" type="datetimeFigureOut">
              <a:rPr lang="en-US" smtClean="0"/>
              <a:t>6/16/2018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9369631-F1AC-47F2-828B-30C18D5D92A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56839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9917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the true gospe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61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8952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229" y="1148510"/>
            <a:ext cx="8042313" cy="1244906"/>
          </a:xfrm>
        </p:spPr>
        <p:txBody>
          <a:bodyPr>
            <a:normAutofit/>
          </a:bodyPr>
          <a:lstStyle/>
          <a:p>
            <a:pPr algn="ctr"/>
            <a:r>
              <a:rPr lang="en-US" sz="6500" dirty="0" smtClean="0"/>
              <a:t>What is the Gospel?</a:t>
            </a:r>
            <a:endParaRPr lang="en-US" sz="6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231" y="97778"/>
            <a:ext cx="8042313" cy="8427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smtClean="0"/>
              <a:t>Mark 16:15</a:t>
            </a:r>
            <a:r>
              <a:rPr lang="en-US" sz="2400" dirty="0" smtClean="0"/>
              <a:t> – “</a:t>
            </a:r>
            <a:r>
              <a:rPr lang="en-US" sz="2400" dirty="0"/>
              <a:t>And </a:t>
            </a:r>
            <a:r>
              <a:rPr lang="en-US" sz="2400" dirty="0" smtClean="0"/>
              <a:t>[Jesus] </a:t>
            </a:r>
            <a:r>
              <a:rPr lang="en-US" sz="2400" dirty="0"/>
              <a:t>said to them</a:t>
            </a:r>
            <a:r>
              <a:rPr lang="en-US" sz="2400" dirty="0" smtClean="0"/>
              <a:t>, ‘Go </a:t>
            </a:r>
            <a:r>
              <a:rPr lang="en-US" sz="2400" dirty="0"/>
              <a:t>into all the world and preach </a:t>
            </a:r>
            <a:r>
              <a:rPr lang="en-US" sz="2400" u="sng" dirty="0"/>
              <a:t>the gospel</a:t>
            </a:r>
            <a:r>
              <a:rPr lang="en-US" sz="2400" dirty="0"/>
              <a:t> to all creation</a:t>
            </a:r>
            <a:r>
              <a:rPr lang="en-US" sz="2400" dirty="0" smtClean="0"/>
              <a:t>.’”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04230" y="2225407"/>
            <a:ext cx="8042313" cy="4527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3000" b="1" u="sng" dirty="0" smtClean="0"/>
              <a:t>Facts</a:t>
            </a:r>
            <a:r>
              <a:rPr lang="en-US" sz="3000" b="1" dirty="0" smtClean="0"/>
              <a:t> – 1 Cor 15:1-4</a:t>
            </a:r>
          </a:p>
          <a:p>
            <a:pPr marL="457200" indent="-457200">
              <a:buFont typeface="+mj-lt"/>
              <a:buAutoNum type="arabicPeriod"/>
            </a:pPr>
            <a:endParaRPr lang="en-US" sz="1500" b="1" dirty="0"/>
          </a:p>
          <a:p>
            <a:pPr marL="457200" indent="-457200">
              <a:buFont typeface="+mj-lt"/>
              <a:buAutoNum type="arabicPeriod"/>
            </a:pPr>
            <a:r>
              <a:rPr lang="en-US" sz="3000" b="1" u="sng" dirty="0" smtClean="0"/>
              <a:t>It Saves</a:t>
            </a:r>
            <a:r>
              <a:rPr lang="en-US" sz="3000" b="1" dirty="0" smtClean="0"/>
              <a:t> – 1 Cor 15:1-2a</a:t>
            </a:r>
          </a:p>
          <a:p>
            <a:pPr marL="457200" indent="-457200">
              <a:buFont typeface="+mj-lt"/>
              <a:buAutoNum type="arabicPeriod"/>
            </a:pPr>
            <a:endParaRPr lang="en-US" sz="1500" b="1" dirty="0"/>
          </a:p>
          <a:p>
            <a:pPr marL="457200" indent="-457200">
              <a:buFont typeface="+mj-lt"/>
              <a:buAutoNum type="arabicPeriod"/>
            </a:pPr>
            <a:r>
              <a:rPr lang="en-US" sz="3000" b="1" u="sng" dirty="0" smtClean="0"/>
              <a:t>Objective Message</a:t>
            </a:r>
            <a:r>
              <a:rPr lang="en-US" sz="3000" b="1" dirty="0" smtClean="0"/>
              <a:t> – Rom 1:16</a:t>
            </a:r>
          </a:p>
          <a:p>
            <a:pPr marL="457200" indent="-457200">
              <a:buFont typeface="+mj-lt"/>
              <a:buAutoNum type="arabicPeriod"/>
            </a:pPr>
            <a:endParaRPr lang="en-US" sz="1500" b="1" dirty="0"/>
          </a:p>
          <a:p>
            <a:pPr marL="457200" indent="-457200">
              <a:buFont typeface="+mj-lt"/>
              <a:buAutoNum type="arabicPeriod"/>
            </a:pPr>
            <a:r>
              <a:rPr lang="en-US" sz="3000" b="1" u="sng" dirty="0" smtClean="0"/>
              <a:t>Commands</a:t>
            </a:r>
            <a:r>
              <a:rPr lang="en-US" sz="3000" b="1" dirty="0" smtClean="0"/>
              <a:t> – 2 Thes 1:7b-8</a:t>
            </a:r>
          </a:p>
          <a:p>
            <a:pPr marL="457200" indent="-457200">
              <a:buFont typeface="+mj-lt"/>
              <a:buAutoNum type="arabicPeriod"/>
            </a:pPr>
            <a:endParaRPr lang="en-US" sz="15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000" b="1" u="sng" dirty="0" smtClean="0"/>
              <a:t>Only One</a:t>
            </a:r>
            <a:r>
              <a:rPr lang="en-US" sz="3000" b="1" dirty="0" smtClean="0"/>
              <a:t> – Gal 1:6-9</a:t>
            </a:r>
          </a:p>
          <a:p>
            <a:endParaRPr lang="en-US" sz="2800" b="1" dirty="0" smtClean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07848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299" y="1089000"/>
            <a:ext cx="7932143" cy="56072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299" y="0"/>
            <a:ext cx="7932143" cy="1492132"/>
          </a:xfrm>
        </p:spPr>
        <p:txBody>
          <a:bodyPr>
            <a:normAutofit/>
          </a:bodyPr>
          <a:lstStyle/>
          <a:p>
            <a:r>
              <a:rPr lang="en-US" sz="6000" u="sng" dirty="0" smtClean="0"/>
              <a:t>The great commission</a:t>
            </a:r>
            <a:endParaRPr lang="en-US" sz="6000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972196" y="1196738"/>
            <a:ext cx="15377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chemeClr val="bg1"/>
                </a:solidFill>
              </a:rPr>
              <a:t>Matt 28:18-20</a:t>
            </a:r>
            <a:endParaRPr lang="en-US" sz="1600" b="1" u="sng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70149" y="1196738"/>
            <a:ext cx="15377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chemeClr val="bg1"/>
                </a:solidFill>
              </a:rPr>
              <a:t>Mark 16:15-16</a:t>
            </a:r>
            <a:endParaRPr lang="en-US" sz="1600" b="1" u="sng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68102" y="1196738"/>
            <a:ext cx="15377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chemeClr val="bg1"/>
                </a:solidFill>
              </a:rPr>
              <a:t>Luke 24:46-47</a:t>
            </a:r>
            <a:endParaRPr lang="en-US" sz="1600" b="1" u="sng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66055" y="1196738"/>
            <a:ext cx="11424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chemeClr val="bg1"/>
                </a:solidFill>
              </a:rPr>
              <a:t>Summary</a:t>
            </a:r>
            <a:endParaRPr lang="en-US" sz="1600" b="1" u="sng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68759" y="1196738"/>
            <a:ext cx="14116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chemeClr val="bg1"/>
                </a:solidFill>
              </a:rPr>
              <a:t>Acts 2:36-42</a:t>
            </a:r>
            <a:endParaRPr lang="en-US" sz="1600" b="1" u="sng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72196" y="1954049"/>
            <a:ext cx="15377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Go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0248" y="2667826"/>
            <a:ext cx="16979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Make Disciples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92084" y="3381603"/>
            <a:ext cx="16979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Baptize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92084" y="4051846"/>
            <a:ext cx="16979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Teach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33823" y="1954049"/>
            <a:ext cx="15377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Go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70149" y="2667826"/>
            <a:ext cx="15377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Preach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70149" y="3381603"/>
            <a:ext cx="15377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Believe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70149" y="4051846"/>
            <a:ext cx="15377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Baptized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70149" y="4809157"/>
            <a:ext cx="15377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Saved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68102" y="1954049"/>
            <a:ext cx="15377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Preach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00107" y="2666748"/>
            <a:ext cx="15377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Repentance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69514" y="3258492"/>
            <a:ext cx="1398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Forgiveness of Sins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863039" y="1957759"/>
            <a:ext cx="15377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Go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868430" y="2665134"/>
            <a:ext cx="15377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Preach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868430" y="3380526"/>
            <a:ext cx="15377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Believe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68430" y="4048136"/>
            <a:ext cx="15377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Repent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68430" y="4809157"/>
            <a:ext cx="15377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Baptized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937837" y="5339563"/>
            <a:ext cx="1398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Forgiveness of Sins</a:t>
            </a:r>
            <a:endParaRPr lang="en-US" sz="1600" b="1" dirty="0">
              <a:solidFill>
                <a:schemeClr val="bg1"/>
              </a:solidFill>
            </a:endParaRPr>
          </a:p>
        </p:txBody>
      </p:sp>
      <p:pic>
        <p:nvPicPr>
          <p:cNvPr id="39" name="Picture 6" descr="Image result for green check mark transparent backgrou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4501" y="1954049"/>
            <a:ext cx="312209" cy="32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6" descr="Image result for green check mark transparent backgrou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495" y="2666812"/>
            <a:ext cx="312209" cy="32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6" descr="Image result for green check mark transparent backgrou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495" y="3375187"/>
            <a:ext cx="312209" cy="32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6" descr="Image result for green check mark transparent backgrou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2107" y="4048136"/>
            <a:ext cx="312209" cy="32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6" descr="Image result for green check mark transparent backgrou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494" y="4751024"/>
            <a:ext cx="312209" cy="32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6" descr="Image result for green check mark transparent backgrou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172" y="5469274"/>
            <a:ext cx="312209" cy="32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6" descr="Image result for green check mark transparent backgrou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494" y="6142223"/>
            <a:ext cx="312209" cy="32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TextBox 45"/>
          <p:cNvSpPr txBox="1"/>
          <p:nvPr/>
        </p:nvSpPr>
        <p:spPr>
          <a:xfrm>
            <a:off x="5788318" y="6189737"/>
            <a:ext cx="16979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Teaching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579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8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the true gospe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13" t="22222" r="15625" b="37083"/>
          <a:stretch/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8320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311</TotalTime>
  <Words>93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Impact</vt:lpstr>
      <vt:lpstr>Badge</vt:lpstr>
      <vt:lpstr>PowerPoint Presentation</vt:lpstr>
      <vt:lpstr>PowerPoint Presentation</vt:lpstr>
      <vt:lpstr>What is the Gospel?</vt:lpstr>
      <vt:lpstr>The great commission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ryan.h.hasty@gmail.com</dc:creator>
  <cp:lastModifiedBy>ryan.h.hasty@gmail.com</cp:lastModifiedBy>
  <cp:revision>27</cp:revision>
  <dcterms:created xsi:type="dcterms:W3CDTF">2018-06-16T18:42:17Z</dcterms:created>
  <dcterms:modified xsi:type="dcterms:W3CDTF">2018-06-16T23:57:08Z</dcterms:modified>
</cp:coreProperties>
</file>