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99" d="100"/>
          <a:sy n="99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6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00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>
                <a:solidFill>
                  <a:srgbClr val="FFFFFF"/>
                </a:solidFill>
              </a:defRPr>
            </a:lvl1pPr>
            <a:lvl2pPr marL="0" indent="160729" algn="ctr">
              <a:spcBef>
                <a:spcPts val="0"/>
              </a:spcBef>
              <a:buSzTx/>
              <a:buNone/>
              <a:defRPr sz="2250">
                <a:solidFill>
                  <a:srgbClr val="FFFFFF"/>
                </a:solidFill>
              </a:defRPr>
            </a:lvl2pPr>
            <a:lvl3pPr marL="0" indent="321457" algn="ctr">
              <a:spcBef>
                <a:spcPts val="0"/>
              </a:spcBef>
              <a:buSzTx/>
              <a:buNone/>
              <a:defRPr sz="2250">
                <a:solidFill>
                  <a:srgbClr val="FFFFFF"/>
                </a:solidFill>
              </a:defRPr>
            </a:lvl3pPr>
            <a:lvl4pPr marL="0" indent="482186" algn="ctr">
              <a:spcBef>
                <a:spcPts val="0"/>
              </a:spcBef>
              <a:buSzTx/>
              <a:buNone/>
              <a:defRPr sz="2250">
                <a:solidFill>
                  <a:srgbClr val="FFFFFF"/>
                </a:solidFill>
              </a:defRPr>
            </a:lvl4pPr>
            <a:lvl5pPr marL="0" indent="642915" algn="ctr">
              <a:spcBef>
                <a:spcPts val="0"/>
              </a:spcBef>
              <a:buSzTx/>
              <a:buNone/>
              <a:defRPr sz="225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37983" y="6509742"/>
            <a:ext cx="259104" cy="2678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54797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7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5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7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0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1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9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9112-5C6C-4BDB-B29A-59ACEF63733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8085-6616-47F4-9AA1-5BCE180C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8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HE"/>
          <p:cNvSpPr txBox="1">
            <a:spLocks noGrp="1"/>
          </p:cNvSpPr>
          <p:nvPr>
            <p:ph type="title"/>
          </p:nvPr>
        </p:nvSpPr>
        <p:spPr>
          <a:xfrm>
            <a:off x="168641" y="1035193"/>
            <a:ext cx="8806719" cy="1383645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10800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THE</a:t>
            </a:r>
          </a:p>
        </p:txBody>
      </p:sp>
      <p:sp>
        <p:nvSpPr>
          <p:cNvPr id="346" name="SACRIFICE"/>
          <p:cNvSpPr txBox="1"/>
          <p:nvPr/>
        </p:nvSpPr>
        <p:spPr>
          <a:xfrm>
            <a:off x="168641" y="1852917"/>
            <a:ext cx="8806719" cy="1737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>
            <a:normAutofit/>
          </a:bodyPr>
          <a:lstStyle>
            <a:lvl1pPr>
              <a:defRPr sz="14000" b="1">
                <a:solidFill>
                  <a:schemeClr val="accent4">
                    <a:satOff val="1488"/>
                    <a:lumOff val="-7242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9843"/>
              <a:t>SACRIFICE</a:t>
            </a:r>
          </a:p>
        </p:txBody>
      </p:sp>
      <p:sp>
        <p:nvSpPr>
          <p:cNvPr id="347" name="Unless otherwise indicated, all Scripture quotations are from The ESV® Bible (The Holy Bible, English Standard Version®), copyright © 2001 by Crossway, a publishing ministry of Good News Publishers. Used by permission. All rights reserved."/>
          <p:cNvSpPr txBox="1"/>
          <p:nvPr/>
        </p:nvSpPr>
        <p:spPr>
          <a:xfrm>
            <a:off x="165513" y="6438850"/>
            <a:ext cx="17518322" cy="288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000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1406"/>
              <a:t>Unless otherwise indicated, all Scripture quotations are from The ESV® Bible (The Holy Bible, English Standard Version®), copyright © 2001 by Crossway, a publishing ministry of Good News Publishers. Used by permission. All rights reserved.</a:t>
            </a:r>
          </a:p>
        </p:txBody>
      </p:sp>
      <p:sp>
        <p:nvSpPr>
          <p:cNvPr id="348" name="HEB 13:15"/>
          <p:cNvSpPr/>
          <p:nvPr/>
        </p:nvSpPr>
        <p:spPr>
          <a:xfrm>
            <a:off x="3079406" y="4596881"/>
            <a:ext cx="2894733" cy="858210"/>
          </a:xfrm>
          <a:prstGeom prst="roundRect">
            <a:avLst>
              <a:gd name="adj" fmla="val 15608"/>
            </a:avLst>
          </a:prstGeom>
          <a:solidFill>
            <a:schemeClr val="accent4">
              <a:satOff val="1488"/>
              <a:lumOff val="-7242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>
              <a:defRPr sz="57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4008"/>
              <a:t>HEB 13:15</a:t>
            </a:r>
          </a:p>
        </p:txBody>
      </p:sp>
      <p:sp>
        <p:nvSpPr>
          <p:cNvPr id="349" name="OF PRAISE"/>
          <p:cNvSpPr txBox="1"/>
          <p:nvPr/>
        </p:nvSpPr>
        <p:spPr>
          <a:xfrm>
            <a:off x="168641" y="3126304"/>
            <a:ext cx="8806719" cy="1383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>
            <a:normAutofit/>
          </a:bodyPr>
          <a:lstStyle>
            <a:lvl1pPr>
              <a:defRPr sz="10800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7593"/>
              <a:t>OF PRAISE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dissolv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Rectangle"/>
          <p:cNvSpPr/>
          <p:nvPr/>
        </p:nvSpPr>
        <p:spPr>
          <a:xfrm>
            <a:off x="-18539" y="92251"/>
            <a:ext cx="9181077" cy="89296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600">
                <a:solidFill>
                  <a:srgbClr val="FFFFFF"/>
                </a:solidFill>
              </a:defRPr>
            </a:pPr>
            <a:endParaRPr sz="1828"/>
          </a:p>
        </p:txBody>
      </p:sp>
      <p:sp>
        <p:nvSpPr>
          <p:cNvPr id="352" name="APPROACHING GOD"/>
          <p:cNvSpPr txBox="1"/>
          <p:nvPr/>
        </p:nvSpPr>
        <p:spPr>
          <a:xfrm>
            <a:off x="106050" y="130358"/>
            <a:ext cx="8931901" cy="892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>
            <a:normAutofit/>
          </a:bodyPr>
          <a:lstStyle>
            <a:lvl1pPr>
              <a:defRPr sz="7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4922"/>
              <a:t>APPROACHING GOD</a:t>
            </a:r>
          </a:p>
        </p:txBody>
      </p:sp>
      <p:pic>
        <p:nvPicPr>
          <p:cNvPr id="353" name="veil torn 2.png" descr="veil torn 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2359" y="786810"/>
            <a:ext cx="4999282" cy="606817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veil torn 1.jpg" descr="veil torn 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938213"/>
            <a:ext cx="9144000" cy="4981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 advAuto="0"/>
      <p:bldP spid="354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Rectangle"/>
          <p:cNvSpPr/>
          <p:nvPr/>
        </p:nvSpPr>
        <p:spPr>
          <a:xfrm>
            <a:off x="-18539" y="92251"/>
            <a:ext cx="9181077" cy="892969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600">
                <a:solidFill>
                  <a:srgbClr val="FFFFFF"/>
                </a:solidFill>
              </a:defRPr>
            </a:pPr>
            <a:endParaRPr sz="1828"/>
          </a:p>
        </p:txBody>
      </p:sp>
      <p:sp>
        <p:nvSpPr>
          <p:cNvPr id="357" name="THE SACRIFICE OF PRAISE"/>
          <p:cNvSpPr txBox="1"/>
          <p:nvPr/>
        </p:nvSpPr>
        <p:spPr>
          <a:xfrm>
            <a:off x="106050" y="85709"/>
            <a:ext cx="8931901" cy="892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>
            <a:normAutofit/>
          </a:bodyPr>
          <a:lstStyle>
            <a:lvl1pPr>
              <a:defRPr sz="7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4922"/>
              <a:t>THE SACRIFICE OF PRAISE</a:t>
            </a:r>
          </a:p>
        </p:txBody>
      </p:sp>
      <p:sp>
        <p:nvSpPr>
          <p:cNvPr id="358" name="Do you offer sacrifices?…"/>
          <p:cNvSpPr txBox="1"/>
          <p:nvPr/>
        </p:nvSpPr>
        <p:spPr>
          <a:xfrm>
            <a:off x="221848" y="1220124"/>
            <a:ext cx="8700304" cy="543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>
            <a:normAutofit lnSpcReduction="10000"/>
          </a:bodyPr>
          <a:lstStyle/>
          <a:p>
            <a:pPr marL="350113" indent="-350113" defTabSz="406644">
              <a:buSzPct val="75000"/>
              <a:buChar char="•"/>
              <a:defRPr sz="4356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/>
              <a:t>Do you offer sacrifices?</a:t>
            </a:r>
          </a:p>
          <a:p>
            <a:pPr marL="350113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/>
              <a:t>Hb 13:15-16 - Sacrifices:</a:t>
            </a:r>
          </a:p>
          <a:p>
            <a:pPr marL="968918" lvl="2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/>
              <a:t>Praise - fruit of lips</a:t>
            </a:r>
          </a:p>
          <a:p>
            <a:pPr marL="968918" lvl="2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/>
              <a:t>Do good</a:t>
            </a:r>
          </a:p>
          <a:p>
            <a:pPr marL="968918" lvl="2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/>
              <a:t>Share what you have</a:t>
            </a:r>
          </a:p>
          <a:p>
            <a:pPr marL="350113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/>
              <a:t>Not every sacrifice is pleasing to God:</a:t>
            </a:r>
          </a:p>
          <a:p>
            <a:pPr marL="968918" lvl="2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/>
              <a:t>Gen 4:3-5 - “the firstborn… fat portions…”</a:t>
            </a:r>
          </a:p>
          <a:p>
            <a:pPr marL="968918" lvl="2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/>
              <a:t>Ex 12:5, etc. - “without blemish…” (36x Ex-Num)</a:t>
            </a:r>
          </a:p>
          <a:p>
            <a:pPr marL="968918" lvl="2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/>
              <a:t>Mal 1:6-8 - God knows when we’re lazy</a:t>
            </a:r>
            <a:br>
              <a:rPr sz="3063"/>
            </a:br>
            <a:endParaRPr sz="3063"/>
          </a:p>
          <a:p>
            <a:pPr lvl="2" indent="318242" defTabSz="406644">
              <a:defRPr sz="5346" i="1" u="sng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759"/>
              <a:t>God deserves better than our best.</a:t>
            </a:r>
          </a:p>
        </p:txBody>
      </p:sp>
      <p:pic>
        <p:nvPicPr>
          <p:cNvPr id="359" name="Sacrificial Lamb.jpg" descr="Sacrificial Lamb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40266" y="1177837"/>
            <a:ext cx="4200332" cy="24099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99"/>
                                        <p:tgtEl>
                                          <p:spTgt spid="3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99"/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99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99"/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9"/>
                            </p:stCondLst>
                            <p:childTnLst>
                              <p:par>
                                <p:cTn id="22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99"/>
                                        <p:tgtEl>
                                          <p:spTgt spid="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98"/>
                            </p:stCondLst>
                            <p:childTnLst>
                              <p:par>
                                <p:cTn id="2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99"/>
                                        <p:tgtEl>
                                          <p:spTgt spid="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97"/>
                            </p:stCondLst>
                            <p:childTnLst>
                              <p:par>
                                <p:cTn id="30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99"/>
                                        <p:tgtEl>
                                          <p:spTgt spid="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96"/>
                            </p:stCondLst>
                            <p:childTnLst>
                              <p:par>
                                <p:cTn id="34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99"/>
                                        <p:tgtEl>
                                          <p:spTgt spid="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95"/>
                            </p:stCondLst>
                            <p:childTnLst>
                              <p:par>
                                <p:cTn id="3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99"/>
                                        <p:tgtEl>
                                          <p:spTgt spid="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94"/>
                            </p:stCondLst>
                            <p:childTnLst>
                              <p:par>
                                <p:cTn id="42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99"/>
                                        <p:tgtEl>
                                          <p:spTgt spid="3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93"/>
                            </p:stCondLst>
                            <p:childTnLst>
                              <p:par>
                                <p:cTn id="4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99"/>
                                        <p:tgtEl>
                                          <p:spTgt spid="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92"/>
                            </p:stCondLst>
                            <p:childTnLst>
                              <p:par>
                                <p:cTn id="50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99"/>
                                        <p:tgtEl>
                                          <p:spTgt spid="3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" grpId="0" build="p" bldLvl="5" animBg="1" advAuto="0"/>
      <p:bldP spid="359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Rectangle"/>
          <p:cNvSpPr/>
          <p:nvPr/>
        </p:nvSpPr>
        <p:spPr>
          <a:xfrm>
            <a:off x="-18539" y="92251"/>
            <a:ext cx="9181077" cy="892969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600">
                <a:solidFill>
                  <a:srgbClr val="FFFFFF"/>
                </a:solidFill>
              </a:defRPr>
            </a:pPr>
            <a:endParaRPr sz="1828"/>
          </a:p>
        </p:txBody>
      </p:sp>
      <p:sp>
        <p:nvSpPr>
          <p:cNvPr id="362" name="THE SACRIFICE OF PRAISE"/>
          <p:cNvSpPr txBox="1"/>
          <p:nvPr/>
        </p:nvSpPr>
        <p:spPr>
          <a:xfrm>
            <a:off x="106050" y="85709"/>
            <a:ext cx="8931901" cy="892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>
            <a:normAutofit/>
          </a:bodyPr>
          <a:lstStyle>
            <a:lvl1pPr>
              <a:defRPr sz="7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4922"/>
              <a:t>THE SACRIFICE OF PRAISE</a:t>
            </a:r>
          </a:p>
        </p:txBody>
      </p:sp>
      <p:sp>
        <p:nvSpPr>
          <p:cNvPr id="363" name="What obstacles hinder our sacrifices?…"/>
          <p:cNvSpPr txBox="1"/>
          <p:nvPr/>
        </p:nvSpPr>
        <p:spPr>
          <a:xfrm>
            <a:off x="221848" y="1220124"/>
            <a:ext cx="8700304" cy="543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>
            <a:normAutofit lnSpcReduction="10000"/>
          </a:bodyPr>
          <a:lstStyle/>
          <a:p>
            <a:pPr marL="346577" indent="-346577" defTabSz="402536">
              <a:buSzPct val="75000"/>
              <a:buChar char="•"/>
              <a:defRPr sz="4312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32"/>
              <a:t>What </a:t>
            </a:r>
            <a:r>
              <a:rPr sz="3032" i="1"/>
              <a:t>obstacles</a:t>
            </a:r>
            <a:r>
              <a:rPr sz="3032"/>
              <a:t> hinder</a:t>
            </a:r>
            <a:br>
              <a:rPr sz="3032"/>
            </a:br>
            <a:r>
              <a:rPr sz="3032"/>
              <a:t>our sacrifices?</a:t>
            </a:r>
          </a:p>
          <a:p>
            <a:pPr marL="652854" lvl="1" indent="-346577" defTabSz="402536">
              <a:buSzPct val="75000"/>
              <a:buChar char="•"/>
              <a:defRPr sz="4312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32"/>
              <a:t>Amos 5:21-24; 1 Pt 3:7</a:t>
            </a:r>
            <a:br>
              <a:rPr sz="3032"/>
            </a:br>
            <a:r>
              <a:rPr sz="3032"/>
              <a:t> - A life of sin, hypocrisy</a:t>
            </a:r>
          </a:p>
          <a:p>
            <a:pPr marL="652854" lvl="1" indent="-346577" defTabSz="402536">
              <a:buSzPct val="75000"/>
              <a:buChar char="•"/>
              <a:defRPr sz="4312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32"/>
              <a:t>Mal 1:8 - Laziness: lack </a:t>
            </a:r>
            <a:br>
              <a:rPr sz="3032"/>
            </a:br>
            <a:r>
              <a:rPr sz="3032"/>
              <a:t>of preparation, thought</a:t>
            </a:r>
          </a:p>
          <a:p>
            <a:pPr marL="1265409" lvl="3" indent="-346577" defTabSz="402536">
              <a:buSzPct val="75000"/>
              <a:buChar char="•"/>
              <a:defRPr sz="4312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32"/>
              <a:t>Distraction: internal, external</a:t>
            </a:r>
          </a:p>
          <a:p>
            <a:pPr marL="1265409" lvl="3" indent="-346577" defTabSz="402536">
              <a:buSzPct val="75000"/>
              <a:buChar char="•"/>
              <a:defRPr sz="4312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32"/>
              <a:t>Selection: words &amp; music for </a:t>
            </a:r>
            <a:r>
              <a:rPr sz="3032" i="1"/>
              <a:t>all</a:t>
            </a:r>
            <a:r>
              <a:rPr sz="3032"/>
              <a:t> to offer to God</a:t>
            </a:r>
          </a:p>
          <a:p>
            <a:pPr marL="1265409" lvl="3" indent="-346577" defTabSz="402536">
              <a:buSzPct val="75000"/>
              <a:buChar char="•"/>
              <a:defRPr sz="4312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32"/>
              <a:t>Poor leadership, poor following</a:t>
            </a:r>
          </a:p>
          <a:p>
            <a:pPr marL="1265409" lvl="3" indent="-346577" defTabSz="402536">
              <a:buSzPct val="75000"/>
              <a:buChar char="•"/>
              <a:defRPr sz="4312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32"/>
              <a:t>Poor attitude, self-focus (Heb 10:24)</a:t>
            </a:r>
          </a:p>
          <a:p>
            <a:pPr defTabSz="402536">
              <a:defRPr sz="5096" b="1" i="1" u="sng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583"/>
              <a:t>My sacrifice is my responsibility.</a:t>
            </a:r>
          </a:p>
        </p:txBody>
      </p:sp>
      <p:pic>
        <p:nvPicPr>
          <p:cNvPr id="364" name="Sacrificial Lamb.jpg" descr="Sacrificial Lamb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40266" y="1177837"/>
            <a:ext cx="4200332" cy="24099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99"/>
                                        <p:tgtEl>
                                          <p:spTgt spid="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99"/>
                                        <p:tgtEl>
                                          <p:spTgt spid="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9"/>
                            </p:stCondLst>
                            <p:childTnLst>
                              <p:par>
                                <p:cTn id="12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99"/>
                                        <p:tgtEl>
                                          <p:spTgt spid="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8"/>
                            </p:stCondLst>
                            <p:childTnLst>
                              <p:par>
                                <p:cTn id="1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99"/>
                                        <p:tgtEl>
                                          <p:spTgt spid="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97"/>
                            </p:stCondLst>
                            <p:childTnLst>
                              <p:par>
                                <p:cTn id="20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99"/>
                                        <p:tgtEl>
                                          <p:spTgt spid="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96"/>
                            </p:stCondLst>
                            <p:childTnLst>
                              <p:par>
                                <p:cTn id="24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99"/>
                                        <p:tgtEl>
                                          <p:spTgt spid="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95"/>
                            </p:stCondLst>
                            <p:childTnLst>
                              <p:par>
                                <p:cTn id="2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99"/>
                                        <p:tgtEl>
                                          <p:spTgt spid="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94"/>
                            </p:stCondLst>
                            <p:childTnLst>
                              <p:par>
                                <p:cTn id="32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99"/>
                                        <p:tgtEl>
                                          <p:spTgt spid="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93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99"/>
                                        <p:tgtEl>
                                          <p:spTgt spid="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0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Rectangle"/>
          <p:cNvSpPr/>
          <p:nvPr/>
        </p:nvSpPr>
        <p:spPr>
          <a:xfrm>
            <a:off x="-18539" y="92251"/>
            <a:ext cx="9181077" cy="892969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600">
                <a:solidFill>
                  <a:srgbClr val="FFFFFF"/>
                </a:solidFill>
              </a:defRPr>
            </a:pPr>
            <a:endParaRPr sz="1828"/>
          </a:p>
        </p:txBody>
      </p:sp>
      <p:sp>
        <p:nvSpPr>
          <p:cNvPr id="367" name="THE SACRIFICE OF PRAISE"/>
          <p:cNvSpPr txBox="1"/>
          <p:nvPr/>
        </p:nvSpPr>
        <p:spPr>
          <a:xfrm>
            <a:off x="106050" y="85709"/>
            <a:ext cx="8931901" cy="892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>
            <a:normAutofit/>
          </a:bodyPr>
          <a:lstStyle>
            <a:lvl1pPr>
              <a:defRPr sz="7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4922"/>
              <a:t>THE SACRIFICE OF PRAISE</a:t>
            </a:r>
          </a:p>
        </p:txBody>
      </p:sp>
      <p:sp>
        <p:nvSpPr>
          <p:cNvPr id="368" name="Heb 13:15 - How can I offer a better sacrifice?…"/>
          <p:cNvSpPr txBox="1"/>
          <p:nvPr/>
        </p:nvSpPr>
        <p:spPr>
          <a:xfrm>
            <a:off x="221848" y="1220124"/>
            <a:ext cx="8700304" cy="543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>
            <a:normAutofit/>
          </a:bodyPr>
          <a:lstStyle/>
          <a:p>
            <a:pPr marL="350113" indent="-350113" defTabSz="406644">
              <a:buSzPct val="75000"/>
              <a:buChar char="•"/>
              <a:defRPr sz="4356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 b="1"/>
              <a:t>Heb 13:15</a:t>
            </a:r>
            <a:r>
              <a:rPr sz="3063"/>
              <a:t> - How can I</a:t>
            </a:r>
            <a:br>
              <a:rPr sz="3063"/>
            </a:br>
            <a:r>
              <a:rPr sz="3063"/>
              <a:t>offer a better sacrifice?</a:t>
            </a:r>
          </a:p>
          <a:p>
            <a:pPr marL="659516" lvl="1" indent="-350113" defTabSz="406644">
              <a:buSzPct val="75000"/>
              <a:buChar char="•"/>
              <a:defRPr sz="4356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 i="1" u="sng"/>
              <a:t>Preparation</a:t>
            </a:r>
            <a:r>
              <a:rPr sz="3063"/>
              <a:t>: </a:t>
            </a:r>
            <a:br>
              <a:rPr sz="3063"/>
            </a:br>
            <a:r>
              <a:rPr sz="3063"/>
              <a:t>Get your heart ready</a:t>
            </a:r>
          </a:p>
          <a:p>
            <a:pPr marL="659516" lvl="1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 i="1" u="sng"/>
              <a:t>Perspective</a:t>
            </a:r>
            <a:r>
              <a:rPr sz="3063"/>
              <a:t>:</a:t>
            </a:r>
            <a:br>
              <a:rPr sz="3063"/>
            </a:br>
            <a:r>
              <a:rPr sz="3063"/>
              <a:t>God’s holy presence</a:t>
            </a:r>
          </a:p>
          <a:p>
            <a:pPr marL="659516" lvl="1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 i="1" u="sng"/>
              <a:t>Participation</a:t>
            </a:r>
            <a:r>
              <a:rPr sz="3063"/>
              <a:t>: The more you put in, the more you and others benefit</a:t>
            </a:r>
          </a:p>
          <a:p>
            <a:pPr marL="659516" lvl="1" indent="-350113" defTabSz="406644">
              <a:buSzPct val="75000"/>
              <a:buChar char="•"/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063" i="1" u="sng"/>
              <a:t>Practice</a:t>
            </a:r>
            <a:r>
              <a:rPr sz="3063"/>
              <a:t>: Make hymns a habit, work at it</a:t>
            </a:r>
          </a:p>
          <a:p>
            <a:pPr lvl="1" indent="159121" defTabSz="406644"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411" i="1" u="sng"/>
              <a:t>God deserves better than my best</a:t>
            </a:r>
            <a:r>
              <a:rPr sz="3411" i="1"/>
              <a:t>.</a:t>
            </a:r>
            <a:endParaRPr sz="3411" i="1" u="sng"/>
          </a:p>
          <a:p>
            <a:pPr lvl="1" indent="159121" defTabSz="406644">
              <a:defRPr sz="4356" b="1">
                <a:solidFill>
                  <a:srgbClr val="53585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411" i="1" u="sng"/>
              <a:t>My sacrifice is my responsibility</a:t>
            </a:r>
            <a:r>
              <a:rPr sz="3411" i="1"/>
              <a:t>.</a:t>
            </a:r>
          </a:p>
        </p:txBody>
      </p:sp>
      <p:pic>
        <p:nvPicPr>
          <p:cNvPr id="369" name="Sacrificial Lamb.jpg" descr="Sacrificial Lamb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40266" y="1177837"/>
            <a:ext cx="4200332" cy="24099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99"/>
                                        <p:tgtEl>
                                          <p:spTgt spid="3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99"/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9"/>
                            </p:stCondLst>
                            <p:childTnLst>
                              <p:par>
                                <p:cTn id="12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99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8"/>
                            </p:stCondLst>
                            <p:childTnLst>
                              <p:par>
                                <p:cTn id="1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99"/>
                                        <p:tgtEl>
                                          <p:spTgt spid="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97"/>
                            </p:stCondLst>
                            <p:childTnLst>
                              <p:par>
                                <p:cTn id="20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99"/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96"/>
                            </p:stCondLst>
                            <p:childTnLst>
                              <p:par>
                                <p:cTn id="24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99"/>
                                        <p:tgtEl>
                                          <p:spTgt spid="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95"/>
                            </p:stCondLst>
                            <p:childTnLst>
                              <p:par>
                                <p:cTn id="2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99"/>
                                        <p:tgtEl>
                                          <p:spTgt spid="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94"/>
                            </p:stCondLst>
                            <p:childTnLst>
                              <p:par>
                                <p:cTn id="32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99"/>
                                        <p:tgtEl>
                                          <p:spTgt spid="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" grpId="0" build="p" bldLvl="5" animBg="1" advAuto="0"/>
    </p:bldLst>
  </p:timing>
</p:sld>
</file>

<file path=ppt/theme/theme1.xml><?xml version="1.0" encoding="utf-8"?>
<a:theme xmlns:a="http://schemas.openxmlformats.org/drawingml/2006/main" name="Paperless Hymn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less Hymnal" id="{A822CB5D-83C7-4D97-935B-64FC0B2A5562}" vid="{F9760A61-547C-4A4D-8D8A-5B0295374F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134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Paperless Hymnal</vt:lpstr>
      <vt:lpstr>THE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Recording</dc:creator>
  <cp:lastModifiedBy>Recording</cp:lastModifiedBy>
  <cp:revision>1</cp:revision>
  <dcterms:created xsi:type="dcterms:W3CDTF">2018-09-17T00:03:20Z</dcterms:created>
  <dcterms:modified xsi:type="dcterms:W3CDTF">2018-09-17T00:04:05Z</dcterms:modified>
</cp:coreProperties>
</file>