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ot prints in the sand.jpg" descr="foot prints in the san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453" y="4255744"/>
            <a:ext cx="12827894" cy="528413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II Samuel 12:15-23"/>
          <p:cNvSpPr txBox="1"/>
          <p:nvPr/>
        </p:nvSpPr>
        <p:spPr>
          <a:xfrm>
            <a:off x="380288" y="266700"/>
            <a:ext cx="754264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 b="0">
                <a:effectLst>
                  <a:outerShdw blurRad="508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II Samuel 12:15-23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2" animBg="1" advAuto="0"/>
      <p:bldP spid="12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oot prints in the sand.jpg" descr="foot prints in the san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4787" y="6881816"/>
            <a:ext cx="4718944" cy="278392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here are many events in our lives         that can cause us to be held back         from moving forward.…"/>
          <p:cNvSpPr txBox="1"/>
          <p:nvPr/>
        </p:nvSpPr>
        <p:spPr>
          <a:xfrm>
            <a:off x="355476" y="530995"/>
            <a:ext cx="10372759" cy="869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1200"/>
              </a:spcBef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There are many events in our lives         </a:t>
            </a:r>
            <a:r>
              <a:rPr lang="en-US" dirty="0"/>
              <a:t>            </a:t>
            </a:r>
            <a:r>
              <a:rPr dirty="0"/>
              <a:t>that can cause us to be held back         </a:t>
            </a:r>
            <a:r>
              <a:rPr lang="en-US" dirty="0"/>
              <a:t>             </a:t>
            </a:r>
            <a:r>
              <a:rPr dirty="0"/>
              <a:t>from moving forward.</a:t>
            </a:r>
          </a:p>
          <a:p>
            <a:pPr marL="393700" indent="-393700" algn="l">
              <a:lnSpc>
                <a:spcPct val="80000"/>
              </a:lnSpc>
              <a:spcBef>
                <a:spcPts val="1600"/>
              </a:spcBef>
              <a:buSzPct val="77000"/>
              <a:buChar char="•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We suffer loss.</a:t>
            </a:r>
            <a:endParaRPr lang="en-US" dirty="0"/>
          </a:p>
          <a:p>
            <a:pPr marL="393700" indent="-393700" algn="l">
              <a:lnSpc>
                <a:spcPct val="80000"/>
              </a:lnSpc>
              <a:spcBef>
                <a:spcPts val="1600"/>
              </a:spcBef>
              <a:buSzPct val="77000"/>
              <a:buChar char="•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We sin. </a:t>
            </a:r>
            <a:endParaRPr lang="en-US" dirty="0"/>
          </a:p>
          <a:p>
            <a:pPr marL="393700" indent="-393700" algn="l">
              <a:lnSpc>
                <a:spcPct val="80000"/>
              </a:lnSpc>
              <a:spcBef>
                <a:spcPts val="1600"/>
              </a:spcBef>
              <a:buSzPct val="77000"/>
              <a:buChar char="•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We suffer loss because of sin.</a:t>
            </a:r>
            <a:endParaRPr lang="en-US" dirty="0"/>
          </a:p>
          <a:p>
            <a:pPr algn="l">
              <a:lnSpc>
                <a:spcPct val="80000"/>
              </a:lnSpc>
              <a:spcBef>
                <a:spcPts val="1600"/>
              </a:spcBef>
              <a:buSzPct val="77000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Satan wants for us to be stuck in our pasts.</a:t>
            </a:r>
            <a:r>
              <a:rPr dirty="0"/>
              <a:t> </a:t>
            </a:r>
            <a:endParaRPr lang="en-US" dirty="0"/>
          </a:p>
          <a:p>
            <a:pPr algn="l">
              <a:spcBef>
                <a:spcPts val="1600"/>
              </a:spcBef>
              <a:buSzPct val="77000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God desires for us to move only      </a:t>
            </a:r>
            <a:r>
              <a:rPr lang="en-US" dirty="0">
                <a:latin typeface="Avenir Heavy"/>
                <a:ea typeface="Avenir Heavy"/>
                <a:cs typeface="Avenir Heavy"/>
                <a:sym typeface="Avenir Heavy"/>
              </a:rPr>
              <a:t>            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forward towards the goal of           </a:t>
            </a:r>
            <a:r>
              <a:rPr lang="en-US" dirty="0">
                <a:latin typeface="Avenir Heavy"/>
                <a:ea typeface="Avenir Heavy"/>
                <a:cs typeface="Avenir Heavy"/>
                <a:sym typeface="Avenir Heavy"/>
              </a:rPr>
              <a:t>             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pleasing Him. </a:t>
            </a:r>
            <a:r>
              <a:rPr dirty="0"/>
              <a:t> </a:t>
            </a:r>
          </a:p>
          <a:p>
            <a:pPr marL="393700" indent="-393700" algn="l">
              <a:lnSpc>
                <a:spcPct val="80000"/>
              </a:lnSpc>
              <a:spcBef>
                <a:spcPts val="1600"/>
              </a:spcBef>
              <a:buSzPct val="77000"/>
              <a:buChar char="•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We can’t change the past.</a:t>
            </a:r>
            <a:endParaRPr lang="en-US" dirty="0"/>
          </a:p>
          <a:p>
            <a:pPr marL="393700" indent="-393700" algn="l">
              <a:lnSpc>
                <a:spcPct val="80000"/>
              </a:lnSpc>
              <a:spcBef>
                <a:spcPts val="1600"/>
              </a:spcBef>
              <a:buSzPct val="77000"/>
              <a:buChar char="•"/>
              <a:defRPr sz="4000" b="0">
                <a:effectLst>
                  <a:outerShdw blurRad="508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dirty="0"/>
              <a:t>We do have power to determine                </a:t>
            </a:r>
            <a:r>
              <a:rPr lang="en-US" dirty="0"/>
              <a:t> </a:t>
            </a:r>
            <a:r>
              <a:rPr dirty="0"/>
              <a:t> </a:t>
            </a:r>
            <a:r>
              <a:rPr lang="en-US" dirty="0"/>
              <a:t>  </a:t>
            </a:r>
            <a:r>
              <a:rPr dirty="0"/>
              <a:t>how we will move forward.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foot prints in the sand.jpg" descr="foot prints in the san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et your eyes look directly ahead and let your gaze be fixed straight in front of you.…"/>
          <p:cNvSpPr txBox="1"/>
          <p:nvPr/>
        </p:nvSpPr>
        <p:spPr>
          <a:xfrm>
            <a:off x="588648" y="5680709"/>
            <a:ext cx="11827504" cy="3827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4800"/>
              </a:spcBef>
              <a:defRPr sz="4800" b="0" spc="0"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Let your eyes look directly ahead and let your gaze be fixed straight in front of you.</a:t>
            </a:r>
          </a:p>
          <a:p>
            <a:pPr algn="r">
              <a:spcBef>
                <a:spcPts val="4800"/>
              </a:spcBef>
              <a:defRPr sz="6400" b="0" spc="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Proverbs 4:25</a:t>
            </a:r>
          </a:p>
        </p:txBody>
      </p:sp>
      <p:pic>
        <p:nvPicPr>
          <p:cNvPr id="129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787" y="100016"/>
            <a:ext cx="9513393" cy="5443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bldLvl="5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Avenir Black</vt:lpstr>
      <vt:lpstr>Avenir Book Oblique</vt:lpstr>
      <vt:lpstr>Avenir Heavy</vt:lpstr>
      <vt:lpstr>Avenir Medium</vt:lpstr>
      <vt:lpstr>Avenir Roman</vt:lpstr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Projector</cp:lastModifiedBy>
  <cp:revision>2</cp:revision>
  <dcterms:modified xsi:type="dcterms:W3CDTF">2018-10-14T15:09:36Z</dcterms:modified>
</cp:coreProperties>
</file>