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6" r:id="rId3"/>
    <p:sldId id="258" r:id="rId4"/>
    <p:sldId id="260"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38" d="100"/>
          <a:sy n="38" d="100"/>
        </p:scale>
        <p:origin x="54" y="17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782C06-6475-4BFA-A1A2-8CFED3625520}"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1646986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782C06-6475-4BFA-A1A2-8CFED3625520}"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144944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782C06-6475-4BFA-A1A2-8CFED3625520}"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E519AD2-0D60-4F96-9B6C-0FD8EB8F0717}"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6851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B782C06-6475-4BFA-A1A2-8CFED3625520}"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707669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B782C06-6475-4BFA-A1A2-8CFED3625520}"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E519AD2-0D60-4F96-9B6C-0FD8EB8F0717}"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7884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B782C06-6475-4BFA-A1A2-8CFED3625520}"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1349480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782C06-6475-4BFA-A1A2-8CFED3625520}"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2999532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782C06-6475-4BFA-A1A2-8CFED3625520}"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3645183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782C06-6475-4BFA-A1A2-8CFED3625520}"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3307004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782C06-6475-4BFA-A1A2-8CFED3625520}" type="datetimeFigureOut">
              <a:rPr lang="en-US" smtClean="0"/>
              <a:t>11/17/2018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68342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782C06-6475-4BFA-A1A2-8CFED3625520}"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92526208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782C06-6475-4BFA-A1A2-8CFED3625520}" type="datetimeFigureOut">
              <a:rPr lang="en-US" smtClean="0"/>
              <a:t>11/17/2018</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230269218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782C06-6475-4BFA-A1A2-8CFED3625520}" type="datetimeFigureOut">
              <a:rPr lang="en-US" smtClean="0"/>
              <a:t>11/17/2018</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30130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82C06-6475-4BFA-A1A2-8CFED3625520}" type="datetimeFigureOut">
              <a:rPr lang="en-US" smtClean="0"/>
              <a:t>11/17/2018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379541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B782C06-6475-4BFA-A1A2-8CFED3625520}"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137762958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B782C06-6475-4BFA-A1A2-8CFED3625520}" type="datetimeFigureOut">
              <a:rPr lang="en-US" smtClean="0"/>
              <a:t>11/17/2018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E519AD2-0D60-4F96-9B6C-0FD8EB8F0717}" type="slidenum">
              <a:rPr lang="en-US" smtClean="0"/>
              <a:t>‹#›</a:t>
            </a:fld>
            <a:endParaRPr lang="en-US"/>
          </a:p>
        </p:txBody>
      </p:sp>
    </p:spTree>
    <p:extLst>
      <p:ext uri="{BB962C8B-B14F-4D97-AF65-F5344CB8AC3E}">
        <p14:creationId xmlns:p14="http://schemas.microsoft.com/office/powerpoint/2010/main" val="79549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B782C06-6475-4BFA-A1A2-8CFED3625520}" type="datetimeFigureOut">
              <a:rPr lang="en-US" smtClean="0"/>
              <a:t>11/17/2018</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E519AD2-0D60-4F96-9B6C-0FD8EB8F0717}" type="slidenum">
              <a:rPr lang="en-US" smtClean="0"/>
              <a:t>‹#›</a:t>
            </a:fld>
            <a:endParaRPr lang="en-US"/>
          </a:p>
        </p:txBody>
      </p:sp>
    </p:spTree>
    <p:extLst>
      <p:ext uri="{BB962C8B-B14F-4D97-AF65-F5344CB8AC3E}">
        <p14:creationId xmlns:p14="http://schemas.microsoft.com/office/powerpoint/2010/main" val="2957969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96128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95205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9239" y="0"/>
            <a:ext cx="7694762" cy="1109472"/>
          </a:xfrm>
        </p:spPr>
        <p:txBody>
          <a:bodyPr>
            <a:normAutofit fontScale="90000"/>
          </a:bodyPr>
          <a:lstStyle/>
          <a:p>
            <a:r>
              <a:rPr lang="en-US" sz="7200" b="1" u="sng" dirty="0" smtClean="0"/>
              <a:t>Growth</a:t>
            </a:r>
            <a:endParaRPr lang="en-US" sz="7200" b="1" u="sng" dirty="0"/>
          </a:p>
        </p:txBody>
      </p:sp>
      <p:sp>
        <p:nvSpPr>
          <p:cNvPr id="4" name="Content Placeholder 3"/>
          <p:cNvSpPr>
            <a:spLocks noGrp="1"/>
          </p:cNvSpPr>
          <p:nvPr>
            <p:ph idx="1"/>
          </p:nvPr>
        </p:nvSpPr>
        <p:spPr>
          <a:xfrm>
            <a:off x="1449239" y="1109472"/>
            <a:ext cx="7694761" cy="1316006"/>
          </a:xfrm>
        </p:spPr>
        <p:txBody>
          <a:bodyPr/>
          <a:lstStyle/>
          <a:p>
            <a:r>
              <a:rPr lang="en-US" b="1" dirty="0"/>
              <a:t>Eph 4:16</a:t>
            </a:r>
            <a:r>
              <a:rPr lang="en-US" dirty="0"/>
              <a:t> – “from whom the whole body, being fitted and held together by what every joint supplies, according to the proper working of each individual part, causes the growth of the body for the building up of itself in love.”</a:t>
            </a:r>
            <a:endParaRPr lang="en-US" dirty="0"/>
          </a:p>
        </p:txBody>
      </p:sp>
      <p:sp>
        <p:nvSpPr>
          <p:cNvPr id="5" name="Title 2"/>
          <p:cNvSpPr txBox="1">
            <a:spLocks/>
          </p:cNvSpPr>
          <p:nvPr/>
        </p:nvSpPr>
        <p:spPr>
          <a:xfrm>
            <a:off x="1449238" y="2425478"/>
            <a:ext cx="7694762" cy="109727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500" b="1" u="sng" dirty="0" smtClean="0"/>
              <a:t>Fellowship</a:t>
            </a:r>
            <a:endParaRPr lang="en-US" sz="6500" b="1" u="sng" dirty="0"/>
          </a:p>
        </p:txBody>
      </p:sp>
      <p:sp>
        <p:nvSpPr>
          <p:cNvPr id="6" name="Content Placeholder 3"/>
          <p:cNvSpPr txBox="1">
            <a:spLocks/>
          </p:cNvSpPr>
          <p:nvPr/>
        </p:nvSpPr>
        <p:spPr>
          <a:xfrm>
            <a:off x="1449239" y="3741484"/>
            <a:ext cx="7694761" cy="10112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b="1" dirty="0"/>
              <a:t>Acts 2:42</a:t>
            </a:r>
            <a:r>
              <a:rPr lang="en-US" dirty="0"/>
              <a:t> – “They were continually devoting themselves to the apostles’ teaching and to fellowship, to the breaking of bread and to prayer.</a:t>
            </a:r>
            <a:r>
              <a:rPr lang="en-US" dirty="0"/>
              <a:t>”</a:t>
            </a:r>
          </a:p>
        </p:txBody>
      </p:sp>
      <p:sp>
        <p:nvSpPr>
          <p:cNvPr id="7" name="Title 2"/>
          <p:cNvSpPr txBox="1">
            <a:spLocks/>
          </p:cNvSpPr>
          <p:nvPr/>
        </p:nvSpPr>
        <p:spPr>
          <a:xfrm>
            <a:off x="1449238" y="4752689"/>
            <a:ext cx="7694762" cy="109727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500" b="1" u="sng" dirty="0" smtClean="0"/>
              <a:t>Priority</a:t>
            </a:r>
            <a:endParaRPr lang="en-US" sz="6500" b="1" u="sng" dirty="0"/>
          </a:p>
        </p:txBody>
      </p:sp>
      <p:sp>
        <p:nvSpPr>
          <p:cNvPr id="8" name="Content Placeholder 3"/>
          <p:cNvSpPr txBox="1">
            <a:spLocks/>
          </p:cNvSpPr>
          <p:nvPr/>
        </p:nvSpPr>
        <p:spPr>
          <a:xfrm>
            <a:off x="1449238" y="6004813"/>
            <a:ext cx="7694761" cy="7946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b="1" dirty="0"/>
              <a:t>Matt 6:33</a:t>
            </a:r>
            <a:r>
              <a:rPr lang="en-US" dirty="0"/>
              <a:t> – “But seek first His kingdom and His righteousness, and all these things will be added to you.”</a:t>
            </a:r>
            <a:endParaRPr lang="en-US" dirty="0"/>
          </a:p>
        </p:txBody>
      </p:sp>
    </p:spTree>
    <p:extLst>
      <p:ext uri="{BB962C8B-B14F-4D97-AF65-F5344CB8AC3E}">
        <p14:creationId xmlns:p14="http://schemas.microsoft.com/office/powerpoint/2010/main" val="19175678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4606506" cy="4572001"/>
          </a:xfrm>
          <a:prstGeom prst="rect">
            <a:avLst/>
          </a:prstGeom>
        </p:spPr>
      </p:pic>
      <p:sp>
        <p:nvSpPr>
          <p:cNvPr id="3" name="Rectangle 2"/>
          <p:cNvSpPr/>
          <p:nvPr/>
        </p:nvSpPr>
        <p:spPr>
          <a:xfrm>
            <a:off x="0" y="4572000"/>
            <a:ext cx="9144000" cy="2308324"/>
          </a:xfrm>
          <a:prstGeom prst="rect">
            <a:avLst/>
          </a:prstGeom>
        </p:spPr>
        <p:txBody>
          <a:bodyPr wrap="square">
            <a:spAutoFit/>
          </a:bodyPr>
          <a:lstStyle/>
          <a:p>
            <a:r>
              <a:rPr lang="en-US" sz="4800" b="1" dirty="0">
                <a:latin typeface="Century Gothic (Body)"/>
                <a:ea typeface="Times New Roman" panose="02020603050405020304" pitchFamily="18" charset="0"/>
              </a:rPr>
              <a:t>Psa 122:1</a:t>
            </a:r>
            <a:r>
              <a:rPr lang="en-US" sz="4800" dirty="0">
                <a:latin typeface="Century Gothic (Body)"/>
                <a:ea typeface="Times New Roman" panose="02020603050405020304" pitchFamily="18" charset="0"/>
              </a:rPr>
              <a:t> – “</a:t>
            </a:r>
            <a:r>
              <a:rPr lang="en-US" sz="4800" dirty="0">
                <a:solidFill>
                  <a:srgbClr val="000000"/>
                </a:solidFill>
                <a:latin typeface="Century Gothic (Body)"/>
                <a:ea typeface="Times New Roman" panose="02020603050405020304" pitchFamily="18" charset="0"/>
                <a:cs typeface="Times New Roman" panose="02020603050405020304" pitchFamily="18" charset="0"/>
              </a:rPr>
              <a:t>I was glad when they said to me, ‘Let us go to the house of the </a:t>
            </a:r>
            <a:r>
              <a:rPr lang="en-US" sz="4800" cap="small" dirty="0">
                <a:solidFill>
                  <a:srgbClr val="000000"/>
                </a:solidFill>
                <a:latin typeface="Century Gothic (Body)"/>
                <a:ea typeface="Times New Roman" panose="02020603050405020304" pitchFamily="18" charset="0"/>
                <a:cs typeface="Times New Roman" panose="02020603050405020304" pitchFamily="18" charset="0"/>
              </a:rPr>
              <a:t>Lord</a:t>
            </a:r>
            <a:r>
              <a:rPr lang="en-US" sz="4800" dirty="0">
                <a:solidFill>
                  <a:srgbClr val="000000"/>
                </a:solidFill>
                <a:latin typeface="Century Gothic (Body)"/>
                <a:ea typeface="Times New Roman" panose="02020603050405020304" pitchFamily="18" charset="0"/>
                <a:cs typeface="Times New Roman" panose="02020603050405020304" pitchFamily="18" charset="0"/>
              </a:rPr>
              <a:t>.’</a:t>
            </a:r>
            <a:r>
              <a:rPr lang="en-US" sz="4800" dirty="0">
                <a:latin typeface="Century Gothic (Body)"/>
                <a:ea typeface="Times New Roman" panose="02020603050405020304" pitchFamily="18" charset="0"/>
              </a:rPr>
              <a:t>”</a:t>
            </a:r>
            <a:endParaRPr lang="en-US" sz="4800" dirty="0">
              <a:latin typeface="Century Gothic (Body)"/>
            </a:endParaRPr>
          </a:p>
        </p:txBody>
      </p:sp>
      <p:pic>
        <p:nvPicPr>
          <p:cNvPr id="4" name="Picture 3"/>
          <p:cNvPicPr>
            <a:picLocks noChangeAspect="1"/>
          </p:cNvPicPr>
          <p:nvPr/>
        </p:nvPicPr>
        <p:blipFill>
          <a:blip r:embed="rId3"/>
          <a:stretch>
            <a:fillRect/>
          </a:stretch>
        </p:blipFill>
        <p:spPr>
          <a:xfrm>
            <a:off x="4606506" y="1"/>
            <a:ext cx="4865298" cy="4572000"/>
          </a:xfrm>
          <a:prstGeom prst="rect">
            <a:avLst/>
          </a:prstGeom>
        </p:spPr>
      </p:pic>
    </p:spTree>
    <p:extLst>
      <p:ext uri="{BB962C8B-B14F-4D97-AF65-F5344CB8AC3E}">
        <p14:creationId xmlns:p14="http://schemas.microsoft.com/office/powerpoint/2010/main" val="31835661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502905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69</TotalTime>
  <Words>123</Words>
  <Application>Microsoft Office PowerPoint</Application>
  <PresentationFormat>On-screen Show (4:3)</PresentationFormat>
  <Paragraphs>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Century Gothic</vt:lpstr>
      <vt:lpstr>Century Gothic (Body)</vt:lpstr>
      <vt:lpstr>Times New Roman</vt:lpstr>
      <vt:lpstr>Wingdings 3</vt:lpstr>
      <vt:lpstr>Wisp</vt:lpstr>
      <vt:lpstr>PowerPoint Presentation</vt:lpstr>
      <vt:lpstr>PowerPoint Presentation</vt:lpstr>
      <vt:lpstr>Growth</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ryan.h.hasty@gmail.com</dc:creator>
  <cp:lastModifiedBy>ryan.h.hasty@gmail.com</cp:lastModifiedBy>
  <cp:revision>9</cp:revision>
  <dcterms:created xsi:type="dcterms:W3CDTF">2018-11-17T18:10:09Z</dcterms:created>
  <dcterms:modified xsi:type="dcterms:W3CDTF">2018-11-17T19:19:50Z</dcterms:modified>
</cp:coreProperties>
</file>