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D1"/>
    <a:srgbClr val="800000"/>
    <a:srgbClr val="FFFFCC"/>
    <a:srgbClr val="FFE0C1"/>
    <a:srgbClr val="FFFF99"/>
    <a:srgbClr val="A25100"/>
    <a:srgbClr val="6633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42934" y="5489877"/>
            <a:ext cx="365019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1327" y="3969672"/>
            <a:ext cx="6943530" cy="137090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42934" y="5489877"/>
            <a:ext cx="365019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97585"/>
            <a:ext cx="8211824" cy="3622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97585"/>
            <a:ext cx="8211824" cy="3622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1775" y="5819340"/>
            <a:ext cx="3078594" cy="6895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97585"/>
            <a:ext cx="8211824" cy="3622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1" spc="300" dirty="0" smtClean="0"/>
              <a:t>Matthew 27:15-26</a:t>
            </a:r>
            <a:endParaRPr lang="en-US" sz="2400" b="1" spc="300" dirty="0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9749"/>
            <a:ext cx="9143999" cy="584775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Barabbas Deserved to Die!</a:t>
            </a:r>
            <a:endParaRPr lang="en-US" sz="32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70" y="934867"/>
            <a:ext cx="3166280" cy="2183643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/>
          </a:p>
          <a:p>
            <a:endParaRPr lang="en-US" sz="1200" dirty="0"/>
          </a:p>
          <a:p>
            <a:pPr algn="ctr"/>
            <a:r>
              <a:rPr lang="en-US" sz="2600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27:16) </a:t>
            </a:r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then a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notorious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 called Barabbas.</a:t>
            </a:r>
          </a:p>
          <a:p>
            <a:endParaRPr lang="en-US" sz="26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070" y="3378853"/>
            <a:ext cx="3166280" cy="2653452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/>
          </a:p>
          <a:p>
            <a:endParaRPr lang="en-US" sz="1600" dirty="0"/>
          </a:p>
          <a:p>
            <a:pPr algn="ctr"/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18:40) </a:t>
            </a:r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cried out again, </a:t>
            </a:r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man, but Barabbas</a:t>
            </a:r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Barabbas was a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robber</a:t>
            </a:r>
            <a:r>
              <a:rPr lang="en-US" sz="2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600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46228" y="914398"/>
            <a:ext cx="5293056" cy="2374711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 15:7) </a:t>
            </a:r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 rebels in prison, who had committed </a:t>
            </a:r>
            <a:r>
              <a:rPr 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murder</a:t>
            </a:r>
            <a:r>
              <a:rPr lang="en-US" sz="26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insurrection, there was a man called Barabbas.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870" y="3515336"/>
            <a:ext cx="5497771" cy="954107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Pilate </a:t>
            </a:r>
            <a:r>
              <a:rPr lang="en-US" sz="2800" b="1" u="sng" spc="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en-US" sz="28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was Innocent!</a:t>
            </a:r>
            <a:endParaRPr lang="en-US" sz="28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870" y="4695670"/>
            <a:ext cx="5497771" cy="1015663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Pilate’s </a:t>
            </a:r>
            <a:r>
              <a:rPr lang="en-US" sz="2800" b="1" spc="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“Either</a:t>
            </a:r>
            <a:r>
              <a:rPr lang="en-US" sz="3200" b="1" spc="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spc="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Or”</a:t>
            </a:r>
            <a:r>
              <a:rPr lang="en-US" sz="28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Choice!</a:t>
            </a:r>
            <a:endParaRPr lang="en-US" sz="28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2" y="1241093"/>
            <a:ext cx="34290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89749"/>
            <a:ext cx="9143999" cy="584775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Whom to Release?</a:t>
            </a:r>
            <a:endParaRPr lang="en-US" sz="32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25" y="1525136"/>
            <a:ext cx="5186150" cy="3889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892" y="580369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 Ewok</a:t>
            </a:r>
            <a:endParaRPr lang="en-US" sz="2400" b="1" spc="300" dirty="0">
              <a:solidFill>
                <a:srgbClr val="FFE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725" y="5579716"/>
            <a:ext cx="51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Darth Vader</a:t>
            </a:r>
            <a:endParaRPr lang="en-US" sz="2400" b="1" spc="300" dirty="0">
              <a:solidFill>
                <a:srgbClr val="FFE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9749"/>
            <a:ext cx="9143999" cy="584775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Whom to Release?</a:t>
            </a:r>
            <a:endParaRPr lang="en-US" sz="32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0" y="4670264"/>
            <a:ext cx="4379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as played by James </a:t>
            </a:r>
            <a:r>
              <a:rPr lang="en-US" sz="2400" b="1" spc="300" dirty="0" err="1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Caviezel</a:t>
            </a:r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“The Passion of the Christ” </a:t>
            </a:r>
            <a:endParaRPr lang="en-US" sz="2400" b="1" spc="300" dirty="0">
              <a:solidFill>
                <a:srgbClr val="FFE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734" y="4888734"/>
            <a:ext cx="419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Hitler</a:t>
            </a:r>
            <a:endParaRPr lang="en-US" sz="2400" b="1" spc="300" dirty="0">
              <a:solidFill>
                <a:srgbClr val="FFE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34" y="1753554"/>
            <a:ext cx="4191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9" y="1753554"/>
            <a:ext cx="4379981" cy="25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9749"/>
            <a:ext cx="9143999" cy="600164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Barabbas, Set Free by Mercy, Not Justice </a:t>
            </a:r>
            <a:endParaRPr lang="en-US" sz="33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70" y="934868"/>
            <a:ext cx="3684894" cy="3104869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Looks at:</a:t>
            </a:r>
          </a:p>
          <a:p>
            <a:pPr algn="ctr"/>
            <a:endParaRPr lang="en-US" sz="1600" b="1" dirty="0" smtClean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Facts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Kindness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Extenuating Circumstances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70" y="4292022"/>
            <a:ext cx="3684894" cy="2374711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 operates Contrary to Justice!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 can Forgive &amp; Set Free</a:t>
            </a:r>
            <a:endParaRPr lang="en-US" sz="2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80" y="878872"/>
            <a:ext cx="4954138" cy="4954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0680" y="5849904"/>
            <a:ext cx="495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FFE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Lady Justice @ U.S. Supreme Court Bldg.</a:t>
            </a:r>
            <a:endParaRPr lang="en-US" sz="2400" b="1" spc="300" dirty="0">
              <a:solidFill>
                <a:srgbClr val="FFE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0679" y="3729768"/>
            <a:ext cx="4954139" cy="1615827"/>
          </a:xfrm>
          <a:prstGeom prst="rect">
            <a:avLst/>
          </a:prstGeom>
          <a:solidFill>
            <a:srgbClr val="FFCC99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Barabbas Lives Only B/c Jesus Dies!</a:t>
            </a:r>
            <a:endParaRPr lang="en-US" sz="3300" b="1" spc="3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ady-justice-blindfolded_55d3389af74020f6.jpg (1400×787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07" y="930043"/>
            <a:ext cx="4553282" cy="25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9749"/>
            <a:ext cx="9143999" cy="584775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Barabbas Gets to Live Again!</a:t>
            </a:r>
            <a:endParaRPr lang="en-US" sz="32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7" y="3057881"/>
            <a:ext cx="2934266" cy="2653452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2800" b="1" spc="300" dirty="0" smtClean="0">
                <a:solidFill>
                  <a:schemeClr val="bg1"/>
                </a:solidFill>
              </a:rPr>
              <a:t>Possibility #1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Convicted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Repents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Follows Jesus!</a:t>
            </a:r>
            <a:endParaRPr lang="en-US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70" y="980341"/>
            <a:ext cx="8734566" cy="954107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Barabbas Receives an </a:t>
            </a:r>
            <a:r>
              <a:rPr lang="en-US" sz="2800" b="1" u="sng" spc="3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Unconditional</a:t>
            </a:r>
            <a:r>
              <a:rPr lang="en-US" sz="28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Pardon!</a:t>
            </a:r>
            <a:endParaRPr lang="en-US" sz="2800" b="1" spc="3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70" y="2208043"/>
            <a:ext cx="8734566" cy="523220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Becomes of Barabbas After This?</a:t>
            </a:r>
            <a:endParaRPr lang="en-US" sz="2800" b="1" spc="3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1926" y="3057880"/>
            <a:ext cx="2934267" cy="3670465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2800" b="1" spc="300" dirty="0" smtClean="0">
                <a:solidFill>
                  <a:schemeClr val="bg1"/>
                </a:solidFill>
              </a:rPr>
              <a:t>Possibility #2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into Denial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a Recluse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Refuses to Face his Past &amp; Demons</a:t>
            </a:r>
            <a:endParaRPr lang="en-US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8317" y="3061557"/>
            <a:ext cx="2934267" cy="3670465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2800" b="1" spc="300" dirty="0" smtClean="0">
                <a:solidFill>
                  <a:schemeClr val="bg1"/>
                </a:solidFill>
              </a:rPr>
              <a:t>Possibility #3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 Learn a Thing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Back to a Life of Crime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Rearrested &amp; Crucified</a:t>
            </a:r>
            <a:endParaRPr lang="en-US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9749"/>
            <a:ext cx="9143999" cy="584775"/>
          </a:xfrm>
          <a:prstGeom prst="rect">
            <a:avLst/>
          </a:prstGeom>
          <a:solidFill>
            <a:srgbClr val="FFCC99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Us Today</a:t>
            </a:r>
            <a:endParaRPr lang="en-US" sz="3200" b="1" spc="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37" y="2662816"/>
            <a:ext cx="2797788" cy="4041128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2600" b="1" spc="300" dirty="0" smtClean="0">
                <a:solidFill>
                  <a:schemeClr val="bg1"/>
                </a:solidFill>
              </a:rPr>
              <a:t>Possibility #1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a Neutral Life re. Jesus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for My Wants &amp; Pleasures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Honor Jesus at All</a:t>
            </a:r>
            <a:endParaRPr lang="en-US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70" y="980341"/>
            <a:ext cx="8734566" cy="523220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am Barabbas!” – “You are Barabbas!”</a:t>
            </a:r>
            <a:endParaRPr lang="en-US" sz="2800" b="1" spc="3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17" y="1833779"/>
            <a:ext cx="8734566" cy="523220"/>
          </a:xfrm>
          <a:prstGeom prst="rect">
            <a:avLst/>
          </a:prstGeom>
          <a:solidFill>
            <a:srgbClr val="FFCC9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Do With Jesus?</a:t>
            </a:r>
            <a:endParaRPr lang="en-US" sz="2800" b="1" spc="3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2508" y="2662816"/>
            <a:ext cx="2920620" cy="4041128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algn="ctr"/>
            <a:r>
              <a:rPr lang="en-US" sz="2600" b="1" spc="300" dirty="0" smtClean="0">
                <a:solidFill>
                  <a:schemeClr val="bg1"/>
                </a:solidFill>
              </a:rPr>
              <a:t>Possibility #2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Back to Living the Same Life as Before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Sinning Willfully!</a:t>
            </a:r>
          </a:p>
          <a:p>
            <a:pPr algn="ctr"/>
            <a:endParaRPr lang="en-US" sz="16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Eat, Drink, be Merry, for Tomorrow We Die</a:t>
            </a:r>
            <a:endParaRPr lang="en-US" sz="2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2311" y="2664380"/>
            <a:ext cx="3050273" cy="4039563"/>
          </a:xfrm>
          <a:prstGeom prst="rect">
            <a:avLst/>
          </a:prstGeom>
          <a:solidFill>
            <a:srgbClr val="800000">
              <a:alpha val="15000"/>
            </a:srgbClr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dirty="0" smtClean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2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spc="3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b="1" spc="300" dirty="0" smtClean="0">
                <a:solidFill>
                  <a:schemeClr val="bg1"/>
                </a:solidFill>
              </a:rPr>
              <a:t>Possibility #3</a:t>
            </a:r>
          </a:p>
          <a:p>
            <a:pPr algn="ctr"/>
            <a:endParaRPr lang="en-US" sz="11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1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(Galatians 2:20) </a:t>
            </a:r>
            <a:r>
              <a:rPr lang="en-US" sz="2100" b="1" dirty="0" smtClean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100" b="1" dirty="0">
                <a:solidFill>
                  <a:srgbClr val="FFE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crucified with Christ. It is no longer I who live, but Christ who lives in me. And the life I now live in the flesh I live by faith in the Son of God, who loved me and gave himself for me.</a:t>
            </a:r>
          </a:p>
          <a:p>
            <a:endParaRPr lang="en-US" sz="22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2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200" b="1" dirty="0">
              <a:solidFill>
                <a:srgbClr val="FFE8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9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1" spc="300" dirty="0" smtClean="0"/>
              <a:t>Matthew 27:15-26</a:t>
            </a:r>
            <a:endParaRPr lang="en-US" sz="2400" b="1" spc="300" dirty="0"/>
          </a:p>
        </p:txBody>
      </p:sp>
    </p:spTree>
    <p:extLst>
      <p:ext uri="{BB962C8B-B14F-4D97-AF65-F5344CB8AC3E}">
        <p14:creationId xmlns:p14="http://schemas.microsoft.com/office/powerpoint/2010/main" val="38945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232</TotalTime>
  <Words>354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Chuck Durham</cp:lastModifiedBy>
  <cp:revision>40</cp:revision>
  <dcterms:created xsi:type="dcterms:W3CDTF">2014-03-26T14:03:34Z</dcterms:created>
  <dcterms:modified xsi:type="dcterms:W3CDTF">2017-05-07T14:20:29Z</dcterms:modified>
</cp:coreProperties>
</file>