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256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261" r:id="rId11"/>
    <p:sldId id="454" r:id="rId12"/>
    <p:sldId id="455" r:id="rId13"/>
    <p:sldId id="456" r:id="rId14"/>
    <p:sldId id="457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270" r:id="rId39"/>
    <p:sldId id="360" r:id="rId40"/>
    <p:sldId id="361" r:id="rId41"/>
    <p:sldId id="362" r:id="rId42"/>
    <p:sldId id="369" r:id="rId43"/>
    <p:sldId id="370" r:id="rId44"/>
    <p:sldId id="371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283" r:id="rId55"/>
    <p:sldId id="387" r:id="rId56"/>
    <p:sldId id="388" r:id="rId57"/>
    <p:sldId id="391" r:id="rId58"/>
    <p:sldId id="392" r:id="rId59"/>
    <p:sldId id="395" r:id="rId60"/>
    <p:sldId id="396" r:id="rId61"/>
    <p:sldId id="401" r:id="rId62"/>
    <p:sldId id="402" r:id="rId63"/>
    <p:sldId id="298" r:id="rId64"/>
    <p:sldId id="403" r:id="rId65"/>
    <p:sldId id="404" r:id="rId66"/>
    <p:sldId id="405" r:id="rId67"/>
    <p:sldId id="406" r:id="rId68"/>
    <p:sldId id="407" r:id="rId69"/>
    <p:sldId id="408" r:id="rId70"/>
    <p:sldId id="409" r:id="rId71"/>
    <p:sldId id="410" r:id="rId72"/>
    <p:sldId id="411" r:id="rId73"/>
    <p:sldId id="311" r:id="rId74"/>
    <p:sldId id="412" r:id="rId75"/>
    <p:sldId id="413" r:id="rId76"/>
    <p:sldId id="414" r:id="rId77"/>
    <p:sldId id="418" r:id="rId78"/>
    <p:sldId id="419" r:id="rId79"/>
    <p:sldId id="420" r:id="rId80"/>
    <p:sldId id="424" r:id="rId81"/>
    <p:sldId id="425" r:id="rId82"/>
    <p:sldId id="426" r:id="rId83"/>
    <p:sldId id="324" r:id="rId84"/>
    <p:sldId id="427" r:id="rId85"/>
    <p:sldId id="428" r:id="rId86"/>
    <p:sldId id="429" r:id="rId87"/>
    <p:sldId id="436" r:id="rId88"/>
    <p:sldId id="437" r:id="rId89"/>
    <p:sldId id="438" r:id="rId90"/>
    <p:sldId id="330" r:id="rId91"/>
    <p:sldId id="439" r:id="rId92"/>
    <p:sldId id="440" r:id="rId93"/>
    <p:sldId id="444" r:id="rId94"/>
    <p:sldId id="445" r:id="rId95"/>
    <p:sldId id="449" r:id="rId96"/>
    <p:sldId id="450" r:id="rId97"/>
    <p:sldId id="451" r:id="rId98"/>
    <p:sldId id="452" r:id="rId99"/>
    <p:sldId id="453" r:id="rId100"/>
    <p:sldId id="337" r:id="rId101"/>
    <p:sldId id="509" r:id="rId102"/>
    <p:sldId id="510" r:id="rId103"/>
    <p:sldId id="511" r:id="rId104"/>
    <p:sldId id="512" r:id="rId105"/>
    <p:sldId id="513" r:id="rId106"/>
    <p:sldId id="514" r:id="rId107"/>
    <p:sldId id="515" r:id="rId108"/>
    <p:sldId id="516" r:id="rId109"/>
    <p:sldId id="517" r:id="rId110"/>
    <p:sldId id="344" r:id="rId111"/>
    <p:sldId id="485" r:id="rId112"/>
    <p:sldId id="486" r:id="rId113"/>
    <p:sldId id="487" r:id="rId114"/>
    <p:sldId id="488" r:id="rId115"/>
    <p:sldId id="489" r:id="rId116"/>
    <p:sldId id="490" r:id="rId117"/>
    <p:sldId id="351" r:id="rId118"/>
    <p:sldId id="491" r:id="rId119"/>
    <p:sldId id="492" r:id="rId120"/>
    <p:sldId id="493" r:id="rId121"/>
    <p:sldId id="494" r:id="rId122"/>
    <p:sldId id="495" r:id="rId123"/>
    <p:sldId id="496" r:id="rId124"/>
    <p:sldId id="497" r:id="rId125"/>
    <p:sldId id="498" r:id="rId126"/>
    <p:sldId id="499" r:id="rId127"/>
    <p:sldId id="500" r:id="rId128"/>
    <p:sldId id="501" r:id="rId129"/>
    <p:sldId id="502" r:id="rId130"/>
    <p:sldId id="503" r:id="rId131"/>
    <p:sldId id="504" r:id="rId132"/>
    <p:sldId id="505" r:id="rId133"/>
    <p:sldId id="506" r:id="rId134"/>
    <p:sldId id="507" r:id="rId135"/>
    <p:sldId id="508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D528-4DA8-4726-9DB0-8E576D68DBC8}" type="datetimeFigureOut">
              <a:rPr lang="es-GT" smtClean="0"/>
              <a:t>7/07/2019</a:t>
            </a:fld>
            <a:endParaRPr lang="es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D28AD-BCEF-4008-8C28-B01D293AC46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51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“de-pend-</a:t>
            </a:r>
            <a:r>
              <a:rPr lang="en-US" strike="sngStrike" dirty="0" err="1"/>
              <a:t>ent</a:t>
            </a:r>
            <a:r>
              <a:rPr lang="en-US" strike="sngStrike" dirty="0"/>
              <a:t>” </a:t>
            </a:r>
            <a:r>
              <a:rPr lang="en-US" dirty="0"/>
              <a:t>(Question</a:t>
            </a:r>
            <a:r>
              <a:rPr lang="en-US" baseline="0" dirty="0"/>
              <a:t> – the </a:t>
            </a:r>
            <a:r>
              <a:rPr lang="en-US" baseline="0" dirty="0" err="1"/>
              <a:t>pdf</a:t>
            </a:r>
            <a:r>
              <a:rPr lang="en-US" baseline="0" dirty="0"/>
              <a:t> of the sheet music has it as de-pen-dent; do I have an out-of-date </a:t>
            </a:r>
            <a:r>
              <a:rPr lang="en-US" baseline="0" dirty="0" err="1"/>
              <a:t>pdf</a:t>
            </a:r>
            <a:r>
              <a:rPr lang="en-US" baseline="0" dirty="0"/>
              <a:t> of the sheet music? I made the change to de-pend-</a:t>
            </a:r>
            <a:r>
              <a:rPr lang="en-US" baseline="0" dirty="0" err="1"/>
              <a:t>ent</a:t>
            </a:r>
            <a:r>
              <a:rPr lang="en-US" baseline="0" dirty="0"/>
              <a:t>, though.)</a:t>
            </a:r>
            <a:endParaRPr lang="en-US" dirty="0"/>
          </a:p>
          <a:p>
            <a:endParaRPr lang="en-US" dirty="0"/>
          </a:p>
          <a:p>
            <a:r>
              <a:rPr lang="en-US" strike="sngStrike" dirty="0"/>
              <a:t>“an-y” </a:t>
            </a:r>
            <a:r>
              <a:rPr lang="en-US" dirty="0"/>
              <a:t>(Same here as above.</a:t>
            </a:r>
            <a:r>
              <a:rPr lang="en-US" baseline="0" dirty="0"/>
              <a:t>  The </a:t>
            </a:r>
            <a:r>
              <a:rPr lang="en-US" baseline="0" dirty="0" err="1"/>
              <a:t>pdf</a:t>
            </a:r>
            <a:r>
              <a:rPr lang="en-US" baseline="0" dirty="0"/>
              <a:t> of the sheet music has it as a-</a:t>
            </a:r>
            <a:r>
              <a:rPr lang="en-US" baseline="0" dirty="0" err="1"/>
              <a:t>ny</a:t>
            </a:r>
            <a:r>
              <a:rPr lang="en-US" baseline="0" dirty="0"/>
              <a:t>.  I made the change to an-y, though.)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5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GT" altLang="es-G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6E6968-775F-4859-91C3-54186E08BDF9}" type="slidenum">
              <a:rPr lang="en-US" altLang="es-GT">
                <a:latin typeface="Calibri" panose="020F0502020204030204" pitchFamily="34" charset="0"/>
              </a:rPr>
              <a:pPr eaLnBrk="1" hangingPunct="1"/>
              <a:t>85</a:t>
            </a:fld>
            <a:endParaRPr lang="en-US" altLang="es-G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24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GT" altLang="es-G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51018E-D038-4A1B-97E5-822FAD4CCA5A}" type="slidenum">
              <a:rPr lang="en-US" altLang="es-GT">
                <a:latin typeface="Calibri" panose="020F0502020204030204" pitchFamily="34" charset="0"/>
              </a:rPr>
              <a:pPr eaLnBrk="1" hangingPunct="1"/>
              <a:t>86</a:t>
            </a:fld>
            <a:endParaRPr lang="en-US" altLang="es-G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13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GT" altLang="es-G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CB7291-D9FD-4B12-A5D3-05E64D1D30F4}" type="slidenum">
              <a:rPr lang="en-US" altLang="es-GT">
                <a:latin typeface="Calibri" panose="020F0502020204030204" pitchFamily="34" charset="0"/>
              </a:rPr>
              <a:pPr eaLnBrk="1" hangingPunct="1"/>
              <a:t>87</a:t>
            </a:fld>
            <a:endParaRPr lang="en-US" altLang="es-G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27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GT" altLang="es-G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59A573-1092-434A-83DA-6238C6AB0EB2}" type="slidenum">
              <a:rPr lang="en-US" altLang="es-GT">
                <a:latin typeface="Calibri" panose="020F0502020204030204" pitchFamily="34" charset="0"/>
              </a:rPr>
              <a:pPr eaLnBrk="1" hangingPunct="1"/>
              <a:t>88</a:t>
            </a:fld>
            <a:endParaRPr lang="en-US" altLang="es-G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50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GT" altLang="es-G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1CAFD2-E0F2-4CA2-B861-882D0259ADF3}" type="slidenum">
              <a:rPr lang="en-US" altLang="es-GT">
                <a:latin typeface="Calibri" panose="020F0502020204030204" pitchFamily="34" charset="0"/>
              </a:rPr>
              <a:pPr eaLnBrk="1" hangingPunct="1"/>
              <a:t>89</a:t>
            </a:fld>
            <a:endParaRPr lang="en-US" altLang="es-G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3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“an-y-thing.” </a:t>
            </a:r>
            <a:r>
              <a:rPr lang="en-US" dirty="0"/>
              <a:t>(Same</a:t>
            </a:r>
            <a:r>
              <a:rPr lang="en-US" baseline="0" dirty="0"/>
              <a:t> thing in the PDF of the music.  It says “a-</a:t>
            </a:r>
            <a:r>
              <a:rPr lang="en-US" baseline="0" dirty="0" err="1"/>
              <a:t>ny</a:t>
            </a:r>
            <a:r>
              <a:rPr lang="en-US" baseline="0" dirty="0"/>
              <a:t>-thing.”  I made the change to an-y-thing.)</a:t>
            </a:r>
            <a:endParaRPr lang="en-US" dirty="0"/>
          </a:p>
          <a:p>
            <a:endParaRPr lang="en-US" dirty="0"/>
          </a:p>
          <a:p>
            <a:r>
              <a:rPr lang="en-US" strike="sngStrike" dirty="0"/>
              <a:t>Is</a:t>
            </a:r>
            <a:r>
              <a:rPr lang="en-US" strike="sngStrike" baseline="0" dirty="0"/>
              <a:t> there any way to create more space for the tenor sixteenth note G# below “of”? We need to scoot it to the right a bit.</a:t>
            </a:r>
          </a:p>
          <a:p>
            <a:r>
              <a:rPr lang="en-US" strike="sngStrike" baseline="0" dirty="0"/>
              <a:t>The soprano sixteenth note D# above “we” also needs to be scooted a bit to the right.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The alto note above “are” on the bottom system is out of line with the soprano note. Also on slide C2d</a:t>
            </a:r>
            <a:r>
              <a:rPr lang="en-US" strike="sngStrike" baseline="0" dirty="0"/>
              <a:t>, C3d, Coda2 &amp; Coda3 </a:t>
            </a:r>
            <a:r>
              <a:rPr lang="en-US" baseline="0" dirty="0"/>
              <a:t>(Just a note – on the PDF sheet music, it has that note out of line with the soprano.  Don’t know if it needs to be changed there as well.)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2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top system: very last note in the system—can the “column” be moved to the right to create more space for the tenor G#? Or scoot the syllable to the right underneath/over the notes, then drag the column with the C# in soprano back to the left so it creates some space for the last sixteenth. It’s just a bit crowded</a:t>
            </a:r>
            <a:r>
              <a:rPr lang="en-US" strike="sngStrike" baseline="0" dirty="0"/>
              <a:t> there.</a:t>
            </a:r>
          </a:p>
          <a:p>
            <a:endParaRPr lang="en-US" baseline="0" dirty="0"/>
          </a:p>
          <a:p>
            <a:r>
              <a:rPr lang="en-US" strike="sngStrike" baseline="0" dirty="0"/>
              <a:t>bottom system: treble clef, alto stems need to be a bit longer above “we can give.” bass clef: flip the stems below “everything”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6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alto stems above “way it is” need to be longer. Move all lyrics downward if necessary to accomplish this. I don’t remember if I recommended this be put on one system. If it would be easy to change it back to two systems we might</a:t>
            </a:r>
            <a:r>
              <a:rPr lang="en-US" strike="sngStrike" baseline="0" dirty="0"/>
              <a:t> need to do that. If it’s a great hassle, we at least need to find a way to give a little more space to that poor soprano B sixteenth note above “is.”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1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bottom system: move all lyrics down, extend the</a:t>
            </a:r>
            <a:r>
              <a:rPr lang="en-US" strike="sngStrike" baseline="0" dirty="0"/>
              <a:t> length of the alto stem on the downbeat (C#), decrease the length of the alto stem on the quarter note F#, decrease the length of the bass stem on the quarter note A#--it should extend only as far as the previous beamed A# notes went.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7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bottom system: bass A# quarter note—shorten the stem. Soprano beamed</a:t>
            </a:r>
            <a:r>
              <a:rPr lang="en-US" strike="sngStrike" baseline="0" dirty="0"/>
              <a:t> eighth note on C# above “</a:t>
            </a:r>
            <a:r>
              <a:rPr lang="en-US" strike="sngStrike" baseline="0" dirty="0" err="1"/>
              <a:t>ble</a:t>
            </a:r>
            <a:r>
              <a:rPr lang="en-US" strike="sngStrike" baseline="0" dirty="0"/>
              <a:t>” – shorten the stem a bit if possible.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5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comma after Yes?  </a:t>
            </a:r>
            <a:r>
              <a:rPr lang="en-US" strike="noStrike" dirty="0"/>
              <a:t>Made</a:t>
            </a:r>
            <a:r>
              <a:rPr lang="en-US" strike="noStrike" baseline="0" dirty="0"/>
              <a:t> the change, but the PDF of the sheet music does not have the comma after “yes.”</a:t>
            </a: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3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GT" altLang="es-G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9A3D47-22F6-40FD-8547-30DBF47F7141}" type="slidenum">
              <a:rPr lang="en-US" altLang="es-GT">
                <a:latin typeface="Calibri" panose="020F0502020204030204" pitchFamily="34" charset="0"/>
              </a:rPr>
              <a:pPr eaLnBrk="1" hangingPunct="1"/>
              <a:t>84</a:t>
            </a:fld>
            <a:endParaRPr lang="en-US" altLang="es-G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4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2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0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CC30-629D-41A5-8AEE-D8DE26CF95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1774E-0B56-40A2-930D-7F0DEB1C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6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7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3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992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277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9995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771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9865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173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242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5420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7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V1a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022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0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563 - Jesus, Name Above All Names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65733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563 - Jesus, Name Above All Names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444969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563 - Jesus, Name Above All Names - 1.3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368008299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563 - Jesus, Name Above All Names - 2.1</a:t>
            </a:r>
          </a:p>
        </p:txBody>
      </p:sp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823668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563 - Jesus, Name Above All Names - 2.2</a:t>
            </a:r>
          </a:p>
        </p:txBody>
      </p:sp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53576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Song</a:t>
            </a:r>
          </a:p>
        </p:txBody>
      </p:sp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563 - Jesus, Name Above All Names - 2.3</a:t>
            </a:r>
          </a:p>
        </p:txBody>
      </p:sp>
      <p:pic>
        <p:nvPicPr>
          <p:cNvPr id="8196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8249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7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07598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258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V1b – You Are God Alone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740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C.1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859485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C.2</a:t>
            </a:r>
          </a:p>
        </p:txBody>
      </p:sp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0669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C.3</a:t>
            </a:r>
          </a:p>
        </p:txBody>
      </p:sp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66488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C.4</a:t>
            </a:r>
          </a:p>
        </p:txBody>
      </p:sp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840512641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- 2.1</a:t>
            </a:r>
          </a:p>
        </p:txBody>
      </p:sp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952575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- 2.2</a:t>
            </a:r>
          </a:p>
        </p:txBody>
      </p:sp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889435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C.1</a:t>
            </a:r>
          </a:p>
        </p:txBody>
      </p:sp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819733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C.2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11482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C.3</a:t>
            </a:r>
          </a:p>
        </p:txBody>
      </p:sp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170553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C.4</a:t>
            </a:r>
          </a:p>
        </p:txBody>
      </p:sp>
      <p:pic>
        <p:nvPicPr>
          <p:cNvPr id="1433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8474158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V1c – You Are God Alone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912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- 3.1</a:t>
            </a:r>
          </a:p>
        </p:txBody>
      </p:sp>
      <p:pic>
        <p:nvPicPr>
          <p:cNvPr id="1536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38809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- 3.2</a:t>
            </a:r>
          </a:p>
        </p:txBody>
      </p:sp>
      <p:pic>
        <p:nvPicPr>
          <p:cNvPr id="1638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46366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C.1</a:t>
            </a:r>
          </a:p>
        </p:txBody>
      </p:sp>
      <p:pic>
        <p:nvPicPr>
          <p:cNvPr id="1741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17297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C.2</a:t>
            </a:r>
          </a:p>
        </p:txBody>
      </p:sp>
      <p:pic>
        <p:nvPicPr>
          <p:cNvPr id="1843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558616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C.3</a:t>
            </a:r>
          </a:p>
        </p:txBody>
      </p:sp>
      <p:pic>
        <p:nvPicPr>
          <p:cNvPr id="1945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664281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Song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297 - Prepare To Meet Thy God - C.4</a:t>
            </a:r>
          </a:p>
        </p:txBody>
      </p:sp>
      <p:pic>
        <p:nvPicPr>
          <p:cNvPr id="20484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639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V1d – You Are God Alone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096000" y="6057637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C1a – You Are God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C1b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9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C1c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05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C1d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V2a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7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466 - Does Jesus Care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604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V2b – You Are God Alone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0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V2c – You Are God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8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V2d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8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096000" y="6057637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C2a – You Are God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2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C2b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80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C2c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8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C2d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B1a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6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B1b – You Are God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6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B1c – You Are God Alone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8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466 - Does Jesus Care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4671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B1d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9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096000" y="6057637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C3a – You Are God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43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C3b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30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C3c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26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C3d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1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CODA1 – You Are God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93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CODA2 – You Are God Alone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217334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3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6324600" y="60576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/>
              <a:t>© 2014 The </a:t>
            </a:r>
            <a:r>
              <a:rPr lang="en-US" sz="1200" dirty="0" err="1"/>
              <a:t>Acappella</a:t>
            </a:r>
            <a:r>
              <a:rPr lang="en-US" sz="1200" dirty="0"/>
              <a:t> Company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254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CODA3 – You Are God Alone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71501"/>
            <a:ext cx="7670800" cy="31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1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8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9606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466 - Does Jesus Care - 2.1</a:t>
            </a:r>
          </a:p>
        </p:txBody>
      </p:sp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7224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62161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- 1.3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31622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- 2.1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88518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- 2.2</a:t>
            </a:r>
          </a:p>
        </p:txBody>
      </p:sp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08469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- 2.3</a:t>
            </a:r>
          </a:p>
        </p:txBody>
      </p:sp>
      <p:pic>
        <p:nvPicPr>
          <p:cNvPr id="1433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14924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- 3.1</a:t>
            </a:r>
          </a:p>
        </p:txBody>
      </p:sp>
      <p:pic>
        <p:nvPicPr>
          <p:cNvPr id="2150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1860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- 3.2</a:t>
            </a:r>
          </a:p>
        </p:txBody>
      </p:sp>
      <p:pic>
        <p:nvPicPr>
          <p:cNvPr id="2253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7860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- 3.3</a:t>
            </a:r>
          </a:p>
        </p:txBody>
      </p:sp>
      <p:pic>
        <p:nvPicPr>
          <p:cNvPr id="2355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468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C.1</a:t>
            </a:r>
          </a:p>
        </p:txBody>
      </p:sp>
      <p:pic>
        <p:nvPicPr>
          <p:cNvPr id="2457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61721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C.2</a:t>
            </a:r>
          </a:p>
        </p:txBody>
      </p:sp>
      <p:pic>
        <p:nvPicPr>
          <p:cNvPr id="2560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2094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466 - Does Jesus Care - 2.2</a:t>
            </a:r>
          </a:p>
        </p:txBody>
      </p:sp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12426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C.3</a:t>
            </a:r>
          </a:p>
        </p:txBody>
      </p:sp>
      <p:pic>
        <p:nvPicPr>
          <p:cNvPr id="2662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1196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C.4</a:t>
            </a:r>
          </a:p>
        </p:txBody>
      </p:sp>
      <p:pic>
        <p:nvPicPr>
          <p:cNvPr id="2765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1072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C.5</a:t>
            </a:r>
          </a:p>
        </p:txBody>
      </p:sp>
      <p:pic>
        <p:nvPicPr>
          <p:cNvPr id="286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83909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Song</a:t>
            </a:r>
          </a:p>
        </p:txBody>
      </p:sp>
      <p:sp>
        <p:nvSpPr>
          <p:cNvPr id="2969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638 - Wonderful Grace - C.6</a:t>
            </a:r>
          </a:p>
        </p:txBody>
      </p:sp>
      <p:pic>
        <p:nvPicPr>
          <p:cNvPr id="29700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7336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1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476 - Lead Me To Some Soul Today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4207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476 - Lead Me To Some Soul Today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28353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476 - Lead Me To Some Soul Today - 2.1</a:t>
            </a:r>
          </a:p>
        </p:txBody>
      </p:sp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2673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476 - Lead Me To Some Soul Today - 2.2</a:t>
            </a:r>
          </a:p>
        </p:txBody>
      </p:sp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5877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476 - Lead Me To Some Soul Today - 3.1</a:t>
            </a:r>
          </a:p>
        </p:txBody>
      </p:sp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844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466 - Does Jesus Care - 3.1</a:t>
            </a:r>
          </a:p>
        </p:txBody>
      </p:sp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7678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476 - Lead Me To Some Soul Today - 3.2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01836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476 - Lead Me To Some Soul Today - C.1</a:t>
            </a:r>
          </a:p>
        </p:txBody>
      </p:sp>
      <p:pic>
        <p:nvPicPr>
          <p:cNvPr id="1741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7298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Song</a:t>
            </a:r>
          </a:p>
        </p:txBody>
      </p:sp>
      <p:sp>
        <p:nvSpPr>
          <p:cNvPr id="184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476 - Lead Me To Some Soul Today - C.2</a:t>
            </a:r>
          </a:p>
        </p:txBody>
      </p:sp>
      <p:pic>
        <p:nvPicPr>
          <p:cNvPr id="18436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280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1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468 - Happiness Is The Lord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1987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468 - Happiness Is The Lord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365303403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468 - Happiness Is The Lord - 2.1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2442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468 - Happiness Is The Lord - 2.2</a:t>
            </a:r>
          </a:p>
        </p:txBody>
      </p:sp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74523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468 - Happiness Is The Lord - 2.3</a:t>
            </a:r>
          </a:p>
        </p:txBody>
      </p:sp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0497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468 - Happiness Is The Lord - 2.4</a:t>
            </a:r>
          </a:p>
        </p:txBody>
      </p:sp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21697163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466 - Does Jesus Care - 3.2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51367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468 - Happiness Is The Lord - 3.1</a:t>
            </a:r>
          </a:p>
        </p:txBody>
      </p:sp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8732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468 - Happiness Is The Lord - 3.2</a:t>
            </a:r>
          </a:p>
        </p:txBody>
      </p:sp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6219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Song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468 - Happiness Is The Lord - 3.3</a:t>
            </a:r>
          </a:p>
        </p:txBody>
      </p:sp>
      <p:pic>
        <p:nvPicPr>
          <p:cNvPr id="11268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381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4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898525" y="1489075"/>
            <a:ext cx="51911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/>
              <a:t>1.</a:t>
            </a:r>
          </a:p>
          <a:p>
            <a:r>
              <a:rPr lang="en-US" altLang="es-GT"/>
              <a:t>Humble yourself in the sight of the Lord.</a:t>
            </a:r>
          </a:p>
          <a:p>
            <a:r>
              <a:rPr lang="en-US" altLang="es-GT"/>
              <a:t>Humble yourself in the sight of the Lord.</a:t>
            </a:r>
          </a:p>
          <a:p>
            <a:r>
              <a:rPr lang="en-US" altLang="es-GT"/>
              <a:t>And He will lift you up.</a:t>
            </a:r>
          </a:p>
          <a:p>
            <a:r>
              <a:rPr lang="en-US" altLang="es-GT"/>
              <a:t>And He will lift you up.</a:t>
            </a:r>
          </a:p>
        </p:txBody>
      </p:sp>
      <p:pic>
        <p:nvPicPr>
          <p:cNvPr id="58377" name="Picture 9" descr="HumbleYourself-SFP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s-GT" sz="2800">
                <a:solidFill>
                  <a:schemeClr val="tx1"/>
                </a:solidFill>
                <a:latin typeface="Arial" panose="020B0604020202020204" pitchFamily="34" charset="0"/>
              </a:rPr>
              <a:t>1 – Humble Yourself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6200" y="6080125"/>
            <a:ext cx="582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000"/>
              <a:t>Words &amp; Music: Bob Hudson</a:t>
            </a:r>
          </a:p>
          <a:p>
            <a:r>
              <a:rPr lang="en-US" altLang="es-GT" sz="1000"/>
              <a:t>Copyright © 1978 CCCM Music (Admin. by Maranatha! Music c/o The Copyright Company, Nashville, TN) /</a:t>
            </a:r>
          </a:p>
          <a:p>
            <a:r>
              <a:rPr lang="en-US" altLang="es-GT" sz="1000"/>
              <a:t>Maranatha! Music (Admin. by The Copyright Company, Nashville, TN)</a:t>
            </a:r>
          </a:p>
          <a:p>
            <a:r>
              <a:rPr lang="en-US" altLang="es-GT" sz="1000"/>
              <a:t>All rights reserved. International copyright secured. Useb by permission.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400"/>
              <a:t>© 2004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9216777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HumbleYourself-SFP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s-GT" sz="2800">
                <a:solidFill>
                  <a:schemeClr val="tx1"/>
                </a:solidFill>
                <a:latin typeface="Arial" panose="020B0604020202020204" pitchFamily="34" charset="0"/>
              </a:rPr>
              <a:t>1 – Humble Yourself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400"/>
              <a:t>© 2004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9058179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HumbleYourself-SFP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s-GT" sz="2800">
                <a:solidFill>
                  <a:schemeClr val="tx1"/>
                </a:solidFill>
                <a:latin typeface="Arial" panose="020B0604020202020204" pitchFamily="34" charset="0"/>
              </a:rPr>
              <a:t>1 – Humble Yourself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400"/>
              <a:t>© 2004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701587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41325" y="1412875"/>
            <a:ext cx="48117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/>
              <a:t>3.</a:t>
            </a:r>
          </a:p>
          <a:p>
            <a:r>
              <a:rPr lang="en-US" altLang="es-GT"/>
              <a:t>Amazing grace, how sweet the sound.</a:t>
            </a:r>
          </a:p>
          <a:p>
            <a:r>
              <a:rPr lang="en-US" altLang="es-GT"/>
              <a:t>Amazing grace, how sweet the sound.</a:t>
            </a:r>
          </a:p>
          <a:p>
            <a:r>
              <a:rPr lang="en-US" altLang="es-GT"/>
              <a:t>That saved a wretch like me.</a:t>
            </a:r>
          </a:p>
          <a:p>
            <a:r>
              <a:rPr lang="en-US" altLang="es-GT"/>
              <a:t>That saved a wretch like me.</a:t>
            </a:r>
          </a:p>
        </p:txBody>
      </p:sp>
      <p:pic>
        <p:nvPicPr>
          <p:cNvPr id="110598" name="Picture 6" descr="HumbleYourself-SFP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s-GT" sz="2800">
                <a:solidFill>
                  <a:schemeClr val="tx1"/>
                </a:solidFill>
                <a:latin typeface="Arial" panose="020B0604020202020204" pitchFamily="34" charset="0"/>
              </a:rPr>
              <a:t>3 – Humble Yourself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76200" y="6080125"/>
            <a:ext cx="582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000"/>
              <a:t>Words &amp; Music: Bob Hudson</a:t>
            </a:r>
          </a:p>
          <a:p>
            <a:r>
              <a:rPr lang="en-US" altLang="es-GT" sz="1000"/>
              <a:t>Copyright © 1978 CCCM Music (Admin. by Maranatha! Music c/o The Copyright Company, Nashville, TN) /</a:t>
            </a:r>
          </a:p>
          <a:p>
            <a:r>
              <a:rPr lang="en-US" altLang="es-GT" sz="1000"/>
              <a:t>Maranatha! Music (Admin. by The Copyright Company, Nashville, TN)</a:t>
            </a:r>
          </a:p>
          <a:p>
            <a:r>
              <a:rPr lang="en-US" altLang="es-GT" sz="1000"/>
              <a:t>All rights reserved. International copyright secured. Useb by permission.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400"/>
              <a:t>© 2004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2783843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HumbleYourself-SFP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s-GT" sz="2800">
                <a:solidFill>
                  <a:schemeClr val="tx1"/>
                </a:solidFill>
                <a:latin typeface="Arial" panose="020B0604020202020204" pitchFamily="34" charset="0"/>
              </a:rPr>
              <a:t>3 – Humble Yourself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400"/>
              <a:t>© 2004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0184044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HumbleYourself-SFP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s-GT" sz="2800">
                <a:solidFill>
                  <a:schemeClr val="tx1"/>
                </a:solidFill>
                <a:latin typeface="Arial" panose="020B0604020202020204" pitchFamily="34" charset="0"/>
              </a:rPr>
              <a:t>3 – Humble Yourself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400"/>
              <a:t>© 2004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61661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466 - Does Jesus Care - C.1</a:t>
            </a:r>
          </a:p>
        </p:txBody>
      </p:sp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93848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898525" y="1489075"/>
            <a:ext cx="51911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/>
              <a:t>5.</a:t>
            </a:r>
          </a:p>
          <a:p>
            <a:r>
              <a:rPr lang="en-US" altLang="es-GT"/>
              <a:t>Humble yourself in the sight of the Lord.</a:t>
            </a:r>
          </a:p>
          <a:p>
            <a:r>
              <a:rPr lang="en-US" altLang="es-GT"/>
              <a:t>Humble yourself in the sight of the Lord.</a:t>
            </a:r>
          </a:p>
          <a:p>
            <a:r>
              <a:rPr lang="en-US" altLang="es-GT"/>
              <a:t>And He will lift you up.</a:t>
            </a:r>
          </a:p>
          <a:p>
            <a:r>
              <a:rPr lang="en-US" altLang="es-GT"/>
              <a:t>And He will lift you up.</a:t>
            </a:r>
          </a:p>
        </p:txBody>
      </p:sp>
      <p:pic>
        <p:nvPicPr>
          <p:cNvPr id="118787" name="Picture 3" descr="HumbleYourself-SFP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s-GT" sz="2800">
                <a:solidFill>
                  <a:schemeClr val="tx1"/>
                </a:solidFill>
                <a:latin typeface="Arial" panose="020B0604020202020204" pitchFamily="34" charset="0"/>
              </a:rPr>
              <a:t>5 – Humble Yourself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6200" y="6080125"/>
            <a:ext cx="582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000"/>
              <a:t>Words &amp; Music: Bob Hudson</a:t>
            </a:r>
          </a:p>
          <a:p>
            <a:r>
              <a:rPr lang="en-US" altLang="es-GT" sz="1000"/>
              <a:t>Copyright © 1978 CCCM Music (Admin. by Maranatha! Music c/o The Copyright Company, Nashville, TN) /</a:t>
            </a:r>
          </a:p>
          <a:p>
            <a:r>
              <a:rPr lang="en-US" altLang="es-GT" sz="1000"/>
              <a:t>Maranatha! Music (Admin. by The Copyright Company, Nashville, TN)</a:t>
            </a:r>
          </a:p>
          <a:p>
            <a:r>
              <a:rPr lang="en-US" altLang="es-GT" sz="1000"/>
              <a:t>All rights reserved. International copyright secured. Useb by permission.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400"/>
              <a:t>© 2004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2594546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umbleYourself-SFP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s-GT" sz="2800">
                <a:solidFill>
                  <a:schemeClr val="tx1"/>
                </a:solidFill>
                <a:latin typeface="Arial" panose="020B0604020202020204" pitchFamily="34" charset="0"/>
              </a:rPr>
              <a:t>5 – Humble Yourself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400"/>
              <a:t>© 2004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5476237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 descr="HumbleYourself-SFP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s-GT" sz="2800">
                <a:solidFill>
                  <a:schemeClr val="tx1"/>
                </a:solidFill>
                <a:latin typeface="Arial" panose="020B0604020202020204" pitchFamily="34" charset="0"/>
              </a:rPr>
              <a:t>5 – Humble Yourself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GT" sz="1400"/>
              <a:t>© 2004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8257092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5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GT" smtClean="0"/>
              <a:t>001 - Holy, Holy, Holy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00995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GT" smtClean="0"/>
              <a:t>001 - Holy, Holy, Holy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0229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GT" smtClean="0"/>
              <a:t>001 - Holy, Holy, Holy - 1.3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s-GT">
                <a:latin typeface="Calibri" panose="020F0502020204030204" pitchFamily="34" charset="0"/>
              </a:rPr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1646453380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GT" smtClean="0"/>
              <a:t>001 - Holy, Holy, Holy - 4.1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10712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GT" smtClean="0"/>
              <a:t>001 - Holy, Holy, Holy - 4.2</a:t>
            </a:r>
          </a:p>
        </p:txBody>
      </p:sp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754085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s-GT">
                <a:latin typeface="Calibri" panose="020F0502020204030204" pitchFamily="34" charset="0"/>
              </a:rPr>
              <a:t>End of Song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GT" smtClean="0"/>
              <a:t>001 - Holy, Holy, Holy - 4.3</a:t>
            </a:r>
          </a:p>
        </p:txBody>
      </p:sp>
      <p:pic>
        <p:nvPicPr>
          <p:cNvPr id="14340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61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Song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466 - Does Jesus Care - C.2</a:t>
            </a:r>
          </a:p>
        </p:txBody>
      </p:sp>
      <p:pic>
        <p:nvPicPr>
          <p:cNvPr id="14340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721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1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285 - Zion's Call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198519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285 - Zion's Call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5856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285 - Zion's Call - 2.1</a:t>
            </a:r>
          </a:p>
        </p:txBody>
      </p:sp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626161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285 - Zion's Call - 2.2</a:t>
            </a:r>
          </a:p>
        </p:txBody>
      </p:sp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40739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285 - Zion's Call - 3.1</a:t>
            </a:r>
          </a:p>
        </p:txBody>
      </p:sp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389567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285 - Zion's Call - 3.2</a:t>
            </a:r>
          </a:p>
        </p:txBody>
      </p:sp>
      <p:pic>
        <p:nvPicPr>
          <p:cNvPr id="1433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59810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285 - Zion's Call - C.1</a:t>
            </a:r>
          </a:p>
        </p:txBody>
      </p:sp>
      <p:pic>
        <p:nvPicPr>
          <p:cNvPr id="1536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59914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285 - Zion's Call - C.2</a:t>
            </a:r>
          </a:p>
        </p:txBody>
      </p:sp>
      <p:pic>
        <p:nvPicPr>
          <p:cNvPr id="1638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315131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s-GT"/>
              <a:t>End of Song</a:t>
            </a: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GT" smtClean="0"/>
              <a:t>285 - Zion's Call - C.3</a:t>
            </a:r>
          </a:p>
        </p:txBody>
      </p:sp>
      <p:pic>
        <p:nvPicPr>
          <p:cNvPr id="17412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480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1850</Words>
  <Application>Microsoft Office PowerPoint</Application>
  <PresentationFormat>On-screen Show (4:3)</PresentationFormat>
  <Paragraphs>221</Paragraphs>
  <Slides>135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9" baseType="lpstr">
      <vt:lpstr>Arial</vt:lpstr>
      <vt:lpstr>Calibri</vt:lpstr>
      <vt:lpstr>Calibri Light</vt:lpstr>
      <vt:lpstr>Office Theme</vt:lpstr>
      <vt:lpstr>PowerPoint Presentation</vt:lpstr>
      <vt:lpstr>466 - Does Jesus Care - 1.1</vt:lpstr>
      <vt:lpstr>466 - Does Jesus Care - 1.2</vt:lpstr>
      <vt:lpstr>466 - Does Jesus Care - 2.1</vt:lpstr>
      <vt:lpstr>466 - Does Jesus Care - 2.2</vt:lpstr>
      <vt:lpstr>466 - Does Jesus Care - 3.1</vt:lpstr>
      <vt:lpstr>466 - Does Jesus Care - 3.2</vt:lpstr>
      <vt:lpstr>466 - Does Jesus Care - C.1</vt:lpstr>
      <vt:lpstr>466 - Does Jesus Care - C.2</vt:lpstr>
      <vt:lpstr>PowerPoint Presentation</vt:lpstr>
      <vt:lpstr>V1a – You Are God Alone</vt:lpstr>
      <vt:lpstr>V1b – You Are God Alone</vt:lpstr>
      <vt:lpstr>V1c – You Are God Alone</vt:lpstr>
      <vt:lpstr>V1d – You Are God Alone</vt:lpstr>
      <vt:lpstr>C1a – You Are God Alone</vt:lpstr>
      <vt:lpstr>C1b – You Are God Alone</vt:lpstr>
      <vt:lpstr>C1c – You Are God Alone</vt:lpstr>
      <vt:lpstr>C1d – You Are God Alone</vt:lpstr>
      <vt:lpstr>V2a – You Are God Alone</vt:lpstr>
      <vt:lpstr>V2b – You Are God Alone</vt:lpstr>
      <vt:lpstr>V2c – You Are God Alone</vt:lpstr>
      <vt:lpstr>V2d – You Are God Alone</vt:lpstr>
      <vt:lpstr>C2a – You Are God Alone</vt:lpstr>
      <vt:lpstr>C2b – You Are God Alone</vt:lpstr>
      <vt:lpstr>C2c – You Are God Alone</vt:lpstr>
      <vt:lpstr>C2d – You Are God Alone</vt:lpstr>
      <vt:lpstr>B1a – You Are God Alone</vt:lpstr>
      <vt:lpstr>B1b – You Are God Alone</vt:lpstr>
      <vt:lpstr>B1c – You Are God Alone</vt:lpstr>
      <vt:lpstr>B1d – You Are God Alone</vt:lpstr>
      <vt:lpstr>C3a – You Are God Alone</vt:lpstr>
      <vt:lpstr>C3b – You Are God Alone</vt:lpstr>
      <vt:lpstr>C3c – You Are God Alone</vt:lpstr>
      <vt:lpstr>C3d – You Are God Alone</vt:lpstr>
      <vt:lpstr>CODA1 – You Are God Alone</vt:lpstr>
      <vt:lpstr>CODA2 – You Are God Alone</vt:lpstr>
      <vt:lpstr>CODA3 – You Are God Alone</vt:lpstr>
      <vt:lpstr>PowerPoint Presentation</vt:lpstr>
      <vt:lpstr>638 - Wonderful Grace - 1.1</vt:lpstr>
      <vt:lpstr>638 - Wonderful Grace - 1.2</vt:lpstr>
      <vt:lpstr>638 - Wonderful Grace - 1.3</vt:lpstr>
      <vt:lpstr>638 - Wonderful Grace - 2.1</vt:lpstr>
      <vt:lpstr>638 - Wonderful Grace - 2.2</vt:lpstr>
      <vt:lpstr>638 - Wonderful Grace - 2.3</vt:lpstr>
      <vt:lpstr>638 - Wonderful Grace - 3.1</vt:lpstr>
      <vt:lpstr>638 - Wonderful Grace - 3.2</vt:lpstr>
      <vt:lpstr>638 - Wonderful Grace - 3.3</vt:lpstr>
      <vt:lpstr>638 - Wonderful Grace - C.1</vt:lpstr>
      <vt:lpstr>638 - Wonderful Grace - C.2</vt:lpstr>
      <vt:lpstr>638 - Wonderful Grace - C.3</vt:lpstr>
      <vt:lpstr>638 - Wonderful Grace - C.4</vt:lpstr>
      <vt:lpstr>638 - Wonderful Grace - C.5</vt:lpstr>
      <vt:lpstr>638 - Wonderful Grace - C.6</vt:lpstr>
      <vt:lpstr>PowerPoint Presentation</vt:lpstr>
      <vt:lpstr>476 - Lead Me To Some Soul Today - 1.1</vt:lpstr>
      <vt:lpstr>476 - Lead Me To Some Soul Today - 1.2</vt:lpstr>
      <vt:lpstr>476 - Lead Me To Some Soul Today - 2.1</vt:lpstr>
      <vt:lpstr>476 - Lead Me To Some Soul Today - 2.2</vt:lpstr>
      <vt:lpstr>476 - Lead Me To Some Soul Today - 3.1</vt:lpstr>
      <vt:lpstr>476 - Lead Me To Some Soul Today - 3.2</vt:lpstr>
      <vt:lpstr>476 - Lead Me To Some Soul Today - C.1</vt:lpstr>
      <vt:lpstr>476 - Lead Me To Some Soul Today - C.2</vt:lpstr>
      <vt:lpstr>PowerPoint Presentation</vt:lpstr>
      <vt:lpstr>468 - Happiness Is The Lord - 1.1</vt:lpstr>
      <vt:lpstr>468 - Happiness Is The Lord - 1.2</vt:lpstr>
      <vt:lpstr>468 - Happiness Is The Lord - 2.1</vt:lpstr>
      <vt:lpstr>468 - Happiness Is The Lord - 2.2</vt:lpstr>
      <vt:lpstr>468 - Happiness Is The Lord - 2.3</vt:lpstr>
      <vt:lpstr>468 - Happiness Is The Lord - 2.4</vt:lpstr>
      <vt:lpstr>468 - Happiness Is The Lord - 3.1</vt:lpstr>
      <vt:lpstr>468 - Happiness Is The Lord - 3.2</vt:lpstr>
      <vt:lpstr>468 - Happiness Is The Lord - 3.3</vt:lpstr>
      <vt:lpstr>PowerPoint Presentation</vt:lpstr>
      <vt:lpstr>1 – Humble Yourself</vt:lpstr>
      <vt:lpstr>1 – Humble Yourself</vt:lpstr>
      <vt:lpstr>1 – Humble Yourself</vt:lpstr>
      <vt:lpstr>3 – Humble Yourself</vt:lpstr>
      <vt:lpstr>3 – Humble Yourself</vt:lpstr>
      <vt:lpstr>3 – Humble Yourself</vt:lpstr>
      <vt:lpstr>5 – Humble Yourself</vt:lpstr>
      <vt:lpstr>5 – Humble Yourself</vt:lpstr>
      <vt:lpstr>5 – Humble Yourself</vt:lpstr>
      <vt:lpstr>PowerPoint Presentation</vt:lpstr>
      <vt:lpstr>001 - Holy, Holy, Holy - 1.1</vt:lpstr>
      <vt:lpstr>001 - Holy, Holy, Holy - 1.2</vt:lpstr>
      <vt:lpstr>001 - Holy, Holy, Holy - 1.3</vt:lpstr>
      <vt:lpstr>001 - Holy, Holy, Holy - 4.1</vt:lpstr>
      <vt:lpstr>001 - Holy, Holy, Holy - 4.2</vt:lpstr>
      <vt:lpstr>001 - Holy, Holy, Holy - 4.3</vt:lpstr>
      <vt:lpstr>PowerPoint Presentation</vt:lpstr>
      <vt:lpstr>285 - Zion's Call - 1.1</vt:lpstr>
      <vt:lpstr>285 - Zion's Call - 1.2</vt:lpstr>
      <vt:lpstr>285 - Zion's Call - 2.1</vt:lpstr>
      <vt:lpstr>285 - Zion's Call - 2.2</vt:lpstr>
      <vt:lpstr>285 - Zion's Call - 3.1</vt:lpstr>
      <vt:lpstr>285 - Zion's Call - 3.2</vt:lpstr>
      <vt:lpstr>285 - Zion's Call - C.1</vt:lpstr>
      <vt:lpstr>285 - Zion's Call - C.2</vt:lpstr>
      <vt:lpstr>285 - Zion's Call - C.3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563 - Jesus, Name Above All Names - 1.1</vt:lpstr>
      <vt:lpstr>563 - Jesus, Name Above All Names - 1.2</vt:lpstr>
      <vt:lpstr>563 - Jesus, Name Above All Names - 1.3</vt:lpstr>
      <vt:lpstr>563 - Jesus, Name Above All Names - 2.1</vt:lpstr>
      <vt:lpstr>563 - Jesus, Name Above All Names - 2.2</vt:lpstr>
      <vt:lpstr>563 - Jesus, Name Above All Names - 2.3</vt:lpstr>
      <vt:lpstr>PowerPoint Presentation</vt:lpstr>
      <vt:lpstr>297 - Prepare To Meet Thy God - 1.1</vt:lpstr>
      <vt:lpstr>297 - Prepare To Meet Thy God - 1.2</vt:lpstr>
      <vt:lpstr>297 - Prepare To Meet Thy God - C.1</vt:lpstr>
      <vt:lpstr>297 - Prepare To Meet Thy God - C.2</vt:lpstr>
      <vt:lpstr>297 - Prepare To Meet Thy God - C.3</vt:lpstr>
      <vt:lpstr>297 - Prepare To Meet Thy God - C.4</vt:lpstr>
      <vt:lpstr>297 - Prepare To Meet Thy God - 2.1</vt:lpstr>
      <vt:lpstr>297 - Prepare To Meet Thy God - 2.2</vt:lpstr>
      <vt:lpstr>297 - Prepare To Meet Thy God - C.1</vt:lpstr>
      <vt:lpstr>297 - Prepare To Meet Thy God - C.2</vt:lpstr>
      <vt:lpstr>297 - Prepare To Meet Thy God - C.3</vt:lpstr>
      <vt:lpstr>297 - Prepare To Meet Thy God - C.4</vt:lpstr>
      <vt:lpstr>297 - Prepare To Meet Thy God - 3.1</vt:lpstr>
      <vt:lpstr>297 - Prepare To Meet Thy God - 3.2</vt:lpstr>
      <vt:lpstr>297 - Prepare To Meet Thy God - C.1</vt:lpstr>
      <vt:lpstr>297 - Prepare To Meet Thy God - C.2</vt:lpstr>
      <vt:lpstr>297 - Prepare To Meet Thy God - C.3</vt:lpstr>
      <vt:lpstr>297 - Prepare To Meet Thy God - C.4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ryan.h.hasty@gmail.com</dc:creator>
  <cp:lastModifiedBy>ryan.h.hasty@gmail.com</cp:lastModifiedBy>
  <cp:revision>21</cp:revision>
  <dcterms:created xsi:type="dcterms:W3CDTF">2019-04-22T20:18:38Z</dcterms:created>
  <dcterms:modified xsi:type="dcterms:W3CDTF">2019-07-07T19:10:52Z</dcterms:modified>
</cp:coreProperties>
</file>