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58" r:id="rId6"/>
    <p:sldId id="264" r:id="rId7"/>
    <p:sldId id="265" r:id="rId8"/>
    <p:sldId id="259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C55"/>
    <a:srgbClr val="3C1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/>
    <p:restoredTop sz="94646"/>
  </p:normalViewPr>
  <p:slideViewPr>
    <p:cSldViewPr snapToGrid="0" snapToObjects="1">
      <p:cViewPr varScale="1">
        <p:scale>
          <a:sx n="98" d="100"/>
          <a:sy n="98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9994-BBB8-104B-A1FA-3981CE44E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80155-F2D9-F548-817B-D85110029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0630-A99E-C945-B424-2D1BA4B4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E225-9C8E-284F-89EA-098A0BCD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59D6-5E22-BE41-A474-9B6CD727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E0C7-FF7F-744C-BECB-8EE1476C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BCC9-737C-874E-8815-2D05D267C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96036-F835-BF49-A188-3130AF27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17446-43C7-1845-9FB2-CD33AEDB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EE41-1EB3-D748-A62A-DBE2034A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4265-56BC-3340-B926-2D45972E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F0D2-D63E-5949-A25D-1C3237DD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0F11-2C66-FE46-8014-951233BE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BE10-038C-964C-9CDA-BEC737EB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969E-4660-2B4A-A7B7-93B3D195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314E-2147-E445-9262-12FB0F19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C0069-9A1B-A940-A017-2AEECFFD8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716ED-8687-AB4D-8875-EDA392B1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2DB89-F8F3-CC48-A8F8-0CE6C26C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83533-8DE1-0E44-BFD2-1D388675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D5C24-B871-DB42-AAC5-392A109B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3612-2A75-6F43-82FE-36101388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DA5EF-55B7-ED4E-A6C9-D4000B44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4F331-688C-494A-BEFF-6A0212197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CF6A0-6125-0743-973B-1907FF364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E47DC-3D6D-9640-8E6A-C142CAF70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38781-56B8-B048-AE98-70B7F8A3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2AE87-ED0C-654C-850D-B08FD991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3CFC7-9B21-8943-AEF9-F6C872E9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CAFA-A62E-C549-80C7-8E840E82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0C050-E2BA-664E-B724-FF6A0FE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77BF3-8792-8B4D-B7C0-54303E8A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8D01B-F776-2940-B528-81504F7D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6C746-AA6F-DC4F-BB6D-96320739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6B3A3-0F9F-1E44-B315-10A64B09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9492-D00B-BC48-AD96-DA55E35F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B182-1943-5541-9ADC-165FF991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AF97-7DF8-B946-BA7E-DD5CCFCB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8E0E4-F60F-E24B-A90A-8B264F65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9EE4F-C76B-B847-BE80-30276B66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62F95-F083-2C44-891D-8250712F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A8DB-6A72-B949-84D3-3E147112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3188-A89F-D340-9F6A-1E08CF0D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D2178-AF2B-E741-AB87-B698FF3A1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B699-0F4E-594F-944F-6222C3FCC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A0836-DEFA-B243-A981-38BAAFE5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AEC8-5EE9-9741-AC44-48CC447C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C9937-66FC-EE45-A149-3354F41B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D45C-E3DF-4447-97D7-803048EE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8D21C-30DA-F64A-B912-3E1B1DBA5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EB975-5653-444A-B94E-5AC42F6E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49D9-EFA6-2443-BB74-3AC1B20D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EE968-0863-0E4C-B1BD-8CEF1BD9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89C88-42AC-7344-8A77-E5001C023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82111-3553-0C4C-9182-0136024C2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5538-49A8-6847-99E0-3978D740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5B62-A77F-4341-9B8D-7670BC8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230C-4935-FD4F-B064-C82446B7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E0EE-22FF-1941-9EBC-FF9237EC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1EF1-A366-F942-BBCB-D2F277A71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9743-341F-0045-9996-179F33C0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E2F56-C517-8745-9A31-5359E0C9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C2DD1-01D3-B943-9DEA-BFA44ECE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C372-7F6A-7C4D-9A12-CC7298FA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26ED-4B0E-8942-9C96-BD9CA3B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1AB02-27D6-1441-B921-4E94F845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AED54-D879-914F-96EE-06D52734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EE0E-E8FB-1D44-931A-3A062011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B68C-49C5-3645-BE8A-D08F520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3783-D0CF-BF48-AC94-4F7F1BCC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DB99-04D6-3647-83F2-FD6942A5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5E78C-8013-3E42-AA8F-9D284D6C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F5DA-7A17-C643-8FFF-C956B79C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F5DE-EDE8-2D41-9B25-AF3DA641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5964-6CC8-9C4A-9311-0E3BA1ECF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3C4B3-5C0D-F44E-9331-E59FFBC66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077E7-B8BB-2D40-A217-38CECB74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9E74-9AFF-2646-89EA-315BD874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9066-CFDA-9A43-ACA9-E6C08DF1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F63-FD5C-1A45-A492-96C353C8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7BEF0-5A00-184C-92F1-BD8EF88A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1D132-3BD7-3548-992C-A4D2403BE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79C33-FB65-7146-8217-2A47F3A5F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77061-E763-EB40-94BD-D4D06B52F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F042F-FE6A-DD46-85EC-C2010CF3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E9B60-9FE7-4440-887A-AC8B0E19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78A2-C805-C544-836D-E8781487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85F8-DF2B-404B-BB15-19ABD14A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7D14A-E96E-3B4A-8563-324857FD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F219A-AC03-6645-8FA5-2AD564E6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CCF55-F1F7-9046-8C32-999C3859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B7BED-2BC9-4B4A-8464-E997699D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1D2EC-829C-B347-A3C2-AC529C80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47F53-CDBE-E14E-8D43-0BB9A03B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7359-2458-3D45-AC9B-C490F569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F15D-E17E-FA40-81CB-258D2553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24A87-5917-3944-9A15-6AE0564B4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BA909-F4F6-EB4A-AB94-E1E22325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39C4-06D6-CC42-B5EF-A58277F5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0D605-9E4C-5E48-BD5C-1CDE8B88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F4F7-FFEF-5444-82EC-016ACBEC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C6726-1C38-7D42-B212-77D2272AA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77DF5-0BD2-0B41-8F9D-BAF84FE6E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4EA08-652D-6B45-A3CE-2C409B40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E6631-5B82-5745-9112-29061124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A5725-E231-6341-975B-319150BE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B615-B853-3E49-B7BD-BEA69EE9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BEC45-7FC9-E14C-B4D2-5310599A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6089-3FD6-4246-ABA1-C860BF5C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B338E-4A64-854A-8A44-A0288E1E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3C8CB-C04F-5140-8850-E344C226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7D68A-DC76-9B4B-A83B-F85DC9B80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ED543-A118-6949-A428-C52798A2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25955-1A82-5C47-B4BA-35D8D64F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D0D1-295D-4A48-951B-6F1620AD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729DB-E0EF-DF4A-81BB-FB69487E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6D6E-61B9-8E4E-A0A1-355FE9450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192F1-7169-E249-A228-EBB7214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0A77A-02F3-4547-A52A-EB47F3C3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C186-9012-1744-B8A0-C4167059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CC1A-C3D5-DB4F-9C2A-0916F72E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97C2-857D-CF40-A3E1-662BC537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90F7-25C3-CE44-BDA1-FCD7D86F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F9C4-9AB1-0944-B55F-A4404CD9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8ECB6-300E-4C46-A675-63B1C13D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549D8-87B6-E648-9EA9-A2D1E0E5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E528-0AB1-3942-BFDD-D48BCF94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7C32-A1FA-154C-97D8-6C526D710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2E05-C75A-8947-88AA-E4DA4208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A7C5-CF4E-C14F-88C5-7A24D7A0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2DF5D-5BED-6843-8D9A-68405E2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5719-3180-394A-86F1-C0A3FD41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B3CE-1382-5F4B-8F8B-BBB65637C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F447A-CCDD-4C4C-88B4-F8DBCBB37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43CBC-2BFF-084C-828F-E41B2094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3D9BE-BB5C-DD4C-BD29-1B4A2FD4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81151-F7A6-A34A-896B-764C921F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9F90-81C3-7849-BE85-DA18A7B6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4812-3AB6-9940-B8EC-52540E53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0C0EC-D12F-0243-8182-902EF23D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5334F-EFE0-564F-AD40-87CDCA20F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F3881-A26C-F14E-A0FD-2012CFBF9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685F1-AB18-AF40-94FA-C43C9600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F3079-4BB5-074A-A8A1-41B9A4DC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0013F-A3E0-244C-8627-3C450F00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C2FD-E627-C14D-A5A4-C472B202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D8065-E086-CF4B-9CC7-4FE6397C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095B5-CDE0-9147-995A-4521DC27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66DEF-746A-2546-B2E6-B79211E3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D2741-D022-1342-A6F4-0E79C8A8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EE829-F958-014D-8BDF-8D288D08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DDF5B-AE5E-E04D-B313-DC81289D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3FE1-191A-B649-B6FC-096B57A9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4B22-BA57-9846-B569-0CAD16990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5AABB-1BF0-A548-AC6A-D159F66C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8FC2-6F92-BD46-BC14-E000C4EC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E632-C3ED-724D-BB59-1111A9B7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4DD15-6993-6946-AB4A-ADBDEA8E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15E9-76CE-054D-AC74-7486EA2B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16B07-A69D-CA41-9850-6AC7F50A2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EEFF-576E-CF4F-8B9A-BAB13DC8D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699F3-4762-9449-B376-89E7FCFE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D5530-BD90-4B4A-B305-E53BAEA7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2EC39-3620-C046-9CEA-3C1BDA98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3E0A-0514-4B40-BB72-BC10A7FE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BE18D-4CC1-644D-886D-4208B8953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DF0E1-E990-C941-8148-D82A331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D210-DFE7-4E4B-8855-1BE7C2FF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FB69-57B4-D948-A7C1-05169E8A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F2DFE-DA8B-374F-A164-4A07C522D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4DB30-4793-4248-9F9B-8E16032B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0037-A8A9-504E-8456-4EAFA192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17C1A-995F-014F-8D35-66FC267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2086E-91B4-2F4B-A1C2-680C3CAC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5916-4115-2243-9858-F078DBCE0EF8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D56-35B2-6248-B136-6E1A18EF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97E-2049-FC4D-BC8C-62B041418B8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BFE1-F52B-EE41-AAED-F7C8595B6FA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EB9B1-B4A7-6448-8FE4-74357163D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43BAC-5999-654D-9FB9-03956AF2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1349E-C623-3949-886C-70E0EDD89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96B8-5BD8-BC47-A421-6E43B6ED2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862D-93A7-A94F-9328-BD5B6D4DDD2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AEEAC-3B4C-C449-B4B1-EFCB65BAE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5843C-4A0A-B444-AA00-9BC706B39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CC70-F309-5742-853F-5C545A6D98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A8D9F-1EF2-2341-B7C7-D7960C329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A0C6A-FCCD-7B46-99C8-B2EE0AAB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EB1D-4DA7-8C47-8F79-8FD6F93E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3099-7AB5-0740-B884-FA8441096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9453-9553-324B-A577-2402B8CA764F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E27B6-4EDA-A449-B61D-C46300879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C8075-1CB2-804D-8BD5-85E683274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04D8-D3C8-9D40-8B5B-84A3656F2B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CEF24-6476-3B47-80D4-5D553BFE86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C358F-BD30-824B-830F-CD2ABE68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97C22-5645-FA4F-9AD1-591D5FAC4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A671-8E35-8147-8AE9-8E49BA190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474F-5C5D-F742-ADB1-B17A8FC0D56C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F604-9FA0-E24E-AF37-4D2741972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3E99-1A27-904B-9781-EABB572E0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404A-7469-B446-B57F-51830984B9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0C830-344E-E84B-9E62-42AF60F82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148" r="12500"/>
          <a:stretch/>
        </p:blipFill>
        <p:spPr>
          <a:xfrm>
            <a:off x="0" y="901700"/>
            <a:ext cx="9144000" cy="595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8AD0C-700D-894F-9F5F-354F4A8AA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148" r="12500"/>
          <a:stretch/>
        </p:blipFill>
        <p:spPr>
          <a:xfrm>
            <a:off x="0" y="0"/>
            <a:ext cx="9144000" cy="59563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5BF3A-C1ED-9E40-96E5-ECC3D67C7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148" r="12500" b="36296"/>
          <a:stretch/>
        </p:blipFill>
        <p:spPr>
          <a:xfrm>
            <a:off x="0" y="0"/>
            <a:ext cx="9144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5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7" y="2008878"/>
            <a:ext cx="8669547" cy="646331"/>
          </a:xfrm>
          <a:prstGeom prst="rect">
            <a:avLst/>
          </a:prstGeom>
          <a:gradFill>
            <a:gsLst>
              <a:gs pos="50000">
                <a:srgbClr val="3C1D33"/>
              </a:gs>
              <a:gs pos="100000">
                <a:srgbClr val="5F3C5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spc="75" dirty="0">
                <a:gradFill>
                  <a:gsLst>
                    <a:gs pos="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All About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27" y="2901076"/>
            <a:ext cx="866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Colossians 1 – Christ is our king, </a:t>
            </a:r>
            <a:b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our only Savior, our Creator.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227" y="3913517"/>
            <a:ext cx="866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He is preeminent in everything,</a:t>
            </a:r>
            <a:b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especially the church.</a:t>
            </a:r>
          </a:p>
        </p:txBody>
      </p:sp>
    </p:spTree>
    <p:extLst>
      <p:ext uri="{BB962C8B-B14F-4D97-AF65-F5344CB8AC3E}">
        <p14:creationId xmlns:p14="http://schemas.microsoft.com/office/powerpoint/2010/main" val="14414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07" y="1562131"/>
            <a:ext cx="4036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Matthew 16:18 &amp; 20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Acts 7:59 &amp; 8:1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Acts 9:31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Acts 11:26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Acts 20:28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Rom. 16:1-2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Acts 16:5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Cor. 1:2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Cor. 4:17</a:t>
            </a:r>
          </a:p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Cor. 11:22-26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7996" y="1562131"/>
            <a:ext cx="4036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</a:t>
            </a:r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Cor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. 11:27-28</a:t>
            </a:r>
          </a:p>
          <a:p>
            <a:pPr algn="ctr"/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</a:t>
            </a:r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Cor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. 16:19</a:t>
            </a:r>
          </a:p>
          <a:p>
            <a:pPr algn="ctr"/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Galatians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1:13-16</a:t>
            </a:r>
          </a:p>
          <a:p>
            <a:pPr algn="ctr"/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Ephesians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3:21</a:t>
            </a:r>
          </a:p>
          <a:p>
            <a:pPr algn="ctr"/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Ephesians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5:22-33</a:t>
            </a:r>
          </a:p>
          <a:p>
            <a:pPr algn="ctr"/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Colossians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1:18</a:t>
            </a:r>
          </a:p>
          <a:p>
            <a:pPr algn="ctr"/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</a:t>
            </a:r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Thess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. 1:1</a:t>
            </a:r>
          </a:p>
          <a:p>
            <a:pPr algn="ctr"/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1 Tim. 3:15-16</a:t>
            </a:r>
          </a:p>
          <a:p>
            <a:pPr algn="ctr"/>
            <a:r>
              <a:rPr lang="tr-TR" sz="2700" spc="75" dirty="0" err="1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Rev</a:t>
            </a:r>
            <a:r>
              <a:rPr lang="tr-TR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. 2:1, 2:8, 2:12, 2:18, 3:1, 3:7, 3:14</a:t>
            </a:r>
          </a:p>
        </p:txBody>
      </p:sp>
    </p:spTree>
    <p:extLst>
      <p:ext uri="{BB962C8B-B14F-4D97-AF65-F5344CB8AC3E}">
        <p14:creationId xmlns:p14="http://schemas.microsoft.com/office/powerpoint/2010/main" val="15542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7" y="2008878"/>
            <a:ext cx="8669547" cy="646331"/>
          </a:xfrm>
          <a:prstGeom prst="rect">
            <a:avLst/>
          </a:prstGeom>
          <a:gradFill>
            <a:gsLst>
              <a:gs pos="50000">
                <a:srgbClr val="3C1D33"/>
              </a:gs>
              <a:gs pos="100000">
                <a:srgbClr val="5F3C5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spc="75" dirty="0">
                <a:gradFill>
                  <a:gsLst>
                    <a:gs pos="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All About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27" y="2737787"/>
            <a:ext cx="866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Colossians 1 – Christ is our king, </a:t>
            </a:r>
            <a:b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our only Savior, our Creator.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227" y="3743698"/>
            <a:ext cx="866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He is preeminent in everything,</a:t>
            </a:r>
            <a:b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especially the church.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227" y="4749608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Christ is “true north” for the church.</a:t>
            </a:r>
          </a:p>
        </p:txBody>
      </p:sp>
    </p:spTree>
    <p:extLst>
      <p:ext uri="{BB962C8B-B14F-4D97-AF65-F5344CB8AC3E}">
        <p14:creationId xmlns:p14="http://schemas.microsoft.com/office/powerpoint/2010/main" val="17670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7" y="2008878"/>
            <a:ext cx="8669547" cy="646331"/>
          </a:xfrm>
          <a:prstGeom prst="rect">
            <a:avLst/>
          </a:prstGeom>
          <a:gradFill>
            <a:gsLst>
              <a:gs pos="50000">
                <a:srgbClr val="3C1D33"/>
              </a:gs>
              <a:gs pos="100000">
                <a:srgbClr val="5F3C5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spc="75" dirty="0">
                <a:gradFill>
                  <a:gsLst>
                    <a:gs pos="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People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27" y="3090488"/>
            <a:ext cx="866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People who believe in God; </a:t>
            </a:r>
            <a:b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people who believe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227" y="4329082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We believe God’s promises.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227" y="4813830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We believe God’s way works.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227" y="5298578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We believe God is with us.</a:t>
            </a:r>
          </a:p>
        </p:txBody>
      </p:sp>
    </p:spTree>
    <p:extLst>
      <p:ext uri="{BB962C8B-B14F-4D97-AF65-F5344CB8AC3E}">
        <p14:creationId xmlns:p14="http://schemas.microsoft.com/office/powerpoint/2010/main" val="4750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7" y="2008878"/>
            <a:ext cx="8669547" cy="646331"/>
          </a:xfrm>
          <a:prstGeom prst="rect">
            <a:avLst/>
          </a:prstGeom>
          <a:gradFill>
            <a:gsLst>
              <a:gs pos="50000">
                <a:srgbClr val="3C1D33"/>
              </a:gs>
              <a:gs pos="100000">
                <a:srgbClr val="5F3C5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spc="75" dirty="0">
                <a:gradFill>
                  <a:gsLst>
                    <a:gs pos="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Love For The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27" y="3066815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We love the Bible because we love Christ.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227" y="3742135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We want to be “people of the the book.”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227" y="4417456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God’s word is immensely powerful (Heb. 4:12-13)</a:t>
            </a:r>
          </a:p>
        </p:txBody>
      </p:sp>
    </p:spTree>
    <p:extLst>
      <p:ext uri="{BB962C8B-B14F-4D97-AF65-F5344CB8AC3E}">
        <p14:creationId xmlns:p14="http://schemas.microsoft.com/office/powerpoint/2010/main" val="5127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27" y="2008878"/>
            <a:ext cx="8669547" cy="646331"/>
          </a:xfrm>
          <a:prstGeom prst="rect">
            <a:avLst/>
          </a:prstGeom>
          <a:gradFill>
            <a:gsLst>
              <a:gs pos="50000">
                <a:srgbClr val="3C1D33"/>
              </a:gs>
              <a:gs pos="100000">
                <a:srgbClr val="5F3C5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spc="75" dirty="0">
                <a:gradFill>
                  <a:gsLst>
                    <a:gs pos="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Obedience To Commands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27" y="3038237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They must be kept (Lev. 22:31, John 14:15)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227" y="3765084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Directly stated commands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227" y="4249833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God-sanctioned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227" y="4734581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When we must make inferences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27" y="5461703"/>
            <a:ext cx="866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spc="75" dirty="0">
                <a:solidFill>
                  <a:schemeClr val="bg1"/>
                </a:solidFill>
                <a:effectLst>
                  <a:outerShdw blurRad="50800" dist="50800" dir="4200000" algn="ctr" rotWithShape="0">
                    <a:srgbClr val="3C1D33"/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Are we willing to obey?</a:t>
            </a:r>
          </a:p>
        </p:txBody>
      </p:sp>
    </p:spTree>
    <p:extLst>
      <p:ext uri="{BB962C8B-B14F-4D97-AF65-F5344CB8AC3E}">
        <p14:creationId xmlns:p14="http://schemas.microsoft.com/office/powerpoint/2010/main" val="13803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9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206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4_Custom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Lankford</dc:creator>
  <cp:lastModifiedBy>Daniel Lankford</cp:lastModifiedBy>
  <cp:revision>19</cp:revision>
  <dcterms:created xsi:type="dcterms:W3CDTF">2017-12-29T19:06:20Z</dcterms:created>
  <dcterms:modified xsi:type="dcterms:W3CDTF">2019-08-08T16:20:53Z</dcterms:modified>
</cp:coreProperties>
</file>