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9" r:id="rId2"/>
    <p:sldId id="256" r:id="rId3"/>
    <p:sldId id="263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12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5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65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8205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97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31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07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03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5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93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145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86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1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38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7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BABF-31D1-4872-A52B-9A798C5C744F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B65F-3FF3-4F26-A074-7C7231A6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87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  <p:sldLayoutId id="214748387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70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nathan princi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644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73084"/>
          </a:xfrm>
        </p:spPr>
        <p:txBody>
          <a:bodyPr>
            <a:noAutofit/>
          </a:bodyPr>
          <a:lstStyle/>
          <a:p>
            <a:r>
              <a:rPr lang="en-US" sz="5300" u="sng" dirty="0" smtClean="0"/>
              <a:t>Example:</a:t>
            </a:r>
            <a:r>
              <a:rPr lang="en-US" sz="5300" dirty="0" smtClean="0"/>
              <a:t> Authority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" y="1289732"/>
            <a:ext cx="8944496" cy="24925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Draw a line:</a:t>
            </a:r>
          </a:p>
          <a:p>
            <a:pPr lvl="1"/>
            <a:r>
              <a:rPr lang="en-US" sz="1700" dirty="0" smtClean="0"/>
              <a:t>“How many centimeters is the line? Guess.”</a:t>
            </a:r>
          </a:p>
          <a:p>
            <a:pPr lvl="1"/>
            <a:r>
              <a:rPr lang="en-US" sz="1700" dirty="0" smtClean="0"/>
              <a:t>“How can we be sure our guess is correct?</a:t>
            </a:r>
          </a:p>
          <a:p>
            <a:pPr lvl="1"/>
            <a:r>
              <a:rPr lang="en-US" sz="1700" dirty="0" smtClean="0"/>
              <a:t>“Would being mistaken for a long time make my guess any less wrong?”</a:t>
            </a:r>
          </a:p>
          <a:p>
            <a:pPr lvl="1"/>
            <a:r>
              <a:rPr lang="en-US" sz="1700" dirty="0" smtClean="0"/>
              <a:t>“If a large number of people guessed wrong, is it any less wrong?”</a:t>
            </a:r>
          </a:p>
          <a:p>
            <a:pPr lvl="1"/>
            <a:r>
              <a:rPr lang="en-US" sz="1700" dirty="0" smtClean="0"/>
              <a:t>“After measuring it, what if a person refuses to admit their guess was wrong?”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53491" y="1554481"/>
            <a:ext cx="6957753" cy="415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76" y="704957"/>
            <a:ext cx="2021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Principle:</a:t>
            </a:r>
            <a:endParaRPr lang="en-US" sz="3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752" y="4298939"/>
            <a:ext cx="8944496" cy="2492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The bible is our ruler and standard:</a:t>
            </a:r>
          </a:p>
          <a:p>
            <a:pPr lvl="1"/>
            <a:r>
              <a:rPr lang="en-US" sz="1700" dirty="0" smtClean="0"/>
              <a:t>This is a </a:t>
            </a:r>
            <a:r>
              <a:rPr lang="en-US" sz="1700" u="sng" dirty="0" smtClean="0"/>
              <a:t>bible</a:t>
            </a:r>
            <a:r>
              <a:rPr lang="en-US" sz="1700" dirty="0" smtClean="0"/>
              <a:t> study; we want a </a:t>
            </a:r>
            <a:r>
              <a:rPr lang="en-US" sz="1700" u="sng" dirty="0" smtClean="0"/>
              <a:t>bible</a:t>
            </a:r>
            <a:r>
              <a:rPr lang="en-US" sz="1700" dirty="0" smtClean="0"/>
              <a:t> answer</a:t>
            </a:r>
          </a:p>
          <a:p>
            <a:pPr lvl="1"/>
            <a:r>
              <a:rPr lang="en-US" sz="1700" dirty="0" smtClean="0"/>
              <a:t>What is baseball w/o rules, an army w/o regulations, or a country w/o laws?</a:t>
            </a:r>
          </a:p>
          <a:p>
            <a:pPr lvl="1"/>
            <a:r>
              <a:rPr lang="en-US" sz="1700" dirty="0" smtClean="0"/>
              <a:t>Christianity w/o authority is divisive. The evidence is denominationalism</a:t>
            </a:r>
          </a:p>
          <a:p>
            <a:pPr lvl="1"/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 3:17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“Whatever you do in word or deed, do all in the name of the Lord Jesus, giving thanks through Him to God the Father.”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76" y="3714164"/>
            <a:ext cx="249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Application: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26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73084"/>
          </a:xfrm>
        </p:spPr>
        <p:txBody>
          <a:bodyPr>
            <a:noAutofit/>
          </a:bodyPr>
          <a:lstStyle/>
          <a:p>
            <a:r>
              <a:rPr lang="en-US" sz="3800" u="sng" dirty="0" smtClean="0"/>
              <a:t>Example:</a:t>
            </a:r>
            <a:r>
              <a:rPr lang="en-US" sz="3800" dirty="0" smtClean="0"/>
              <a:t> GRACE, FAITH, WORKS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" y="1289732"/>
            <a:ext cx="8944496" cy="24925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John 9: Jesus Heals The Blind Man</a:t>
            </a:r>
          </a:p>
          <a:p>
            <a:pPr lvl="1"/>
            <a:r>
              <a:rPr lang="en-US" sz="1700" dirty="0" smtClean="0"/>
              <a:t>He was healed by </a:t>
            </a:r>
            <a:r>
              <a:rPr lang="en-US" sz="1700" u="sng" dirty="0" smtClean="0"/>
              <a:t>grace</a:t>
            </a:r>
            <a:r>
              <a:rPr lang="en-US" sz="1700" dirty="0" smtClean="0"/>
              <a:t>: John 9:14, 17, 21, 26, 20</a:t>
            </a:r>
          </a:p>
          <a:p>
            <a:pPr lvl="1"/>
            <a:r>
              <a:rPr lang="en-US" sz="1700" dirty="0" smtClean="0"/>
              <a:t>He was healed by </a:t>
            </a:r>
            <a:r>
              <a:rPr lang="en-US" sz="1700" u="sng" dirty="0" smtClean="0"/>
              <a:t>faith</a:t>
            </a:r>
            <a:r>
              <a:rPr lang="en-US" sz="1700" dirty="0" smtClean="0"/>
              <a:t>: John </a:t>
            </a:r>
            <a:r>
              <a:rPr lang="en-US" sz="1700" dirty="0" smtClean="0"/>
              <a:t>9:10-11; Heb 11:1</a:t>
            </a:r>
            <a:endParaRPr lang="en-US" sz="1700" dirty="0" smtClean="0"/>
          </a:p>
          <a:p>
            <a:pPr lvl="1"/>
            <a:r>
              <a:rPr lang="en-US" sz="1700" dirty="0" smtClean="0"/>
              <a:t>He was healed by </a:t>
            </a:r>
            <a:r>
              <a:rPr lang="en-US" sz="1700" u="sng" dirty="0" smtClean="0"/>
              <a:t>works</a:t>
            </a:r>
            <a:r>
              <a:rPr lang="en-US" sz="1700" dirty="0" smtClean="0"/>
              <a:t>: John 9:7, </a:t>
            </a:r>
            <a:r>
              <a:rPr lang="en-US" sz="1700" dirty="0" smtClean="0"/>
              <a:t>11; 13-16a</a:t>
            </a:r>
            <a:endParaRPr lang="en-US" sz="17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 smtClean="0"/>
              <a:t>Grace doesn’t rule out instruction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500" dirty="0" smtClean="0"/>
              <a:t>Grace doesn’t rule out obedience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76" y="704957"/>
            <a:ext cx="2021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Principle:</a:t>
            </a:r>
            <a:endParaRPr lang="en-US" sz="3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752" y="4298939"/>
            <a:ext cx="8944496" cy="2492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Baptism:</a:t>
            </a:r>
            <a:endParaRPr lang="en-US" sz="2400" dirty="0" smtClean="0"/>
          </a:p>
          <a:p>
            <a:pPr lvl="1"/>
            <a:r>
              <a:rPr lang="en-US" sz="1700" dirty="0" smtClean="0"/>
              <a:t>Grace – </a:t>
            </a:r>
            <a:r>
              <a:rPr lang="en-US" sz="1700" b="1" dirty="0" smtClean="0"/>
              <a:t>Col </a:t>
            </a:r>
            <a:r>
              <a:rPr lang="en-US" sz="1700" b="1" dirty="0" smtClean="0"/>
              <a:t>2:12 – </a:t>
            </a:r>
            <a:r>
              <a:rPr lang="en-US" sz="1700" dirty="0" smtClean="0"/>
              <a:t>“…</a:t>
            </a:r>
            <a:r>
              <a:rPr lang="en-US" sz="1700" dirty="0" smtClean="0"/>
              <a:t>in the working of God…”</a:t>
            </a:r>
          </a:p>
          <a:p>
            <a:pPr lvl="1"/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– 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 2:12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“…through faith…”</a:t>
            </a:r>
          </a:p>
          <a:p>
            <a:pPr lvl="1"/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– 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22:16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“…be baptized…”</a:t>
            </a:r>
          </a:p>
          <a:p>
            <a:pPr lvl="1"/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Examples: Jericho, Animal Sacrifices, Naaman, etc.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76" y="3714164"/>
            <a:ext cx="249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Application: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097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73084"/>
          </a:xfrm>
        </p:spPr>
        <p:txBody>
          <a:bodyPr>
            <a:noAutofit/>
          </a:bodyPr>
          <a:lstStyle/>
          <a:p>
            <a:r>
              <a:rPr lang="en-US" sz="3700" u="sng" dirty="0" smtClean="0"/>
              <a:t>Example:</a:t>
            </a:r>
            <a:r>
              <a:rPr lang="en-US" sz="3700" dirty="0" smtClean="0"/>
              <a:t> Baptism in mark 16:16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" y="1289732"/>
            <a:ext cx="8944496" cy="24925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1800" b="1" dirty="0"/>
              <a:t>Mark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16:16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“He who has believed </a:t>
            </a:r>
            <a:r>
              <a:rPr lang="en-US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been baptized shall be saved; but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has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disbelieved shall be condemned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lvl="1"/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“</a:t>
            </a:r>
            <a:r>
              <a:rPr lang="en-US" sz="1400" dirty="0" smtClean="0"/>
              <a:t>He who washes my car and waxes it will receive $50; but he who does not wash my car gets nothing</a:t>
            </a:r>
            <a:r>
              <a:rPr lang="en-US" sz="1400" dirty="0" smtClean="0"/>
              <a:t>.”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“Write a check and sign it and you will receive $50. If you don’t write the check, you’ll receive nothing</a:t>
            </a:r>
            <a:r>
              <a:rPr lang="en-US" sz="1400" dirty="0" smtClean="0"/>
              <a:t>.”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“</a:t>
            </a:r>
            <a:r>
              <a:rPr lang="en-US" sz="1400" dirty="0" smtClean="0"/>
              <a:t>Bring the check here and endorse it and you’ll receive $50.  If you don’t bring it, you’ll receive nothing</a:t>
            </a:r>
            <a:r>
              <a:rPr lang="en-US" sz="1400" dirty="0" smtClean="0"/>
              <a:t>.”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“</a:t>
            </a:r>
            <a:r>
              <a:rPr lang="en-US" sz="1400" dirty="0" smtClean="0"/>
              <a:t>On Sunday, he who believes and is baptized will receive $1M. He who doesn’t believe receives nothing.”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76" y="704957"/>
            <a:ext cx="2021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Principle:</a:t>
            </a:r>
            <a:endParaRPr lang="en-US" sz="3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752" y="4298939"/>
            <a:ext cx="8944496" cy="2492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Baptism</a:t>
            </a:r>
          </a:p>
          <a:p>
            <a:pPr lvl="1"/>
            <a:r>
              <a:rPr lang="en-US" sz="1700" b="1" dirty="0" smtClean="0"/>
              <a:t>Mark 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16:16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has believed </a:t>
            </a:r>
            <a:r>
              <a:rPr lang="en-US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been baptized shall be saved; but he who has disbelieved shall be condemned</a:t>
            </a:r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lvl="1"/>
            <a:endParaRPr lang="en-US" sz="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prerequisites: Belief &amp; Baptism</a:t>
            </a:r>
          </a:p>
          <a:p>
            <a:pPr lvl="1"/>
            <a:endParaRPr lang="en-US" sz="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Not, “He who believes will be saved, and then may be baptized”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76" y="3714164"/>
            <a:ext cx="249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Application: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749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73084"/>
          </a:xfrm>
        </p:spPr>
        <p:txBody>
          <a:bodyPr>
            <a:noAutofit/>
          </a:bodyPr>
          <a:lstStyle/>
          <a:p>
            <a:r>
              <a:rPr lang="en-US" sz="3700" u="sng" dirty="0" smtClean="0"/>
              <a:t>Example:</a:t>
            </a:r>
            <a:r>
              <a:rPr lang="en-US" sz="3700" dirty="0" smtClean="0"/>
              <a:t> Instrumental Music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" y="1289732"/>
            <a:ext cx="8944496" cy="24925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“The bible doesn’t say not to”</a:t>
            </a:r>
          </a:p>
          <a:p>
            <a:pPr lvl="1"/>
            <a:r>
              <a:rPr lang="en-US" sz="1600" dirty="0"/>
              <a:t>Fish makes me think about </a:t>
            </a:r>
            <a:r>
              <a:rPr lang="en-US" sz="1600" dirty="0" smtClean="0"/>
              <a:t>Jesus</a:t>
            </a:r>
          </a:p>
          <a:p>
            <a:pPr lvl="1"/>
            <a:endParaRPr lang="en-US" sz="500" dirty="0"/>
          </a:p>
          <a:p>
            <a:pPr lvl="1"/>
            <a:r>
              <a:rPr lang="en-US" sz="1600" dirty="0"/>
              <a:t>Fish makes me feel </a:t>
            </a:r>
            <a:r>
              <a:rPr lang="en-US" sz="1600" dirty="0" smtClean="0"/>
              <a:t>good</a:t>
            </a:r>
          </a:p>
          <a:p>
            <a:pPr lvl="1"/>
            <a:endParaRPr lang="en-US" sz="500" dirty="0"/>
          </a:p>
          <a:p>
            <a:pPr lvl="1"/>
            <a:r>
              <a:rPr lang="en-US" sz="1600" dirty="0" smtClean="0"/>
              <a:t>Can we add fish to the Lord’s Supper?</a:t>
            </a:r>
          </a:p>
          <a:p>
            <a:pPr lvl="1"/>
            <a:endParaRPr lang="en-US" sz="500" dirty="0" smtClean="0"/>
          </a:p>
          <a:p>
            <a:pPr lvl="1"/>
            <a:r>
              <a:rPr lang="en-US" sz="1600" dirty="0" smtClean="0"/>
              <a:t>Bible doesn’t say “thou shall not add fish to the Lord’s Supper”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76" y="704957"/>
            <a:ext cx="2021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Principle:</a:t>
            </a:r>
            <a:endParaRPr lang="en-US" sz="3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752" y="4298939"/>
            <a:ext cx="8944496" cy="2492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1" dirty="0"/>
              <a:t>Matt 26:26-28</a:t>
            </a:r>
            <a:r>
              <a:rPr lang="en-US" sz="1700" dirty="0"/>
              <a:t> – “While they were eating, Jesus took some </a:t>
            </a:r>
            <a:r>
              <a:rPr lang="en-US" sz="1700" u="sng" dirty="0"/>
              <a:t>bread</a:t>
            </a:r>
            <a:r>
              <a:rPr lang="en-US" sz="1700" dirty="0"/>
              <a:t>, </a:t>
            </a:r>
            <a:r>
              <a:rPr lang="en-US" sz="1700" dirty="0" smtClean="0"/>
              <a:t>and after </a:t>
            </a:r>
            <a:r>
              <a:rPr lang="en-US" sz="1700" dirty="0"/>
              <a:t>a blessing, He broke it and gave it to the disciples, and </a:t>
            </a:r>
            <a:r>
              <a:rPr lang="en-US" sz="1700" dirty="0" smtClean="0"/>
              <a:t>said, ‘Take</a:t>
            </a:r>
            <a:r>
              <a:rPr lang="en-US" sz="1700" dirty="0"/>
              <a:t>, eat; this is My </a:t>
            </a:r>
            <a:r>
              <a:rPr lang="en-US" sz="1700" dirty="0" smtClean="0"/>
              <a:t>body.’ And </a:t>
            </a:r>
            <a:r>
              <a:rPr lang="en-US" sz="1700" dirty="0"/>
              <a:t>when He had taken a </a:t>
            </a:r>
            <a:r>
              <a:rPr lang="en-US" sz="1700" u="sng" dirty="0"/>
              <a:t>cup</a:t>
            </a:r>
            <a:r>
              <a:rPr lang="en-US" sz="1700" dirty="0"/>
              <a:t> and given thanks, He gave it to them, </a:t>
            </a:r>
            <a:r>
              <a:rPr lang="en-US" sz="1700" dirty="0" smtClean="0"/>
              <a:t>saying, ‘Drink </a:t>
            </a:r>
            <a:r>
              <a:rPr lang="en-US" sz="1700" dirty="0"/>
              <a:t>from it, all of </a:t>
            </a:r>
            <a:r>
              <a:rPr lang="en-US" sz="1700" dirty="0" smtClean="0"/>
              <a:t>you; for </a:t>
            </a:r>
            <a:r>
              <a:rPr lang="en-US" sz="1700" dirty="0"/>
              <a:t>this is My blood of the covenant, which is poured out for many for forgiveness of sins</a:t>
            </a:r>
            <a:r>
              <a:rPr lang="en-US" sz="1700" dirty="0" smtClean="0"/>
              <a:t>.’”</a:t>
            </a:r>
          </a:p>
          <a:p>
            <a:pPr lvl="1"/>
            <a:r>
              <a:rPr lang="en-US" sz="1500" dirty="0" smtClean="0"/>
              <a:t>If we can’t add fish to the bread and fruit of the vine in the L.S., why do we add instruments to  singing? (1 Cor 14:15; Eph 5:18-19; Col 3:16; Jas 5:13; Heb 13:15-16)</a:t>
            </a:r>
          </a:p>
          <a:p>
            <a:pPr marL="0" indent="0">
              <a:buNone/>
            </a:pPr>
            <a:endParaRPr lang="en-US" sz="17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9876" y="3714164"/>
            <a:ext cx="249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Application: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" t="33732" r="2217" b="33473"/>
          <a:stretch/>
        </p:blipFill>
        <p:spPr>
          <a:xfrm>
            <a:off x="4982308" y="1398874"/>
            <a:ext cx="3974121" cy="190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865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73084"/>
          </a:xfrm>
        </p:spPr>
        <p:txBody>
          <a:bodyPr>
            <a:noAutofit/>
          </a:bodyPr>
          <a:lstStyle/>
          <a:p>
            <a:r>
              <a:rPr lang="en-US" sz="3700" u="sng" dirty="0" smtClean="0"/>
              <a:t>Example:</a:t>
            </a:r>
            <a:r>
              <a:rPr lang="en-US" sz="3700" dirty="0" smtClean="0"/>
              <a:t> Instrumental Music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" y="1172503"/>
            <a:ext cx="8944496" cy="34693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300" dirty="0" smtClean="0"/>
              <a:t>“They used them in the Old Testament”</a:t>
            </a:r>
          </a:p>
          <a:p>
            <a:pPr lvl="1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when you want to give someone you love a gift?</a:t>
            </a:r>
          </a:p>
          <a:p>
            <a:pPr lvl="1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 2:9-11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just as it is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written, ‘</a:t>
            </a:r>
            <a:r>
              <a:rPr lang="en-US" sz="1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</a:t>
            </a:r>
            <a:r>
              <a:rPr lang="en-US" sz="1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eye has not seen and ear has not heard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which </a:t>
            </a:r>
            <a:r>
              <a:rPr lang="en-US" sz="1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not entered the heart of man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that God has prepared for those who love Him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For to us God revealed them through the Spirit; for the Spirit searches all things, even the depths of God. For who among men knows the thoughts of a man except the spirit of the man which is in him? Even so the thoughts of God no one knows except the Spirit of God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lvl="1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 2:12-13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we have received, not the spirit of the world, but the Spirit who is from God, so that we may know the things freely given to us by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God.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things we also speak, not in words taught by human wisdom, but in those taught by the Spirit, combining spiritual thoughts with spiritual words.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76" y="587727"/>
            <a:ext cx="2021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Principle:</a:t>
            </a:r>
            <a:endParaRPr lang="en-US" sz="3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752" y="5132265"/>
            <a:ext cx="8944496" cy="16592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not under the Old Testament”</a:t>
            </a:r>
          </a:p>
          <a:p>
            <a:pPr lvl="1"/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 3:24-25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the Law has become our tutor to lead us to Christ, so that we may be justified by faith. </a:t>
            </a:r>
            <a:r>
              <a:rPr lang="en-US" sz="15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that faith has come, we are no longer under 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tutor.”</a:t>
            </a:r>
          </a:p>
          <a:p>
            <a:pPr lvl="1"/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 8:13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 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said, ‘A 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covenant’, 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made the first obsolete. But whatever is becoming obsolete and growing old 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ready 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disappear.</a:t>
            </a:r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76" y="4547490"/>
            <a:ext cx="249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Application: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4739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7927</TotalTime>
  <Words>899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Courier New</vt:lpstr>
      <vt:lpstr>Rockwell</vt:lpstr>
      <vt:lpstr>Damask</vt:lpstr>
      <vt:lpstr>PowerPoint Presentation</vt:lpstr>
      <vt:lpstr>PowerPoint Presentation</vt:lpstr>
      <vt:lpstr>Example: Authority</vt:lpstr>
      <vt:lpstr>Example: GRACE, FAITH, WORKS</vt:lpstr>
      <vt:lpstr>Example: Baptism in mark 16:16</vt:lpstr>
      <vt:lpstr>Example: Instrumental Music</vt:lpstr>
      <vt:lpstr>Example: Instrumental Music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ryan.h.hasty@gmail.com</cp:lastModifiedBy>
  <cp:revision>60</cp:revision>
  <dcterms:created xsi:type="dcterms:W3CDTF">2019-06-05T00:40:26Z</dcterms:created>
  <dcterms:modified xsi:type="dcterms:W3CDTF">2019-08-03T16:10:27Z</dcterms:modified>
</cp:coreProperties>
</file>