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sldIdLst>
    <p:sldId id="296" r:id="rId2"/>
    <p:sldId id="297" r:id="rId3"/>
    <p:sldId id="309" r:id="rId4"/>
    <p:sldId id="310" r:id="rId5"/>
    <p:sldId id="314" r:id="rId6"/>
    <p:sldId id="304" r:id="rId7"/>
    <p:sldId id="305" r:id="rId8"/>
    <p:sldId id="311" r:id="rId9"/>
    <p:sldId id="312" r:id="rId10"/>
    <p:sldId id="313"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1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49C01365-AA66-49E8-810C-7DD2984B8270}"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wipe(left)">
                                      <p:cBhvr>
                                        <p:cTn id="1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4AFD24-D1D0-4CBD-BD76-7289D70BB35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424CAC-7010-4E21-9249-9A7E9949F7D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2F541F-8CEA-4E0A-85D2-A612AA004619}"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75DB6AD4-35FC-4D22-98AC-B59FC2D6992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5473CC-1C65-483B-AAC1-39BAACA21E9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C1BFCF-369A-4072-ADA9-3A8E686DF60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E72218-520F-4B55-AF22-2868616D7A3C}"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0FD980-7CF9-46E1-A387-B8877FEA1AF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592D20-880F-4D15-B765-8322C95D9A48}"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E61690-BFC8-42F2-8CB1-520A57B5F6D9}" type="slidenum">
              <a:rPr lang="en-US" smtClean="0"/>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4B896C7-7734-4CD7-BEE2-F6FF10490A74}" type="slidenum">
              <a:rPr lang="en-US" smtClean="0"/>
              <a:pPr/>
              <a:t>‹#›</a:t>
            </a:fld>
            <a:endParaRPr lang="en-US"/>
          </a:p>
        </p:txBody>
      </p:sp>
      <p:sp>
        <p:nvSpPr>
          <p:cNvPr id="7" name="Rectangle 2"/>
          <p:cNvSpPr>
            <a:spLocks noChangeArrowheads="1"/>
          </p:cNvSpPr>
          <p:nvPr userDrawn="1"/>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a:p>
        </p:txBody>
      </p:sp>
      <p:sp>
        <p:nvSpPr>
          <p:cNvPr id="8" name="Rectangle 5"/>
          <p:cNvSpPr>
            <a:spLocks noChangeArrowheads="1"/>
          </p:cNvSpPr>
          <p:nvPr userDrawn="1"/>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kumimoji="1" lang="en-US" sz="2400"/>
          </a:p>
        </p:txBody>
      </p:sp>
      <p:sp>
        <p:nvSpPr>
          <p:cNvPr id="9" name="Rectangle 8"/>
          <p:cNvSpPr>
            <a:spLocks noChangeArrowheads="1"/>
          </p:cNvSpPr>
          <p:nvPr userDrawn="1"/>
        </p:nvSpPr>
        <p:spPr bwMode="gray">
          <a:xfrm>
            <a:off x="457200" y="16764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endParaRPr kumimoji="1" lang="en-US" sz="2400"/>
          </a:p>
        </p:txBody>
      </p:sp>
    </p:spTree>
  </p:cSld>
  <p:clrMap bg1="dk1" tx1="lt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20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wipe(left)">
                                      <p:cBhvr>
                                        <p:cTn id="12" dur="500"/>
                                        <p:tgtEl>
                                          <p:spTgt spid="13">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3">
                                            <p:txEl>
                                              <p:pRg st="1" end="1"/>
                                            </p:txEl>
                                          </p:spTgt>
                                        </p:tgtEl>
                                        <p:attrNameLst>
                                          <p:attrName>style.visibility</p:attrName>
                                        </p:attrNameLst>
                                      </p:cBhvr>
                                      <p:to>
                                        <p:strVal val="visible"/>
                                      </p:to>
                                    </p:set>
                                    <p:animEffect transition="in" filter="wipe(left)">
                                      <p:cBhvr>
                                        <p:cTn id="15" dur="500"/>
                                        <p:tgtEl>
                                          <p:spTgt spid="13">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3">
                                            <p:txEl>
                                              <p:pRg st="2" end="2"/>
                                            </p:txEl>
                                          </p:spTgt>
                                        </p:tgtEl>
                                        <p:attrNameLst>
                                          <p:attrName>style.visibility</p:attrName>
                                        </p:attrNameLst>
                                      </p:cBhvr>
                                      <p:to>
                                        <p:strVal val="visible"/>
                                      </p:to>
                                    </p:set>
                                    <p:animEffect transition="in" filter="wipe(left)">
                                      <p:cBhvr>
                                        <p:cTn id="18" dur="500"/>
                                        <p:tgtEl>
                                          <p:spTgt spid="13">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3">
                                            <p:txEl>
                                              <p:pRg st="3" end="3"/>
                                            </p:txEl>
                                          </p:spTgt>
                                        </p:tgtEl>
                                        <p:attrNameLst>
                                          <p:attrName>style.visibility</p:attrName>
                                        </p:attrNameLst>
                                      </p:cBhvr>
                                      <p:to>
                                        <p:strVal val="visible"/>
                                      </p:to>
                                    </p:set>
                                    <p:animEffect transition="in" filter="wipe(left)">
                                      <p:cBhvr>
                                        <p:cTn id="21" dur="500"/>
                                        <p:tgtEl>
                                          <p:spTgt spid="13">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3">
                                            <p:txEl>
                                              <p:pRg st="4" end="4"/>
                                            </p:txEl>
                                          </p:spTgt>
                                        </p:tgtEl>
                                        <p:attrNameLst>
                                          <p:attrName>style.visibility</p:attrName>
                                        </p:attrNameLst>
                                      </p:cBhvr>
                                      <p:to>
                                        <p:strVal val="visible"/>
                                      </p:to>
                                    </p:set>
                                    <p:animEffect transition="in" filter="wipe(left)">
                                      <p:cBhvr>
                                        <p:cTn id="24" dur="5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3" grpId="0" build="p"/>
    </p:bld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1371600" y="0"/>
            <a:ext cx="6400800" cy="1752600"/>
          </a:xfrm>
        </p:spPr>
        <p:txBody>
          <a:bodyPr>
            <a:normAutofit/>
          </a:bodyPr>
          <a:lstStyle/>
          <a:p>
            <a:r>
              <a:rPr lang="en-US" sz="7200" b="1" cap="small" dirty="0" smtClean="0">
                <a:solidFill>
                  <a:schemeClr val="tx1"/>
                </a:solidFill>
                <a:latin typeface="Segoe Print" pitchFamily="2" charset="0"/>
              </a:rPr>
              <a:t>Lesson #6</a:t>
            </a:r>
            <a:endParaRPr lang="en-US" sz="7200" b="1" cap="small" dirty="0">
              <a:solidFill>
                <a:schemeClr val="tx1"/>
              </a:solidFill>
              <a:latin typeface="Segoe Print" pitchFamily="2" charset="0"/>
            </a:endParaRPr>
          </a:p>
        </p:txBody>
      </p:sp>
      <p:sp>
        <p:nvSpPr>
          <p:cNvPr id="104451" name="Rectangle 3"/>
          <p:cNvSpPr>
            <a:spLocks noGrp="1" noChangeArrowheads="1"/>
          </p:cNvSpPr>
          <p:nvPr>
            <p:ph idx="1"/>
          </p:nvPr>
        </p:nvSpPr>
        <p:spPr>
          <a:xfrm>
            <a:off x="685800" y="2590800"/>
            <a:ext cx="7696200" cy="4038600"/>
          </a:xfrm>
        </p:spPr>
        <p:txBody>
          <a:bodyPr>
            <a:normAutofit fontScale="92500" lnSpcReduction="20000"/>
          </a:bodyPr>
          <a:lstStyle/>
          <a:p>
            <a:pPr algn="ctr">
              <a:spcAft>
                <a:spcPts val="677"/>
              </a:spcAft>
              <a:buNone/>
            </a:pPr>
            <a:r>
              <a:rPr lang="en-US" sz="6500" b="1" i="1" cap="small" dirty="0" smtClean="0">
                <a:latin typeface="Segoe Print" pitchFamily="2" charset="0"/>
              </a:rPr>
              <a:t>Special Exhortations</a:t>
            </a:r>
            <a:endParaRPr lang="en-US" sz="6500" cap="small" dirty="0" smtClean="0">
              <a:latin typeface="Segoe Print" pitchFamily="2" charset="0"/>
            </a:endParaRPr>
          </a:p>
          <a:p>
            <a:pPr marL="463550" indent="-463550" algn="ctr">
              <a:buClr>
                <a:srgbClr val="FF0000"/>
              </a:buClr>
              <a:buSzPct val="175000"/>
              <a:buNone/>
            </a:pPr>
            <a:endParaRPr lang="en-US" b="1" dirty="0" smtClean="0">
              <a:latin typeface="Segoe Print" pitchFamily="2" charset="0"/>
            </a:endParaRPr>
          </a:p>
          <a:p>
            <a:pPr marL="463550" indent="-463550" algn="ctr">
              <a:buClr>
                <a:srgbClr val="FF0000"/>
              </a:buClr>
              <a:buSzPct val="175000"/>
              <a:buNone/>
            </a:pPr>
            <a:endParaRPr lang="en-US" b="1" dirty="0" smtClean="0">
              <a:latin typeface="Segoe Print" pitchFamily="2" charset="0"/>
            </a:endParaRPr>
          </a:p>
          <a:p>
            <a:pPr marL="463550" indent="-463550" algn="ctr">
              <a:buClr>
                <a:srgbClr val="FF0000"/>
              </a:buClr>
              <a:buSzPct val="175000"/>
              <a:buNone/>
            </a:pPr>
            <a:endParaRPr lang="en-US" sz="4400" b="1" dirty="0" smtClean="0">
              <a:latin typeface="Segoe Print" pitchFamily="2" charset="0"/>
            </a:endParaRPr>
          </a:p>
          <a:p>
            <a:pPr marL="463550" indent="-463550" algn="ctr">
              <a:buClr>
                <a:srgbClr val="FF0000"/>
              </a:buClr>
              <a:buSzPct val="175000"/>
              <a:buNone/>
            </a:pPr>
            <a:r>
              <a:rPr lang="en-US" sz="5200" b="1" dirty="0" smtClean="0">
                <a:latin typeface="Segoe Print" pitchFamily="2" charset="0"/>
              </a:rPr>
              <a:t>I Thessalonians 4:1-12</a:t>
            </a:r>
          </a:p>
          <a:p>
            <a:pPr marL="231775" indent="-231775">
              <a:buSzPct val="140000"/>
              <a:buFont typeface="Arial" pitchFamily="34" charset="0"/>
              <a:buChar char="•"/>
            </a:pPr>
            <a:endParaRPr lang="en-US" sz="2800" dirty="0" smtClean="0"/>
          </a:p>
          <a:p>
            <a:pPr marL="231775" indent="-231775">
              <a:buSzPct val="140000"/>
              <a:buFont typeface="Arial" pitchFamily="34" charset="0"/>
              <a:buChar char="•"/>
            </a:pPr>
            <a:endParaRPr lang="en-US" sz="2800" dirty="0" smtClean="0"/>
          </a:p>
          <a:p>
            <a:endParaRPr lang="en-US" dirty="0">
              <a:latin typeface="Segoe Print" pitchFamily="2"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0" y="152400"/>
            <a:ext cx="9144000" cy="1143000"/>
          </a:xfrm>
        </p:spPr>
        <p:txBody>
          <a:bodyPr>
            <a:normAutofit/>
          </a:bodyPr>
          <a:lstStyle/>
          <a:p>
            <a:r>
              <a:rPr lang="en-US" sz="4800" b="1" cap="small" dirty="0" smtClean="0">
                <a:solidFill>
                  <a:schemeClr val="tx1"/>
                </a:solidFill>
                <a:effectLst/>
                <a:latin typeface="Segoe Print" pitchFamily="2" charset="0"/>
              </a:rPr>
              <a:t>I Thessalonians 4:11-12</a:t>
            </a:r>
            <a:endParaRPr lang="en-US" sz="4800" b="1" cap="small" dirty="0">
              <a:solidFill>
                <a:schemeClr val="tx1"/>
              </a:solidFill>
              <a:effectLst/>
              <a:latin typeface="Segoe Print" pitchFamily="2" charset="0"/>
            </a:endParaRPr>
          </a:p>
        </p:txBody>
      </p:sp>
      <p:sp>
        <p:nvSpPr>
          <p:cNvPr id="104451" name="Rectangle 3"/>
          <p:cNvSpPr>
            <a:spLocks noGrp="1" noChangeArrowheads="1"/>
          </p:cNvSpPr>
          <p:nvPr>
            <p:ph idx="1"/>
          </p:nvPr>
        </p:nvSpPr>
        <p:spPr>
          <a:xfrm>
            <a:off x="0" y="1447800"/>
            <a:ext cx="9144000" cy="5410200"/>
          </a:xfrm>
        </p:spPr>
        <p:txBody>
          <a:bodyPr>
            <a:normAutofit/>
          </a:bodyPr>
          <a:lstStyle/>
          <a:p>
            <a:pPr marL="509588" indent="-509588" algn="just">
              <a:buNone/>
            </a:pPr>
            <a:r>
              <a:rPr lang="en-US" sz="3200" b="1" baseline="30000" dirty="0" smtClean="0">
                <a:latin typeface="Segoe Print" pitchFamily="2" charset="0"/>
              </a:rPr>
              <a:t>11 	</a:t>
            </a:r>
            <a:r>
              <a:rPr lang="en-US" sz="3200" dirty="0" smtClean="0">
                <a:latin typeface="Segoe Print" pitchFamily="2" charset="0"/>
              </a:rPr>
              <a:t>that you also aspire to lead a quiet life, to mind your own business, and to work with your own hands, as we commanded you, </a:t>
            </a:r>
          </a:p>
          <a:p>
            <a:pPr marL="509588" indent="-509588" algn="just">
              <a:buNone/>
            </a:pPr>
            <a:r>
              <a:rPr lang="en-US" sz="3200" b="1" baseline="30000" dirty="0" smtClean="0">
                <a:latin typeface="Segoe Print" pitchFamily="2" charset="0"/>
              </a:rPr>
              <a:t>12 	</a:t>
            </a:r>
            <a:r>
              <a:rPr lang="en-US" sz="3200" dirty="0" smtClean="0">
                <a:latin typeface="Segoe Print" pitchFamily="2" charset="0"/>
              </a:rPr>
              <a:t>that you may walk properly toward those who are outside, and </a:t>
            </a:r>
            <a:r>
              <a:rPr lang="en-US" sz="3200" i="1" dirty="0" smtClean="0">
                <a:latin typeface="Segoe Print" pitchFamily="2" charset="0"/>
              </a:rPr>
              <a:t>that</a:t>
            </a:r>
            <a:r>
              <a:rPr lang="en-US" sz="3200" dirty="0" smtClean="0">
                <a:latin typeface="Segoe Print" pitchFamily="2" charset="0"/>
              </a:rPr>
              <a:t> you may lack nothing.</a:t>
            </a:r>
          </a:p>
          <a:p>
            <a:pPr marL="509588" indent="-509588" algn="just">
              <a:buNone/>
            </a:pPr>
            <a:r>
              <a:rPr lang="en-US" sz="3200" dirty="0" smtClean="0">
                <a:latin typeface="Segoe Print" pitchFamily="2" charset="0"/>
              </a:rPr>
              <a:t> </a:t>
            </a:r>
          </a:p>
          <a:p>
            <a:endParaRPr lang="en-US" dirty="0">
              <a:latin typeface="Segoe Print" pitchFamily="2"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0" y="0"/>
            <a:ext cx="9144000" cy="990600"/>
          </a:xfrm>
        </p:spPr>
        <p:txBody>
          <a:bodyPr>
            <a:normAutofit/>
          </a:bodyPr>
          <a:lstStyle/>
          <a:p>
            <a:r>
              <a:rPr lang="en-US" sz="4800" b="1" cap="small" dirty="0" smtClean="0">
                <a:solidFill>
                  <a:schemeClr val="tx1"/>
                </a:solidFill>
                <a:effectLst/>
                <a:latin typeface="Segoe Print" pitchFamily="2" charset="0"/>
              </a:rPr>
              <a:t>I Thessalonians 2:17-3:13</a:t>
            </a:r>
            <a:endParaRPr lang="en-US" sz="4800" b="1" cap="small" dirty="0">
              <a:solidFill>
                <a:schemeClr val="tx1"/>
              </a:solidFill>
              <a:effectLst/>
              <a:latin typeface="Segoe Print" pitchFamily="2" charset="0"/>
            </a:endParaRPr>
          </a:p>
        </p:txBody>
      </p:sp>
      <p:sp>
        <p:nvSpPr>
          <p:cNvPr id="104451" name="Rectangle 3"/>
          <p:cNvSpPr>
            <a:spLocks noGrp="1" noChangeArrowheads="1"/>
          </p:cNvSpPr>
          <p:nvPr>
            <p:ph idx="1"/>
          </p:nvPr>
        </p:nvSpPr>
        <p:spPr>
          <a:xfrm>
            <a:off x="0" y="1219200"/>
            <a:ext cx="9144000" cy="5638800"/>
          </a:xfrm>
        </p:spPr>
        <p:txBody>
          <a:bodyPr>
            <a:normAutofit/>
          </a:bodyPr>
          <a:lstStyle/>
          <a:p>
            <a:pPr marL="347663" indent="-347663" algn="just">
              <a:spcBef>
                <a:spcPts val="0"/>
              </a:spcBef>
              <a:spcAft>
                <a:spcPts val="1200"/>
              </a:spcAft>
              <a:buClr>
                <a:srgbClr val="FF0000"/>
              </a:buClr>
              <a:buSzPct val="175000"/>
              <a:buFont typeface="Segoe Print" pitchFamily="2" charset="0"/>
              <a:buChar char="•"/>
            </a:pPr>
            <a:r>
              <a:rPr lang="en-US" sz="3200" b="1" dirty="0" smtClean="0">
                <a:latin typeface="Segoe Print" pitchFamily="2" charset="0"/>
              </a:rPr>
              <a:t>Paul </a:t>
            </a:r>
            <a:r>
              <a:rPr lang="en-US" sz="3200" b="1" dirty="0" smtClean="0">
                <a:latin typeface="Segoe Print" pitchFamily="2" charset="0"/>
              </a:rPr>
              <a:t>had wanted to come </a:t>
            </a:r>
            <a:r>
              <a:rPr lang="en-US" sz="3200" b="1" dirty="0" smtClean="0">
                <a:latin typeface="Segoe Print" pitchFamily="2" charset="0"/>
              </a:rPr>
              <a:t>see them </a:t>
            </a:r>
            <a:r>
              <a:rPr lang="en-US" sz="3200" b="1" dirty="0" smtClean="0">
                <a:latin typeface="Segoe Print" pitchFamily="2" charset="0"/>
              </a:rPr>
              <a:t>time and again</a:t>
            </a:r>
          </a:p>
          <a:p>
            <a:pPr marL="347663" indent="-347663" algn="just">
              <a:spcBef>
                <a:spcPts val="0"/>
              </a:spcBef>
              <a:spcAft>
                <a:spcPts val="1200"/>
              </a:spcAft>
              <a:buClr>
                <a:srgbClr val="FF0000"/>
              </a:buClr>
              <a:buSzPct val="175000"/>
              <a:buFont typeface="Segoe Print" pitchFamily="2" charset="0"/>
              <a:buChar char="•"/>
            </a:pPr>
            <a:r>
              <a:rPr lang="en-US" sz="3200" b="1" dirty="0" smtClean="0">
                <a:latin typeface="Segoe Print" pitchFamily="2" charset="0"/>
              </a:rPr>
              <a:t>Satan </a:t>
            </a:r>
            <a:r>
              <a:rPr lang="en-US" sz="3200" b="1" dirty="0" smtClean="0">
                <a:latin typeface="Segoe Print" pitchFamily="2" charset="0"/>
              </a:rPr>
              <a:t>had hindered him</a:t>
            </a:r>
          </a:p>
          <a:p>
            <a:pPr marL="347663" indent="-347663" algn="just">
              <a:spcBef>
                <a:spcPts val="0"/>
              </a:spcBef>
              <a:spcAft>
                <a:spcPts val="1200"/>
              </a:spcAft>
              <a:buClr>
                <a:srgbClr val="FF0000"/>
              </a:buClr>
              <a:buSzPct val="175000"/>
              <a:buFont typeface="Segoe Print" pitchFamily="2" charset="0"/>
              <a:buChar char="•"/>
            </a:pPr>
            <a:r>
              <a:rPr lang="en-US" sz="3200" b="1" dirty="0" smtClean="0">
                <a:latin typeface="Segoe Print" pitchFamily="2" charset="0"/>
              </a:rPr>
              <a:t>He longed to see them because he saw them as his hope, joy, and crown of rejoicing in the presence of Jesus when He comes again</a:t>
            </a:r>
          </a:p>
          <a:p>
            <a:pPr marL="347663" indent="-347663" algn="just">
              <a:spcBef>
                <a:spcPts val="0"/>
              </a:spcBef>
              <a:spcAft>
                <a:spcPts val="1200"/>
              </a:spcAft>
              <a:buClr>
                <a:srgbClr val="FF0000"/>
              </a:buClr>
              <a:buSzPct val="175000"/>
              <a:buFont typeface="Segoe Print" pitchFamily="2" charset="0"/>
              <a:buChar char="•"/>
            </a:pPr>
            <a:endParaRPr lang="en-US" sz="3200" b="1" dirty="0" smtClean="0">
              <a:latin typeface="Segoe Print" pitchFamily="2" charset="0"/>
            </a:endParaRPr>
          </a:p>
          <a:p>
            <a:pPr marL="347663" indent="-347663" algn="just">
              <a:spcBef>
                <a:spcPts val="0"/>
              </a:spcBef>
              <a:spcAft>
                <a:spcPts val="1200"/>
              </a:spcAft>
              <a:buClr>
                <a:srgbClr val="FF0000"/>
              </a:buClr>
              <a:buSzPct val="175000"/>
              <a:buFont typeface="Segoe Print" pitchFamily="2" charset="0"/>
              <a:buChar char="•"/>
            </a:pPr>
            <a:endParaRPr lang="en-US" b="1" dirty="0" smtClean="0">
              <a:latin typeface="Segoe Print" pitchFamily="2" charset="0"/>
            </a:endParaRPr>
          </a:p>
          <a:p>
            <a:pPr marL="347663" indent="-347663" algn="just">
              <a:spcBef>
                <a:spcPts val="0"/>
              </a:spcBef>
              <a:spcAft>
                <a:spcPts val="1200"/>
              </a:spcAft>
              <a:buClr>
                <a:srgbClr val="FF0000"/>
              </a:buClr>
              <a:buSzPct val="175000"/>
              <a:buFont typeface="Segoe Print" pitchFamily="2" charset="0"/>
              <a:buChar char="•"/>
            </a:pPr>
            <a:endParaRPr lang="en-US" b="1" dirty="0" smtClean="0">
              <a:latin typeface="Segoe Print" pitchFamily="2" charset="0"/>
            </a:endParaRPr>
          </a:p>
          <a:p>
            <a:pPr marL="0" indent="0" algn="just">
              <a:spcBef>
                <a:spcPts val="0"/>
              </a:spcBef>
              <a:spcAft>
                <a:spcPts val="1200"/>
              </a:spcAft>
              <a:buNone/>
            </a:pPr>
            <a:endParaRPr lang="en-US" dirty="0" smtClean="0">
              <a:latin typeface="Segoe Print" pitchFamily="2" charset="0"/>
            </a:endParaRPr>
          </a:p>
          <a:p>
            <a:endParaRPr lang="en-US" dirty="0">
              <a:latin typeface="Segoe Print" pitchFamily="2"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0" y="0"/>
            <a:ext cx="9144000" cy="1143000"/>
          </a:xfrm>
        </p:spPr>
        <p:txBody>
          <a:bodyPr>
            <a:normAutofit/>
          </a:bodyPr>
          <a:lstStyle/>
          <a:p>
            <a:r>
              <a:rPr lang="en-US" sz="4800" b="1" cap="small" dirty="0" smtClean="0">
                <a:solidFill>
                  <a:schemeClr val="tx1"/>
                </a:solidFill>
                <a:effectLst/>
                <a:latin typeface="Segoe Print" pitchFamily="2" charset="0"/>
              </a:rPr>
              <a:t>I Thessalonians 2:17–3:13</a:t>
            </a:r>
            <a:endParaRPr lang="en-US" sz="4800" b="1" cap="small" dirty="0">
              <a:solidFill>
                <a:schemeClr val="tx1"/>
              </a:solidFill>
              <a:effectLst/>
              <a:latin typeface="Segoe Print" pitchFamily="2" charset="0"/>
            </a:endParaRPr>
          </a:p>
        </p:txBody>
      </p:sp>
      <p:sp>
        <p:nvSpPr>
          <p:cNvPr id="104451" name="Rectangle 3"/>
          <p:cNvSpPr>
            <a:spLocks noGrp="1" noChangeArrowheads="1"/>
          </p:cNvSpPr>
          <p:nvPr>
            <p:ph idx="1"/>
          </p:nvPr>
        </p:nvSpPr>
        <p:spPr>
          <a:xfrm>
            <a:off x="0" y="1143000"/>
            <a:ext cx="9144000" cy="5715000"/>
          </a:xfrm>
        </p:spPr>
        <p:txBody>
          <a:bodyPr>
            <a:normAutofit lnSpcReduction="10000"/>
          </a:bodyPr>
          <a:lstStyle/>
          <a:p>
            <a:pPr marL="347663" indent="-347663" algn="just">
              <a:spcBef>
                <a:spcPts val="0"/>
              </a:spcBef>
              <a:spcAft>
                <a:spcPts val="1200"/>
              </a:spcAft>
              <a:buClr>
                <a:srgbClr val="FF0000"/>
              </a:buClr>
              <a:buSzPct val="175000"/>
              <a:buFont typeface="Segoe Print" pitchFamily="2" charset="0"/>
              <a:buChar char="•"/>
            </a:pPr>
            <a:r>
              <a:rPr lang="en-US" sz="3200" b="1" dirty="0" smtClean="0">
                <a:latin typeface="Segoe Print" pitchFamily="2" charset="0"/>
              </a:rPr>
              <a:t>Paul expressed his concern for their faithfulness</a:t>
            </a:r>
          </a:p>
          <a:p>
            <a:pPr marL="347663" indent="-347663" algn="just">
              <a:spcBef>
                <a:spcPts val="0"/>
              </a:spcBef>
              <a:spcAft>
                <a:spcPts val="1200"/>
              </a:spcAft>
              <a:buClr>
                <a:srgbClr val="FF0000"/>
              </a:buClr>
              <a:buSzPct val="175000"/>
              <a:buFont typeface="Segoe Print" pitchFamily="2" charset="0"/>
              <a:buChar char="•"/>
            </a:pPr>
            <a:r>
              <a:rPr lang="en-US" sz="3200" b="1" dirty="0" smtClean="0">
                <a:latin typeface="Segoe Print" pitchFamily="2" charset="0"/>
              </a:rPr>
              <a:t>He explained why he sent Timothy to them while he himself remained in Athens</a:t>
            </a:r>
          </a:p>
          <a:p>
            <a:pPr marL="347663" indent="-347663" algn="just">
              <a:spcBef>
                <a:spcPts val="0"/>
              </a:spcBef>
              <a:spcAft>
                <a:spcPts val="1200"/>
              </a:spcAft>
              <a:buClr>
                <a:srgbClr val="FF0000"/>
              </a:buClr>
              <a:buSzPct val="175000"/>
              <a:buFont typeface="Segoe Print" pitchFamily="2" charset="0"/>
              <a:buChar char="•"/>
            </a:pPr>
            <a:r>
              <a:rPr lang="en-US" sz="3200" b="1" dirty="0" smtClean="0">
                <a:latin typeface="Segoe Print" pitchFamily="2" charset="0"/>
              </a:rPr>
              <a:t>He feared their afflictions might have given Satan opportunity to tempt them and render his labors among them in vain</a:t>
            </a:r>
          </a:p>
          <a:p>
            <a:pPr marL="347663" indent="-347663" algn="just">
              <a:spcBef>
                <a:spcPts val="0"/>
              </a:spcBef>
              <a:spcAft>
                <a:spcPts val="1200"/>
              </a:spcAft>
              <a:buClr>
                <a:srgbClr val="FF0000"/>
              </a:buClr>
              <a:buSzPct val="175000"/>
              <a:buFont typeface="Segoe Print" pitchFamily="2" charset="0"/>
              <a:buChar char="•"/>
            </a:pPr>
            <a:r>
              <a:rPr lang="en-US" sz="3200" b="1" dirty="0" smtClean="0">
                <a:latin typeface="Segoe Print" pitchFamily="2" charset="0"/>
              </a:rPr>
              <a:t>He sent Timothy to establish and encourage them in their faith</a:t>
            </a:r>
          </a:p>
          <a:p>
            <a:pPr marL="347663" indent="-347663" algn="just">
              <a:spcBef>
                <a:spcPts val="0"/>
              </a:spcBef>
              <a:spcAft>
                <a:spcPts val="1200"/>
              </a:spcAft>
              <a:buClr>
                <a:srgbClr val="FF0000"/>
              </a:buClr>
              <a:buSzPct val="175000"/>
              <a:buFont typeface="Segoe Print" pitchFamily="2" charset="0"/>
              <a:buChar char="•"/>
            </a:pPr>
            <a:endParaRPr lang="en-US" b="1" dirty="0" smtClean="0">
              <a:latin typeface="Segoe Print" pitchFamily="2" charset="0"/>
            </a:endParaRPr>
          </a:p>
          <a:p>
            <a:pPr marL="347663" indent="-347663" algn="just">
              <a:spcBef>
                <a:spcPts val="0"/>
              </a:spcBef>
              <a:spcAft>
                <a:spcPts val="1200"/>
              </a:spcAft>
              <a:buClr>
                <a:srgbClr val="FF0000"/>
              </a:buClr>
              <a:buSzPct val="175000"/>
              <a:buFont typeface="Segoe Print" pitchFamily="2" charset="0"/>
              <a:buChar char="•"/>
            </a:pPr>
            <a:endParaRPr lang="en-US" b="1" dirty="0" smtClean="0">
              <a:latin typeface="Segoe Print" pitchFamily="2" charset="0"/>
            </a:endParaRPr>
          </a:p>
          <a:p>
            <a:pPr marL="0" indent="0" algn="just">
              <a:spcBef>
                <a:spcPts val="0"/>
              </a:spcBef>
              <a:spcAft>
                <a:spcPts val="1200"/>
              </a:spcAft>
              <a:buNone/>
            </a:pPr>
            <a:endParaRPr lang="en-US" dirty="0" smtClean="0">
              <a:latin typeface="Segoe Print" pitchFamily="2" charset="0"/>
            </a:endParaRPr>
          </a:p>
          <a:p>
            <a:endParaRPr lang="en-US" dirty="0">
              <a:latin typeface="Segoe Print" pitchFamily="2"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0" y="0"/>
            <a:ext cx="9144000" cy="1295400"/>
          </a:xfrm>
        </p:spPr>
        <p:txBody>
          <a:bodyPr>
            <a:normAutofit/>
          </a:bodyPr>
          <a:lstStyle/>
          <a:p>
            <a:r>
              <a:rPr lang="en-US" sz="4800" b="1" cap="small" dirty="0" smtClean="0">
                <a:solidFill>
                  <a:schemeClr val="tx1"/>
                </a:solidFill>
                <a:effectLst/>
                <a:latin typeface="Segoe Print" pitchFamily="2" charset="0"/>
              </a:rPr>
              <a:t>I Thessalonians 2:17-3:13</a:t>
            </a:r>
            <a:endParaRPr lang="en-US" sz="4800" b="1" cap="small" dirty="0">
              <a:solidFill>
                <a:schemeClr val="tx1"/>
              </a:solidFill>
              <a:effectLst/>
              <a:latin typeface="Segoe Print" pitchFamily="2" charset="0"/>
            </a:endParaRPr>
          </a:p>
        </p:txBody>
      </p:sp>
      <p:sp>
        <p:nvSpPr>
          <p:cNvPr id="104451" name="Rectangle 3"/>
          <p:cNvSpPr>
            <a:spLocks noGrp="1" noChangeArrowheads="1"/>
          </p:cNvSpPr>
          <p:nvPr>
            <p:ph idx="1"/>
          </p:nvPr>
        </p:nvSpPr>
        <p:spPr>
          <a:xfrm>
            <a:off x="0" y="1371600"/>
            <a:ext cx="9144000" cy="5486400"/>
          </a:xfrm>
        </p:spPr>
        <p:txBody>
          <a:bodyPr>
            <a:normAutofit lnSpcReduction="10000"/>
          </a:bodyPr>
          <a:lstStyle/>
          <a:p>
            <a:pPr marL="347663" indent="-347663" algn="just">
              <a:spcBef>
                <a:spcPts val="0"/>
              </a:spcBef>
              <a:spcAft>
                <a:spcPts val="1200"/>
              </a:spcAft>
              <a:buClr>
                <a:srgbClr val="FF0000"/>
              </a:buClr>
              <a:buSzPct val="175000"/>
              <a:buFont typeface="Segoe Print" pitchFamily="2" charset="0"/>
              <a:buChar char="•"/>
            </a:pPr>
            <a:r>
              <a:rPr lang="en-US" sz="3200" b="1" dirty="0" smtClean="0">
                <a:latin typeface="Segoe Print" pitchFamily="2" charset="0"/>
              </a:rPr>
              <a:t>Timothy brought back good news </a:t>
            </a:r>
            <a:r>
              <a:rPr lang="en-US" sz="3200" b="1" dirty="0" smtClean="0">
                <a:latin typeface="Segoe Print" pitchFamily="2" charset="0"/>
              </a:rPr>
              <a:t>to Paul about </a:t>
            </a:r>
            <a:r>
              <a:rPr lang="en-US" sz="3200" b="1" dirty="0" smtClean="0">
                <a:latin typeface="Segoe Print" pitchFamily="2" charset="0"/>
              </a:rPr>
              <a:t>the church at Thessalonica</a:t>
            </a:r>
          </a:p>
          <a:p>
            <a:pPr marL="347663" indent="-347663" algn="just">
              <a:spcBef>
                <a:spcPts val="0"/>
              </a:spcBef>
              <a:spcAft>
                <a:spcPts val="1200"/>
              </a:spcAft>
              <a:buClr>
                <a:srgbClr val="FF0000"/>
              </a:buClr>
              <a:buSzPct val="175000"/>
              <a:buFont typeface="Segoe Print" pitchFamily="2" charset="0"/>
              <a:buChar char="•"/>
            </a:pPr>
            <a:r>
              <a:rPr lang="en-US" sz="3200" b="1" dirty="0" smtClean="0">
                <a:latin typeface="Segoe Print" pitchFamily="2" charset="0"/>
              </a:rPr>
              <a:t>He told </a:t>
            </a:r>
            <a:r>
              <a:rPr lang="en-US" sz="3200" b="1" dirty="0" smtClean="0">
                <a:latin typeface="Segoe Print" pitchFamily="2" charset="0"/>
              </a:rPr>
              <a:t>of </a:t>
            </a:r>
            <a:r>
              <a:rPr lang="en-US" sz="3200" b="1" dirty="0" smtClean="0">
                <a:latin typeface="Segoe Print" pitchFamily="2" charset="0"/>
              </a:rPr>
              <a:t>their faith and love, their fond memories of Paul, and their desire to see him again</a:t>
            </a:r>
          </a:p>
          <a:p>
            <a:pPr marL="347663" indent="-347663" algn="just">
              <a:spcBef>
                <a:spcPts val="0"/>
              </a:spcBef>
              <a:spcAft>
                <a:spcPts val="1200"/>
              </a:spcAft>
              <a:buClr>
                <a:srgbClr val="FF0000"/>
              </a:buClr>
              <a:buSzPct val="175000"/>
              <a:buFont typeface="Segoe Print" pitchFamily="2" charset="0"/>
              <a:buChar char="•"/>
            </a:pPr>
            <a:r>
              <a:rPr lang="en-US" sz="3200" b="1" dirty="0" smtClean="0">
                <a:latin typeface="Segoe Print" pitchFamily="2" charset="0"/>
              </a:rPr>
              <a:t>This greatly comforted Paul, and he was overwhelmed with thankfulness and joy</a:t>
            </a:r>
          </a:p>
          <a:p>
            <a:pPr marL="347663" indent="-347663" algn="just">
              <a:spcBef>
                <a:spcPts val="0"/>
              </a:spcBef>
              <a:spcAft>
                <a:spcPts val="1200"/>
              </a:spcAft>
              <a:buClr>
                <a:srgbClr val="FF0000"/>
              </a:buClr>
              <a:buSzPct val="175000"/>
              <a:buFont typeface="Segoe Print" pitchFamily="2" charset="0"/>
              <a:buChar char="•"/>
            </a:pPr>
            <a:r>
              <a:rPr lang="en-US" sz="3200" b="1" dirty="0" smtClean="0">
                <a:latin typeface="Segoe Print" pitchFamily="2" charset="0"/>
              </a:rPr>
              <a:t>Paul prayed night and day that he might see them again and perfect what was lacking in their faith</a:t>
            </a:r>
          </a:p>
          <a:p>
            <a:pPr marL="347663" indent="-347663" algn="just">
              <a:spcBef>
                <a:spcPts val="0"/>
              </a:spcBef>
              <a:spcAft>
                <a:spcPts val="1200"/>
              </a:spcAft>
              <a:buClr>
                <a:srgbClr val="FF0000"/>
              </a:buClr>
              <a:buSzPct val="175000"/>
              <a:buFont typeface="Segoe Print" pitchFamily="2" charset="0"/>
              <a:buChar char="•"/>
            </a:pPr>
            <a:endParaRPr lang="en-US" b="1" dirty="0" smtClean="0">
              <a:latin typeface="Segoe Print" pitchFamily="2" charset="0"/>
            </a:endParaRPr>
          </a:p>
          <a:p>
            <a:pPr marL="347663" indent="-347663" algn="just">
              <a:spcBef>
                <a:spcPts val="0"/>
              </a:spcBef>
              <a:spcAft>
                <a:spcPts val="1200"/>
              </a:spcAft>
              <a:buClr>
                <a:srgbClr val="FF0000"/>
              </a:buClr>
              <a:buSzPct val="175000"/>
              <a:buFont typeface="Segoe Print" pitchFamily="2" charset="0"/>
              <a:buChar char="•"/>
            </a:pPr>
            <a:endParaRPr lang="en-US" b="1" dirty="0" smtClean="0">
              <a:latin typeface="Segoe Print" pitchFamily="2" charset="0"/>
            </a:endParaRPr>
          </a:p>
          <a:p>
            <a:pPr marL="0" indent="0" algn="just">
              <a:spcBef>
                <a:spcPts val="0"/>
              </a:spcBef>
              <a:spcAft>
                <a:spcPts val="1200"/>
              </a:spcAft>
              <a:buNone/>
            </a:pPr>
            <a:endParaRPr lang="en-US" dirty="0" smtClean="0">
              <a:latin typeface="Segoe Print" pitchFamily="2" charset="0"/>
            </a:endParaRPr>
          </a:p>
          <a:p>
            <a:endParaRPr lang="en-US" dirty="0">
              <a:latin typeface="Segoe Print" pitchFamily="2"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0" y="0"/>
            <a:ext cx="9144000" cy="1295400"/>
          </a:xfrm>
        </p:spPr>
        <p:txBody>
          <a:bodyPr>
            <a:normAutofit/>
          </a:bodyPr>
          <a:lstStyle/>
          <a:p>
            <a:r>
              <a:rPr lang="en-US" sz="4800" b="1" cap="small" dirty="0" smtClean="0">
                <a:solidFill>
                  <a:schemeClr val="tx1"/>
                </a:solidFill>
                <a:effectLst/>
                <a:latin typeface="Segoe Print" pitchFamily="2" charset="0"/>
              </a:rPr>
              <a:t>I Thessalonians 2:17-3:13</a:t>
            </a:r>
            <a:endParaRPr lang="en-US" sz="4800" b="1" cap="small" dirty="0">
              <a:solidFill>
                <a:schemeClr val="tx1"/>
              </a:solidFill>
              <a:effectLst/>
              <a:latin typeface="Segoe Print" pitchFamily="2" charset="0"/>
            </a:endParaRPr>
          </a:p>
        </p:txBody>
      </p:sp>
      <p:sp>
        <p:nvSpPr>
          <p:cNvPr id="104451" name="Rectangle 3"/>
          <p:cNvSpPr>
            <a:spLocks noGrp="1" noChangeArrowheads="1"/>
          </p:cNvSpPr>
          <p:nvPr>
            <p:ph idx="1"/>
          </p:nvPr>
        </p:nvSpPr>
        <p:spPr>
          <a:xfrm>
            <a:off x="0" y="1371600"/>
            <a:ext cx="9144000" cy="5486400"/>
          </a:xfrm>
        </p:spPr>
        <p:txBody>
          <a:bodyPr>
            <a:normAutofit/>
          </a:bodyPr>
          <a:lstStyle/>
          <a:p>
            <a:pPr marL="347663" indent="-347663" algn="just">
              <a:spcBef>
                <a:spcPts val="0"/>
              </a:spcBef>
              <a:spcAft>
                <a:spcPts val="1200"/>
              </a:spcAft>
              <a:buClr>
                <a:srgbClr val="FF0000"/>
              </a:buClr>
              <a:buSzPct val="175000"/>
              <a:buFont typeface="Segoe Print" pitchFamily="2" charset="0"/>
              <a:buChar char="•"/>
            </a:pPr>
            <a:r>
              <a:rPr lang="en-US" sz="3200" b="1" dirty="0" smtClean="0">
                <a:latin typeface="Segoe Print" pitchFamily="2" charset="0"/>
              </a:rPr>
              <a:t>He prayed the Lord would help them to increase and abound in love to one another and to all</a:t>
            </a:r>
          </a:p>
          <a:p>
            <a:pPr marL="347663" indent="-347663" algn="just">
              <a:spcBef>
                <a:spcPts val="0"/>
              </a:spcBef>
              <a:spcAft>
                <a:spcPts val="1200"/>
              </a:spcAft>
              <a:buClr>
                <a:srgbClr val="FF0000"/>
              </a:buClr>
              <a:buSzPct val="175000"/>
              <a:buFont typeface="Segoe Print" pitchFamily="2" charset="0"/>
              <a:buChar char="•"/>
            </a:pPr>
            <a:r>
              <a:rPr lang="en-US" sz="3200" b="1" dirty="0" smtClean="0">
                <a:latin typeface="Segoe Print" pitchFamily="2" charset="0"/>
              </a:rPr>
              <a:t>He prayed their hearts would be established blameless in holiness before God at the coming of Christ with all His saints</a:t>
            </a:r>
          </a:p>
          <a:p>
            <a:pPr marL="347663" indent="-347663" algn="just">
              <a:spcBef>
                <a:spcPts val="0"/>
              </a:spcBef>
              <a:spcAft>
                <a:spcPts val="1200"/>
              </a:spcAft>
              <a:buClr>
                <a:srgbClr val="FF0000"/>
              </a:buClr>
              <a:buSzPct val="175000"/>
              <a:buFont typeface="Segoe Print" pitchFamily="2" charset="0"/>
              <a:buChar char="•"/>
            </a:pPr>
            <a:endParaRPr lang="en-US" b="1" dirty="0" smtClean="0">
              <a:latin typeface="Segoe Print" pitchFamily="2" charset="0"/>
            </a:endParaRPr>
          </a:p>
          <a:p>
            <a:pPr marL="347663" indent="-347663" algn="just">
              <a:spcBef>
                <a:spcPts val="0"/>
              </a:spcBef>
              <a:spcAft>
                <a:spcPts val="1200"/>
              </a:spcAft>
              <a:buClr>
                <a:srgbClr val="FF0000"/>
              </a:buClr>
              <a:buSzPct val="175000"/>
              <a:buFont typeface="Segoe Print" pitchFamily="2" charset="0"/>
              <a:buChar char="•"/>
            </a:pPr>
            <a:endParaRPr lang="en-US" b="1" dirty="0" smtClean="0">
              <a:latin typeface="Segoe Print" pitchFamily="2" charset="0"/>
            </a:endParaRPr>
          </a:p>
          <a:p>
            <a:pPr marL="0" indent="0" algn="just">
              <a:spcBef>
                <a:spcPts val="0"/>
              </a:spcBef>
              <a:spcAft>
                <a:spcPts val="1200"/>
              </a:spcAft>
              <a:buNone/>
            </a:pPr>
            <a:endParaRPr lang="en-US" dirty="0" smtClean="0">
              <a:latin typeface="Segoe Print" pitchFamily="2" charset="0"/>
            </a:endParaRPr>
          </a:p>
          <a:p>
            <a:endParaRPr lang="en-US" dirty="0">
              <a:latin typeface="Segoe Print" pitchFamily="2"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457200" y="0"/>
            <a:ext cx="8229600" cy="1219200"/>
          </a:xfrm>
        </p:spPr>
        <p:txBody>
          <a:bodyPr>
            <a:normAutofit/>
          </a:bodyPr>
          <a:lstStyle/>
          <a:p>
            <a:r>
              <a:rPr lang="en-US" sz="4800" b="1" cap="small" dirty="0" smtClean="0">
                <a:solidFill>
                  <a:schemeClr val="tx1"/>
                </a:solidFill>
                <a:effectLst/>
                <a:latin typeface="Segoe Print" pitchFamily="2" charset="0"/>
              </a:rPr>
              <a:t>I Thessalonians 4:1-3</a:t>
            </a:r>
            <a:endParaRPr lang="en-US" sz="4800" b="1" cap="small" dirty="0">
              <a:solidFill>
                <a:schemeClr val="tx1"/>
              </a:solidFill>
              <a:effectLst/>
              <a:latin typeface="Segoe Print" pitchFamily="2" charset="0"/>
            </a:endParaRPr>
          </a:p>
        </p:txBody>
      </p:sp>
      <p:sp>
        <p:nvSpPr>
          <p:cNvPr id="104451" name="Rectangle 3"/>
          <p:cNvSpPr>
            <a:spLocks noGrp="1" noChangeArrowheads="1"/>
          </p:cNvSpPr>
          <p:nvPr>
            <p:ph idx="1"/>
          </p:nvPr>
        </p:nvSpPr>
        <p:spPr>
          <a:xfrm>
            <a:off x="0" y="1219200"/>
            <a:ext cx="9144000" cy="5638800"/>
          </a:xfrm>
        </p:spPr>
        <p:txBody>
          <a:bodyPr>
            <a:normAutofit lnSpcReduction="10000"/>
          </a:bodyPr>
          <a:lstStyle/>
          <a:p>
            <a:pPr>
              <a:buNone/>
            </a:pPr>
            <a:r>
              <a:rPr lang="en-US" sz="3200" b="1" i="1" dirty="0" smtClean="0">
                <a:latin typeface="Segoe Print" pitchFamily="2" charset="0"/>
              </a:rPr>
              <a:t>Plea for Purity</a:t>
            </a:r>
            <a:endParaRPr lang="en-US" sz="3200" b="1" dirty="0" smtClean="0">
              <a:latin typeface="Segoe Print" pitchFamily="2" charset="0"/>
            </a:endParaRPr>
          </a:p>
          <a:p>
            <a:pPr algn="just">
              <a:buNone/>
            </a:pPr>
            <a:r>
              <a:rPr lang="en-US" sz="3200" b="1" baseline="30000" dirty="0" smtClean="0">
                <a:latin typeface="Segoe Print" pitchFamily="2" charset="0"/>
              </a:rPr>
              <a:t>1</a:t>
            </a:r>
            <a:r>
              <a:rPr lang="en-US" sz="3200" b="1" dirty="0" smtClean="0">
                <a:latin typeface="Segoe Print" pitchFamily="2" charset="0"/>
              </a:rPr>
              <a:t>	</a:t>
            </a:r>
            <a:r>
              <a:rPr lang="en-US" sz="3200" dirty="0" smtClean="0">
                <a:latin typeface="Segoe Print" pitchFamily="2" charset="0"/>
              </a:rPr>
              <a:t>Finally then, brethren, we urge and exhort in the Lord Jesus that you should abound more and more, just as you received from us how you ought to walk and to please God; </a:t>
            </a:r>
          </a:p>
          <a:p>
            <a:pPr algn="just">
              <a:buNone/>
            </a:pPr>
            <a:r>
              <a:rPr lang="en-US" sz="3200" b="1" baseline="30000" dirty="0" smtClean="0">
                <a:latin typeface="Segoe Print" pitchFamily="2" charset="0"/>
              </a:rPr>
              <a:t>2 	</a:t>
            </a:r>
            <a:r>
              <a:rPr lang="en-US" sz="3200" dirty="0" smtClean="0">
                <a:latin typeface="Segoe Print" pitchFamily="2" charset="0"/>
              </a:rPr>
              <a:t>for you know what commandments we gave you through the Lord Jesus.</a:t>
            </a:r>
          </a:p>
          <a:p>
            <a:pPr algn="just">
              <a:buNone/>
            </a:pPr>
            <a:r>
              <a:rPr lang="en-US" sz="3200" b="1" baseline="30000" dirty="0" smtClean="0">
                <a:latin typeface="Segoe Print" pitchFamily="2" charset="0"/>
              </a:rPr>
              <a:t>3 	</a:t>
            </a:r>
            <a:r>
              <a:rPr lang="en-US" sz="3200" dirty="0" smtClean="0">
                <a:latin typeface="Segoe Print" pitchFamily="2" charset="0"/>
              </a:rPr>
              <a:t>For this is the will of God, your sanctification: that you should abstain from sexual immorality;</a:t>
            </a:r>
            <a:endParaRPr lang="en-US" dirty="0">
              <a:latin typeface="Segoe Print" pitchFamily="2"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457200" y="0"/>
            <a:ext cx="8229600" cy="1066800"/>
          </a:xfrm>
        </p:spPr>
        <p:txBody>
          <a:bodyPr>
            <a:normAutofit/>
          </a:bodyPr>
          <a:lstStyle/>
          <a:p>
            <a:r>
              <a:rPr lang="en-US" sz="4800" b="1" cap="small" dirty="0" smtClean="0">
                <a:solidFill>
                  <a:schemeClr val="tx1"/>
                </a:solidFill>
                <a:effectLst/>
                <a:latin typeface="Segoe Print" pitchFamily="2" charset="0"/>
              </a:rPr>
              <a:t>I Thessalonians 4:4-6</a:t>
            </a:r>
            <a:endParaRPr lang="en-US" sz="4800" b="1" cap="small" dirty="0">
              <a:solidFill>
                <a:schemeClr val="tx1"/>
              </a:solidFill>
              <a:effectLst/>
              <a:latin typeface="Segoe Print" pitchFamily="2" charset="0"/>
            </a:endParaRPr>
          </a:p>
        </p:txBody>
      </p:sp>
      <p:sp>
        <p:nvSpPr>
          <p:cNvPr id="104451" name="Rectangle 3"/>
          <p:cNvSpPr>
            <a:spLocks noGrp="1" noChangeArrowheads="1"/>
          </p:cNvSpPr>
          <p:nvPr>
            <p:ph idx="1"/>
          </p:nvPr>
        </p:nvSpPr>
        <p:spPr>
          <a:xfrm>
            <a:off x="0" y="1295400"/>
            <a:ext cx="9144000" cy="6172200"/>
          </a:xfrm>
        </p:spPr>
        <p:txBody>
          <a:bodyPr>
            <a:normAutofit/>
          </a:bodyPr>
          <a:lstStyle/>
          <a:p>
            <a:pPr algn="just">
              <a:buNone/>
            </a:pPr>
            <a:r>
              <a:rPr lang="en-US" sz="3200" b="1" baseline="30000" dirty="0" smtClean="0">
                <a:latin typeface="Segoe Print" pitchFamily="2" charset="0"/>
              </a:rPr>
              <a:t>4 	</a:t>
            </a:r>
            <a:r>
              <a:rPr lang="en-US" sz="3200" dirty="0" smtClean="0">
                <a:latin typeface="Segoe Print" pitchFamily="2" charset="0"/>
              </a:rPr>
              <a:t>that each of you should know how to possess his own vessel in sanctification and honor, </a:t>
            </a:r>
          </a:p>
          <a:p>
            <a:pPr algn="just">
              <a:buNone/>
            </a:pPr>
            <a:r>
              <a:rPr lang="en-US" sz="3200" b="1" baseline="30000" dirty="0" smtClean="0">
                <a:latin typeface="Segoe Print" pitchFamily="2" charset="0"/>
              </a:rPr>
              <a:t>5 	</a:t>
            </a:r>
            <a:r>
              <a:rPr lang="en-US" sz="3200" dirty="0" smtClean="0">
                <a:latin typeface="Segoe Print" pitchFamily="2" charset="0"/>
              </a:rPr>
              <a:t>not in passion of lust, like the Gentiles who do not know God; </a:t>
            </a:r>
          </a:p>
          <a:p>
            <a:pPr algn="just">
              <a:buNone/>
            </a:pPr>
            <a:r>
              <a:rPr lang="en-US" sz="3200" b="1" baseline="30000" dirty="0" smtClean="0">
                <a:latin typeface="Segoe Print" pitchFamily="2" charset="0"/>
              </a:rPr>
              <a:t>6 	</a:t>
            </a:r>
            <a:r>
              <a:rPr lang="en-US" sz="3200" dirty="0" smtClean="0">
                <a:latin typeface="Segoe Print" pitchFamily="2" charset="0"/>
              </a:rPr>
              <a:t>that no one should take advantage of and defraud his brother in this matter, because the Lord </a:t>
            </a:r>
            <a:r>
              <a:rPr lang="en-US" sz="3200" i="1" dirty="0" smtClean="0">
                <a:latin typeface="Segoe Print" pitchFamily="2" charset="0"/>
              </a:rPr>
              <a:t>is</a:t>
            </a:r>
            <a:r>
              <a:rPr lang="en-US" sz="3200" dirty="0" smtClean="0">
                <a:latin typeface="Segoe Print" pitchFamily="2" charset="0"/>
              </a:rPr>
              <a:t> the avenger of all such, as we also forewarned you and testified. </a:t>
            </a:r>
          </a:p>
          <a:p>
            <a:endParaRPr lang="en-US" dirty="0">
              <a:latin typeface="Segoe Print" pitchFamily="2"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457200" y="152400"/>
            <a:ext cx="8229600" cy="1066800"/>
          </a:xfrm>
        </p:spPr>
        <p:txBody>
          <a:bodyPr>
            <a:normAutofit/>
          </a:bodyPr>
          <a:lstStyle/>
          <a:p>
            <a:r>
              <a:rPr lang="en-US" sz="4800" b="1" cap="small" dirty="0" smtClean="0">
                <a:solidFill>
                  <a:schemeClr val="tx1"/>
                </a:solidFill>
                <a:effectLst/>
                <a:latin typeface="Segoe Print" pitchFamily="2" charset="0"/>
              </a:rPr>
              <a:t>I Thessalonians 4:7-8</a:t>
            </a:r>
            <a:endParaRPr lang="en-US" sz="4800" b="1" cap="small" dirty="0">
              <a:solidFill>
                <a:schemeClr val="tx1"/>
              </a:solidFill>
              <a:effectLst/>
              <a:latin typeface="Segoe Print" pitchFamily="2" charset="0"/>
            </a:endParaRPr>
          </a:p>
        </p:txBody>
      </p:sp>
      <p:sp>
        <p:nvSpPr>
          <p:cNvPr id="104451" name="Rectangle 3"/>
          <p:cNvSpPr>
            <a:spLocks noGrp="1" noChangeArrowheads="1"/>
          </p:cNvSpPr>
          <p:nvPr>
            <p:ph idx="1"/>
          </p:nvPr>
        </p:nvSpPr>
        <p:spPr>
          <a:xfrm>
            <a:off x="0" y="1447800"/>
            <a:ext cx="9144000" cy="5410200"/>
          </a:xfrm>
        </p:spPr>
        <p:txBody>
          <a:bodyPr>
            <a:normAutofit/>
          </a:bodyPr>
          <a:lstStyle/>
          <a:p>
            <a:pPr algn="just">
              <a:buNone/>
            </a:pPr>
            <a:r>
              <a:rPr lang="en-US" sz="3200" b="1" baseline="30000" dirty="0" smtClean="0">
                <a:latin typeface="Segoe Print" pitchFamily="2" charset="0"/>
              </a:rPr>
              <a:t>7 	</a:t>
            </a:r>
            <a:r>
              <a:rPr lang="en-US" sz="3200" dirty="0" smtClean="0">
                <a:latin typeface="Segoe Print" pitchFamily="2" charset="0"/>
              </a:rPr>
              <a:t>For God did not call us to uncleanness, but in holiness. </a:t>
            </a:r>
          </a:p>
          <a:p>
            <a:pPr algn="just">
              <a:buNone/>
            </a:pPr>
            <a:r>
              <a:rPr lang="en-US" sz="3200" b="1" baseline="30000" dirty="0" smtClean="0">
                <a:latin typeface="Segoe Print" pitchFamily="2" charset="0"/>
              </a:rPr>
              <a:t>8 	</a:t>
            </a:r>
            <a:r>
              <a:rPr lang="en-US" sz="3200" dirty="0" smtClean="0">
                <a:latin typeface="Segoe Print" pitchFamily="2" charset="0"/>
              </a:rPr>
              <a:t>Therefore he who rejects </a:t>
            </a:r>
            <a:r>
              <a:rPr lang="en-US" sz="3200" i="1" dirty="0" smtClean="0">
                <a:latin typeface="Segoe Print" pitchFamily="2" charset="0"/>
              </a:rPr>
              <a:t>this</a:t>
            </a:r>
            <a:r>
              <a:rPr lang="en-US" sz="3200" dirty="0" smtClean="0">
                <a:latin typeface="Segoe Print" pitchFamily="2" charset="0"/>
              </a:rPr>
              <a:t> does not reject man, but God, who has also given us His Holy Spirit.</a:t>
            </a:r>
            <a:r>
              <a:rPr lang="en-US" sz="3200" dirty="0" smtClean="0"/>
              <a:t> </a:t>
            </a:r>
            <a:r>
              <a:rPr lang="en-US" sz="3200" dirty="0" smtClean="0">
                <a:latin typeface="Segoe Print" pitchFamily="2" charset="0"/>
              </a:rPr>
              <a:t> </a:t>
            </a:r>
          </a:p>
          <a:p>
            <a:endParaRPr lang="en-US" dirty="0">
              <a:latin typeface="Segoe Print" pitchFamily="2"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0" y="0"/>
            <a:ext cx="9144000" cy="1447800"/>
          </a:xfrm>
        </p:spPr>
        <p:txBody>
          <a:bodyPr>
            <a:normAutofit/>
          </a:bodyPr>
          <a:lstStyle/>
          <a:p>
            <a:r>
              <a:rPr lang="en-US" sz="4800" b="1" cap="small" dirty="0" smtClean="0">
                <a:solidFill>
                  <a:schemeClr val="tx1"/>
                </a:solidFill>
                <a:effectLst/>
                <a:latin typeface="Segoe Print" pitchFamily="2" charset="0"/>
              </a:rPr>
              <a:t>I Thessalonians 4:9-10</a:t>
            </a:r>
            <a:endParaRPr lang="en-US" sz="4800" b="1" cap="small" dirty="0">
              <a:solidFill>
                <a:schemeClr val="tx1"/>
              </a:solidFill>
              <a:effectLst/>
              <a:latin typeface="Segoe Print" pitchFamily="2" charset="0"/>
            </a:endParaRPr>
          </a:p>
        </p:txBody>
      </p:sp>
      <p:sp>
        <p:nvSpPr>
          <p:cNvPr id="104451" name="Rectangle 3"/>
          <p:cNvSpPr>
            <a:spLocks noGrp="1" noChangeArrowheads="1"/>
          </p:cNvSpPr>
          <p:nvPr>
            <p:ph idx="1"/>
          </p:nvPr>
        </p:nvSpPr>
        <p:spPr>
          <a:xfrm>
            <a:off x="0" y="1600200"/>
            <a:ext cx="9144000" cy="5257800"/>
          </a:xfrm>
        </p:spPr>
        <p:txBody>
          <a:bodyPr>
            <a:normAutofit/>
          </a:bodyPr>
          <a:lstStyle/>
          <a:p>
            <a:pPr algn="just">
              <a:buNone/>
            </a:pPr>
            <a:r>
              <a:rPr lang="en-US" sz="3200" b="1" i="1" dirty="0" smtClean="0">
                <a:latin typeface="Segoe Print" pitchFamily="2" charset="0"/>
              </a:rPr>
              <a:t>A Brotherly and Orderly Life</a:t>
            </a:r>
            <a:endParaRPr lang="en-US" sz="3200" b="1" dirty="0" smtClean="0">
              <a:latin typeface="Segoe Print" pitchFamily="2" charset="0"/>
            </a:endParaRPr>
          </a:p>
          <a:p>
            <a:pPr marL="509588" indent="-509588" algn="just">
              <a:buNone/>
            </a:pPr>
            <a:r>
              <a:rPr lang="en-US" sz="3200" b="1" baseline="30000" dirty="0" smtClean="0">
                <a:latin typeface="Segoe Print" pitchFamily="2" charset="0"/>
              </a:rPr>
              <a:t>9 	</a:t>
            </a:r>
            <a:r>
              <a:rPr lang="en-US" sz="3200" dirty="0" smtClean="0">
                <a:latin typeface="Segoe Print" pitchFamily="2" charset="0"/>
              </a:rPr>
              <a:t>But concerning brotherly love you have no need that I should write to you, for you yourselves are taught by God to love one another; </a:t>
            </a:r>
          </a:p>
          <a:p>
            <a:pPr marL="509588" indent="-509588" algn="just">
              <a:buNone/>
            </a:pPr>
            <a:r>
              <a:rPr lang="en-US" sz="3200" b="1" baseline="30000" dirty="0" smtClean="0">
                <a:latin typeface="Segoe Print" pitchFamily="2" charset="0"/>
              </a:rPr>
              <a:t>10 	</a:t>
            </a:r>
            <a:r>
              <a:rPr lang="en-US" sz="3200" dirty="0" smtClean="0">
                <a:latin typeface="Segoe Print" pitchFamily="2" charset="0"/>
              </a:rPr>
              <a:t>and indeed you do so toward all the brethren who are in all Macedonia. But we urge you, brethren, that you increase more and more;</a:t>
            </a:r>
            <a:r>
              <a:rPr lang="en-US" sz="3200" dirty="0" smtClean="0"/>
              <a:t> </a:t>
            </a:r>
            <a:endParaRPr lang="en-US" sz="3200" dirty="0">
              <a:latin typeface="Segoe Print" pitchFamily="2" charset="0"/>
            </a:endParaRP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1106</TotalTime>
  <Words>247</Words>
  <Application>Microsoft Office PowerPoint</Application>
  <PresentationFormat>On-screen Show (4:3)</PresentationFormat>
  <Paragraphs>53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Apex</vt:lpstr>
      <vt:lpstr>Lesson #6</vt:lpstr>
      <vt:lpstr>I Thessalonians 2:17-3:13</vt:lpstr>
      <vt:lpstr>I Thessalonians 2:17–3:13</vt:lpstr>
      <vt:lpstr>I Thessalonians 2:17-3:13</vt:lpstr>
      <vt:lpstr>I Thessalonians 2:17-3:13</vt:lpstr>
      <vt:lpstr>I Thessalonians 4:1-3</vt:lpstr>
      <vt:lpstr>I Thessalonians 4:4-6</vt:lpstr>
      <vt:lpstr>I Thessalonians 4:7-8</vt:lpstr>
      <vt:lpstr>I Thessalonians 4:9-10</vt:lpstr>
      <vt:lpstr>I Thessalonians 4:11-12</vt:lpstr>
    </vt:vector>
  </TitlesOfParts>
  <Company>Blytheville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Blytheville Public Schools</dc:creator>
  <cp:lastModifiedBy>Bruce Daniels</cp:lastModifiedBy>
  <cp:revision>163</cp:revision>
  <cp:lastPrinted>1601-01-01T00:00:00Z</cp:lastPrinted>
  <dcterms:created xsi:type="dcterms:W3CDTF">2006-06-23T01:09:56Z</dcterms:created>
  <dcterms:modified xsi:type="dcterms:W3CDTF">2019-08-10T18:10:46Z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5</vt:i4>
  </property>
</Properties>
</file>