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5" r:id="rId3"/>
    <p:sldId id="256" r:id="rId4"/>
    <p:sldId id="271" r:id="rId5"/>
    <p:sldId id="257" r:id="rId6"/>
    <p:sldId id="272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958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5514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04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528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4723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736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822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7494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356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284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679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AD86B-B760-45F5-AC1B-97994589344A}" type="datetimeFigureOut">
              <a:rPr lang="es-GT" smtClean="0"/>
              <a:t>30/08/2019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33F95-EFC6-460C-BFEB-FAF6DB6222E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131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4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38" y="123980"/>
            <a:ext cx="8970719" cy="169277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500" b="1" dirty="0" smtClean="0">
                <a:latin typeface="Rockwell" panose="02060603020205020403" pitchFamily="18" charset="0"/>
              </a:rPr>
              <a:t>Gen 3:16</a:t>
            </a:r>
            <a:r>
              <a:rPr lang="en-US" sz="2500" dirty="0" smtClean="0">
                <a:latin typeface="Rockwell" panose="02060603020205020403" pitchFamily="18" charset="0"/>
              </a:rPr>
              <a:t> – “</a:t>
            </a:r>
            <a:r>
              <a:rPr lang="en-US" sz="2500" dirty="0">
                <a:latin typeface="Rockwell" panose="02060603020205020403" pitchFamily="18" charset="0"/>
              </a:rPr>
              <a:t>To the woman He </a:t>
            </a:r>
            <a:r>
              <a:rPr lang="en-US" sz="2500" dirty="0" smtClean="0">
                <a:latin typeface="Rockwell" panose="02060603020205020403" pitchFamily="18" charset="0"/>
              </a:rPr>
              <a:t>said, ‘I </a:t>
            </a:r>
            <a:r>
              <a:rPr lang="en-US" sz="2500" dirty="0">
                <a:latin typeface="Rockwell" panose="02060603020205020403" pitchFamily="18" charset="0"/>
              </a:rPr>
              <a:t>will greatly </a:t>
            </a:r>
            <a:r>
              <a:rPr lang="en-US" sz="2500" dirty="0" smtClean="0">
                <a:latin typeface="Rockwell" panose="02060603020205020403" pitchFamily="18" charset="0"/>
              </a:rPr>
              <a:t>multiply your </a:t>
            </a:r>
            <a:r>
              <a:rPr lang="en-US" sz="2500" u="sng" dirty="0" smtClean="0">
                <a:latin typeface="Rockwell" panose="02060603020205020403" pitchFamily="18" charset="0"/>
              </a:rPr>
              <a:t>pain</a:t>
            </a:r>
            <a:r>
              <a:rPr lang="en-US" sz="2500" dirty="0">
                <a:latin typeface="Rockwell" panose="02060603020205020403" pitchFamily="18" charset="0"/>
              </a:rPr>
              <a:t> </a:t>
            </a:r>
            <a:r>
              <a:rPr lang="en-US" sz="2500" dirty="0" smtClean="0">
                <a:latin typeface="Rockwell" panose="02060603020205020403" pitchFamily="18" charset="0"/>
              </a:rPr>
              <a:t>in childbirth, in </a:t>
            </a:r>
            <a:r>
              <a:rPr lang="en-US" sz="2500" u="sng" dirty="0">
                <a:latin typeface="Rockwell" panose="02060603020205020403" pitchFamily="18" charset="0"/>
              </a:rPr>
              <a:t>pain</a:t>
            </a:r>
            <a:r>
              <a:rPr lang="en-US" sz="2500" dirty="0">
                <a:latin typeface="Rockwell" panose="02060603020205020403" pitchFamily="18" charset="0"/>
              </a:rPr>
              <a:t> </a:t>
            </a:r>
            <a:r>
              <a:rPr lang="en-US" sz="2500" dirty="0" smtClean="0">
                <a:latin typeface="Rockwell" panose="02060603020205020403" pitchFamily="18" charset="0"/>
              </a:rPr>
              <a:t>you will bring </a:t>
            </a:r>
            <a:r>
              <a:rPr lang="en-US" sz="2500" dirty="0">
                <a:latin typeface="Rockwell" panose="02060603020205020403" pitchFamily="18" charset="0"/>
              </a:rPr>
              <a:t>forth </a:t>
            </a:r>
            <a:r>
              <a:rPr lang="en-US" sz="2500" dirty="0" smtClean="0">
                <a:latin typeface="Rockwell" panose="02060603020205020403" pitchFamily="18" charset="0"/>
              </a:rPr>
              <a:t>children; yet </a:t>
            </a:r>
            <a:r>
              <a:rPr lang="en-US" sz="2500" dirty="0">
                <a:latin typeface="Rockwell" panose="02060603020205020403" pitchFamily="18" charset="0"/>
              </a:rPr>
              <a:t>your desire will be for your </a:t>
            </a:r>
            <a:r>
              <a:rPr lang="en-US" sz="2500" dirty="0" smtClean="0">
                <a:latin typeface="Rockwell" panose="02060603020205020403" pitchFamily="18" charset="0"/>
              </a:rPr>
              <a:t>husband, and</a:t>
            </a:r>
            <a:r>
              <a:rPr lang="en-US" sz="2500" dirty="0">
                <a:latin typeface="Rockwell" panose="02060603020205020403" pitchFamily="18" charset="0"/>
              </a:rPr>
              <a:t> he will rule over you</a:t>
            </a:r>
            <a:r>
              <a:rPr lang="en-US" sz="2500" dirty="0" smtClean="0">
                <a:latin typeface="Rockwell" panose="02060603020205020403" pitchFamily="18" charset="0"/>
              </a:rPr>
              <a:t>.’”</a:t>
            </a:r>
            <a:endParaRPr lang="es-GT" sz="2500" dirty="0"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" y="1854851"/>
            <a:ext cx="1453662" cy="1784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21" y="1854851"/>
            <a:ext cx="6279100" cy="1785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8" y="3676991"/>
            <a:ext cx="1453662" cy="1733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338" y="3676990"/>
            <a:ext cx="3693942" cy="1733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618" y="3638890"/>
            <a:ext cx="3541542" cy="17713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38" y="5499130"/>
            <a:ext cx="8970719" cy="124649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500" b="1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Heb</a:t>
            </a:r>
            <a:r>
              <a:rPr lang="en-US" sz="2500" b="1" smtClean="0">
                <a:solidFill>
                  <a:srgbClr val="000000"/>
                </a:solidFill>
                <a:latin typeface="Rockwell" panose="02060603020205020403" pitchFamily="18" charset="0"/>
              </a:rPr>
              <a:t> 9:22</a:t>
            </a:r>
            <a:r>
              <a:rPr lang="en-US" sz="2500" smtClean="0">
                <a:solidFill>
                  <a:srgbClr val="000000"/>
                </a:solidFill>
                <a:latin typeface="Rockwell" panose="02060603020205020403" pitchFamily="18" charset="0"/>
              </a:rPr>
              <a:t> – “And </a:t>
            </a:r>
            <a:r>
              <a:rPr lang="en-US" sz="2500">
                <a:solidFill>
                  <a:srgbClr val="000000"/>
                </a:solidFill>
                <a:latin typeface="Rockwell" panose="02060603020205020403" pitchFamily="18" charset="0"/>
              </a:rPr>
              <a:t>according to </a:t>
            </a:r>
            <a:r>
              <a:rPr lang="en-US" sz="2500" smtClean="0">
                <a:solidFill>
                  <a:srgbClr val="000000"/>
                </a:solidFill>
                <a:latin typeface="Rockwell" panose="02060603020205020403" pitchFamily="18" charset="0"/>
              </a:rPr>
              <a:t>the Law</a:t>
            </a:r>
            <a:r>
              <a:rPr lang="en-US" sz="2500">
                <a:solidFill>
                  <a:srgbClr val="000000"/>
                </a:solidFill>
                <a:latin typeface="Rockwell" panose="02060603020205020403" pitchFamily="18" charset="0"/>
              </a:rPr>
              <a:t>, one may almost say, all things are cleansed with blood, and without shedding of blood there is no forgiveness.</a:t>
            </a:r>
            <a:endParaRPr lang="es-GT" sz="250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446" y="2918972"/>
            <a:ext cx="8861108" cy="224676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Rockwell" panose="02060603020205020403" pitchFamily="18" charset="0"/>
              </a:rPr>
              <a:t>Gen 4:13-15</a:t>
            </a:r>
            <a:r>
              <a:rPr lang="en-US" sz="2000" dirty="0" smtClean="0">
                <a:latin typeface="Rockwell" panose="02060603020205020403" pitchFamily="18" charset="0"/>
              </a:rPr>
              <a:t> – “</a:t>
            </a:r>
            <a:r>
              <a:rPr lang="en-US" sz="2000" b="1" baseline="30000" dirty="0" smtClean="0">
                <a:latin typeface="Rockwell" panose="02060603020205020403" pitchFamily="18" charset="0"/>
              </a:rPr>
              <a:t>13</a:t>
            </a:r>
            <a:r>
              <a:rPr lang="en-US" sz="2000" dirty="0" smtClean="0">
                <a:latin typeface="Rockwell" panose="02060603020205020403" pitchFamily="18" charset="0"/>
              </a:rPr>
              <a:t>Cain </a:t>
            </a:r>
            <a:r>
              <a:rPr lang="en-US" sz="2000" dirty="0">
                <a:latin typeface="Rockwell" panose="02060603020205020403" pitchFamily="18" charset="0"/>
              </a:rPr>
              <a:t>said to the </a:t>
            </a:r>
            <a:r>
              <a:rPr lang="en-US" sz="2000" cap="small" dirty="0" smtClean="0">
                <a:latin typeface="Rockwell" panose="02060603020205020403" pitchFamily="18" charset="0"/>
              </a:rPr>
              <a:t>Lord</a:t>
            </a:r>
            <a:r>
              <a:rPr lang="en-US" sz="2000" dirty="0" smtClean="0">
                <a:latin typeface="Rockwell" panose="02060603020205020403" pitchFamily="18" charset="0"/>
              </a:rPr>
              <a:t>, ‘My </a:t>
            </a:r>
            <a:r>
              <a:rPr lang="en-US" sz="2000" dirty="0">
                <a:latin typeface="Rockwell" panose="02060603020205020403" pitchFamily="18" charset="0"/>
              </a:rPr>
              <a:t>punishment is too great </a:t>
            </a:r>
            <a:r>
              <a:rPr lang="en-US" sz="2000" dirty="0" smtClean="0">
                <a:latin typeface="Rockwell" panose="02060603020205020403" pitchFamily="18" charset="0"/>
              </a:rPr>
              <a:t>to bear! </a:t>
            </a:r>
            <a:r>
              <a:rPr lang="en-US" sz="2000" b="1" baseline="30000" dirty="0" smtClean="0">
                <a:latin typeface="Rockwell" panose="02060603020205020403" pitchFamily="18" charset="0"/>
              </a:rPr>
              <a:t>14</a:t>
            </a:r>
            <a:r>
              <a:rPr lang="en-US" sz="2000" dirty="0" smtClean="0">
                <a:latin typeface="Rockwell" panose="02060603020205020403" pitchFamily="18" charset="0"/>
              </a:rPr>
              <a:t>Behold, You have driven </a:t>
            </a:r>
            <a:r>
              <a:rPr lang="en-US" sz="2000" dirty="0">
                <a:latin typeface="Rockwell" panose="02060603020205020403" pitchFamily="18" charset="0"/>
              </a:rPr>
              <a:t>me this day from the face of the ground; and from Your face I will be hidden, and I will be a vagrant and a wanderer on the earth</a:t>
            </a:r>
            <a:r>
              <a:rPr lang="en-US" sz="2000" dirty="0" smtClean="0">
                <a:latin typeface="Rockwell" panose="02060603020205020403" pitchFamily="18" charset="0"/>
              </a:rPr>
              <a:t>, and whoever finds </a:t>
            </a:r>
            <a:r>
              <a:rPr lang="en-US" sz="2000" dirty="0">
                <a:latin typeface="Rockwell" panose="02060603020205020403" pitchFamily="18" charset="0"/>
              </a:rPr>
              <a:t>me will kill </a:t>
            </a:r>
            <a:r>
              <a:rPr lang="en-US" sz="2000" dirty="0" smtClean="0">
                <a:latin typeface="Rockwell" panose="02060603020205020403" pitchFamily="18" charset="0"/>
              </a:rPr>
              <a:t>me.’</a:t>
            </a:r>
            <a:r>
              <a:rPr lang="en-US" sz="2000" b="1" baseline="30000" dirty="0" smtClean="0">
                <a:latin typeface="Rockwell" panose="02060603020205020403" pitchFamily="18" charset="0"/>
              </a:rPr>
              <a:t>15</a:t>
            </a:r>
            <a:r>
              <a:rPr lang="en-US" sz="2000" dirty="0" smtClean="0">
                <a:latin typeface="Rockwell" panose="02060603020205020403" pitchFamily="18" charset="0"/>
              </a:rPr>
              <a:t>So </a:t>
            </a:r>
            <a:r>
              <a:rPr lang="en-US" sz="2000" dirty="0">
                <a:latin typeface="Rockwell" panose="02060603020205020403" pitchFamily="18" charset="0"/>
              </a:rPr>
              <a:t>the </a:t>
            </a:r>
            <a:r>
              <a:rPr lang="en-US" sz="2000" cap="small" dirty="0">
                <a:latin typeface="Rockwell" panose="02060603020205020403" pitchFamily="18" charset="0"/>
              </a:rPr>
              <a:t>Lord</a:t>
            </a:r>
            <a:r>
              <a:rPr lang="en-US" sz="2000" dirty="0">
                <a:latin typeface="Rockwell" panose="02060603020205020403" pitchFamily="18" charset="0"/>
              </a:rPr>
              <a:t> said to </a:t>
            </a:r>
            <a:r>
              <a:rPr lang="en-US" sz="2000" dirty="0" smtClean="0">
                <a:latin typeface="Rockwell" panose="02060603020205020403" pitchFamily="18" charset="0"/>
              </a:rPr>
              <a:t>him, ‘Therefore </a:t>
            </a:r>
            <a:r>
              <a:rPr lang="en-US" sz="2000" dirty="0">
                <a:latin typeface="Rockwell" panose="02060603020205020403" pitchFamily="18" charset="0"/>
              </a:rPr>
              <a:t>whoever kills Cain, vengeance will be taken </a:t>
            </a:r>
            <a:r>
              <a:rPr lang="en-US" sz="2000" dirty="0" smtClean="0">
                <a:latin typeface="Rockwell" panose="02060603020205020403" pitchFamily="18" charset="0"/>
              </a:rPr>
              <a:t>on him </a:t>
            </a:r>
            <a:r>
              <a:rPr lang="en-US" sz="2000" u="sng" dirty="0" smtClean="0">
                <a:latin typeface="Rockwell" panose="02060603020205020403" pitchFamily="18" charset="0"/>
              </a:rPr>
              <a:t>sevenfold</a:t>
            </a:r>
            <a:r>
              <a:rPr lang="en-US" sz="2000" dirty="0" smtClean="0">
                <a:latin typeface="Rockwell" panose="02060603020205020403" pitchFamily="18" charset="0"/>
              </a:rPr>
              <a:t>.’ </a:t>
            </a:r>
            <a:r>
              <a:rPr lang="en-US" sz="2000" dirty="0">
                <a:latin typeface="Rockwell" panose="02060603020205020403" pitchFamily="18" charset="0"/>
              </a:rPr>
              <a:t>And the </a:t>
            </a:r>
            <a:r>
              <a:rPr lang="en-US" sz="2000" cap="small" dirty="0" smtClean="0">
                <a:latin typeface="Rockwell" panose="02060603020205020403" pitchFamily="18" charset="0"/>
              </a:rPr>
              <a:t>Lord</a:t>
            </a:r>
            <a:r>
              <a:rPr lang="en-US" sz="2000" dirty="0">
                <a:latin typeface="Rockwell" panose="02060603020205020403" pitchFamily="18" charset="0"/>
              </a:rPr>
              <a:t> </a:t>
            </a:r>
            <a:r>
              <a:rPr lang="en-US" sz="2000" dirty="0" smtClean="0">
                <a:latin typeface="Rockwell" panose="02060603020205020403" pitchFamily="18" charset="0"/>
              </a:rPr>
              <a:t>appointed </a:t>
            </a:r>
            <a:r>
              <a:rPr lang="en-US" sz="2000" dirty="0">
                <a:latin typeface="Rockwell" panose="02060603020205020403" pitchFamily="18" charset="0"/>
              </a:rPr>
              <a:t>a </a:t>
            </a:r>
            <a:r>
              <a:rPr lang="en-US" sz="2000" u="sng" dirty="0">
                <a:latin typeface="Rockwell" panose="02060603020205020403" pitchFamily="18" charset="0"/>
              </a:rPr>
              <a:t>sign</a:t>
            </a:r>
            <a:r>
              <a:rPr lang="en-US" sz="2000" dirty="0">
                <a:latin typeface="Rockwell" panose="02060603020205020403" pitchFamily="18" charset="0"/>
              </a:rPr>
              <a:t> for Cain, so that no one finding him would slay him.</a:t>
            </a:r>
            <a:r>
              <a:rPr lang="en-US" sz="2000" dirty="0" smtClean="0">
                <a:latin typeface="Rockwell" panose="02060603020205020403" pitchFamily="18" charset="0"/>
              </a:rPr>
              <a:t>”</a:t>
            </a:r>
            <a:endParaRPr lang="es-GT" sz="2000" dirty="0"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446" y="118074"/>
            <a:ext cx="8861108" cy="10156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Gen 4:1-2a</a:t>
            </a: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Rockwell" panose="02060603020205020403" pitchFamily="18" charset="0"/>
              </a:rPr>
              <a:t>– “</a:t>
            </a:r>
            <a:r>
              <a:rPr lang="en-US" sz="2000" b="1" baseline="30000" smtClean="0">
                <a:solidFill>
                  <a:srgbClr val="000000"/>
                </a:solidFill>
                <a:latin typeface="Rockwell" panose="02060603020205020403" pitchFamily="18" charset="0"/>
              </a:rPr>
              <a:t>1</a:t>
            </a:r>
            <a:r>
              <a:rPr lang="en-US" sz="2000" smtClean="0">
                <a:solidFill>
                  <a:srgbClr val="000000"/>
                </a:solidFill>
                <a:latin typeface="Rockwell" panose="02060603020205020403" pitchFamily="18" charset="0"/>
              </a:rPr>
              <a:t>Now 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man had 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</a:rPr>
              <a:t>relations with his wife Eve, and she conceived and gave birth </a:t>
            </a: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to Cain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</a:rPr>
              <a:t>, and she </a:t>
            </a: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said, ‘I 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</a:rPr>
              <a:t>have gotten </a:t>
            </a:r>
            <a:r>
              <a:rPr lang="en-US" sz="2000" smtClean="0">
                <a:solidFill>
                  <a:srgbClr val="000000"/>
                </a:solidFill>
                <a:latin typeface="Rockwell" panose="02060603020205020403" pitchFamily="18" charset="0"/>
              </a:rPr>
              <a:t>a man child 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</a:rPr>
              <a:t>with the help of</a:t>
            </a:r>
            <a:r>
              <a:rPr lang="en-US" sz="2000">
                <a:solidFill>
                  <a:srgbClr val="000000"/>
                </a:solidFill>
                <a:latin typeface="Rockwell" panose="02060603020205020403" pitchFamily="18" charset="0"/>
              </a:rPr>
              <a:t> </a:t>
            </a:r>
            <a:r>
              <a:rPr lang="en-US" sz="2000" smtClean="0">
                <a:solidFill>
                  <a:srgbClr val="000000"/>
                </a:solidFill>
                <a:latin typeface="Rockwell" panose="02060603020205020403" pitchFamily="18" charset="0"/>
              </a:rPr>
              <a:t>the Lord.’</a:t>
            </a:r>
            <a:r>
              <a:rPr lang="en-US" sz="2000">
                <a:solidFill>
                  <a:srgbClr val="000000"/>
                </a:solidFill>
                <a:latin typeface="Rockwell" panose="02060603020205020403" pitchFamily="18" charset="0"/>
              </a:rPr>
              <a:t> </a:t>
            </a:r>
            <a:r>
              <a:rPr lang="en-US" sz="2000" b="1" baseline="30000" smtClean="0">
                <a:solidFill>
                  <a:srgbClr val="000000"/>
                </a:solidFill>
                <a:latin typeface="Rockwell" panose="02060603020205020403" pitchFamily="18" charset="0"/>
              </a:rPr>
              <a:t>2</a:t>
            </a:r>
            <a:r>
              <a:rPr lang="en-US" sz="2000" smtClean="0">
                <a:solidFill>
                  <a:srgbClr val="000000"/>
                </a:solidFill>
                <a:latin typeface="Rockwell" panose="02060603020205020403" pitchFamily="18" charset="0"/>
              </a:rPr>
              <a:t>Again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</a:rPr>
              <a:t>, she gave birth to his brother Abel</a:t>
            </a: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.”</a:t>
            </a:r>
            <a:endParaRPr lang="es-GT" sz="2000">
              <a:latin typeface="Rockwell" panose="020606030202050204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" y="1350778"/>
            <a:ext cx="1196102" cy="1351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52" y="1350778"/>
            <a:ext cx="3416728" cy="13510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53354" y="1222235"/>
            <a:ext cx="4149200" cy="163121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Rockwell" panose="02060603020205020403" pitchFamily="18" charset="0"/>
              </a:rPr>
              <a:t>Gen 4:8</a:t>
            </a:r>
            <a:r>
              <a:rPr lang="en-US" sz="2000" dirty="0">
                <a:latin typeface="Rockwell" panose="02060603020205020403" pitchFamily="18" charset="0"/>
              </a:rPr>
              <a:t> – “Cain told Abel his brother. And it came about when they were in the field, that Cain rose up against Abel his brother and </a:t>
            </a:r>
            <a:r>
              <a:rPr lang="en-US" sz="2000" u="sng" dirty="0">
                <a:latin typeface="Rockwell" panose="02060603020205020403" pitchFamily="18" charset="0"/>
              </a:rPr>
              <a:t>killed</a:t>
            </a:r>
            <a:r>
              <a:rPr lang="en-US" sz="2000" dirty="0">
                <a:latin typeface="Rockwell" panose="02060603020205020403" pitchFamily="18" charset="0"/>
              </a:rPr>
              <a:t> him.”</a:t>
            </a:r>
            <a:r>
              <a:rPr lang="en-US" sz="2000" b="1" dirty="0">
                <a:latin typeface="Rockwell" panose="02060603020205020403" pitchFamily="18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93" y="5238198"/>
            <a:ext cx="2995683" cy="1564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812" y="5238198"/>
            <a:ext cx="4649742" cy="1479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1" y="5238199"/>
            <a:ext cx="1184379" cy="156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691" y="4146888"/>
            <a:ext cx="9023684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100" b="1" dirty="0" smtClean="0">
                <a:latin typeface="Rockwell" panose="02060603020205020403" pitchFamily="18" charset="0"/>
              </a:rPr>
              <a:t>1 Pet 3:20</a:t>
            </a:r>
            <a:r>
              <a:rPr lang="en-US" sz="3100" dirty="0" smtClean="0">
                <a:latin typeface="Rockwell" panose="02060603020205020403" pitchFamily="18" charset="0"/>
              </a:rPr>
              <a:t> – “who </a:t>
            </a:r>
            <a:r>
              <a:rPr lang="en-US" sz="3100" dirty="0">
                <a:latin typeface="Rockwell" panose="02060603020205020403" pitchFamily="18" charset="0"/>
              </a:rPr>
              <a:t>once were disobedient, </a:t>
            </a:r>
            <a:r>
              <a:rPr lang="en-US" sz="3100" dirty="0" smtClean="0">
                <a:latin typeface="Rockwell" panose="02060603020205020403" pitchFamily="18" charset="0"/>
              </a:rPr>
              <a:t>when the patience </a:t>
            </a:r>
            <a:r>
              <a:rPr lang="en-US" sz="3100" dirty="0">
                <a:latin typeface="Rockwell" panose="02060603020205020403" pitchFamily="18" charset="0"/>
              </a:rPr>
              <a:t>of God kept waiting in the days of Noah, during the construction of the ark, in which a few, that is, </a:t>
            </a:r>
            <a:r>
              <a:rPr lang="en-US" sz="3100" u="sng" dirty="0">
                <a:latin typeface="Rockwell" panose="02060603020205020403" pitchFamily="18" charset="0"/>
              </a:rPr>
              <a:t>eight persons</a:t>
            </a:r>
            <a:r>
              <a:rPr lang="en-US" sz="3100" dirty="0">
                <a:latin typeface="Rockwell" panose="02060603020205020403" pitchFamily="18" charset="0"/>
              </a:rPr>
              <a:t>, </a:t>
            </a:r>
            <a:r>
              <a:rPr lang="en-US" sz="3100" dirty="0" smtClean="0">
                <a:latin typeface="Rockwell" panose="02060603020205020403" pitchFamily="18" charset="0"/>
              </a:rPr>
              <a:t>were brought safely </a:t>
            </a:r>
            <a:r>
              <a:rPr lang="en-US" sz="3100" dirty="0">
                <a:latin typeface="Rockwell" panose="02060603020205020403" pitchFamily="18" charset="0"/>
              </a:rPr>
              <a:t>through </a:t>
            </a:r>
            <a:r>
              <a:rPr lang="en-US" sz="3100" dirty="0" smtClean="0">
                <a:latin typeface="Rockwell" panose="02060603020205020403" pitchFamily="18" charset="0"/>
              </a:rPr>
              <a:t>the</a:t>
            </a:r>
            <a:r>
              <a:rPr lang="en-US" sz="3100" dirty="0">
                <a:latin typeface="Rockwell" panose="02060603020205020403" pitchFamily="18" charset="0"/>
              </a:rPr>
              <a:t> </a:t>
            </a:r>
            <a:r>
              <a:rPr lang="en-US" sz="3100" dirty="0" smtClean="0">
                <a:latin typeface="Rockwell" panose="02060603020205020403" pitchFamily="18" charset="0"/>
              </a:rPr>
              <a:t>water.”</a:t>
            </a:r>
            <a:endParaRPr lang="es-GT" sz="3100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9832" cy="1763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48" y="207010"/>
            <a:ext cx="3345947" cy="1556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87422"/>
            <a:ext cx="4495800" cy="15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1" y="1970038"/>
            <a:ext cx="1627772" cy="1969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884" y="1970038"/>
            <a:ext cx="6432884" cy="19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937" y="1807574"/>
            <a:ext cx="8919411" cy="500136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900" b="1" dirty="0" smtClean="0">
                <a:latin typeface="Rockwell" panose="02060603020205020403" pitchFamily="18" charset="0"/>
              </a:rPr>
              <a:t>Gen 11:1-4</a:t>
            </a:r>
            <a:r>
              <a:rPr lang="en-US" sz="2900" dirty="0" smtClean="0">
                <a:latin typeface="Rockwell" panose="02060603020205020403" pitchFamily="18" charset="0"/>
              </a:rPr>
              <a:t> – “</a:t>
            </a:r>
            <a:r>
              <a:rPr lang="en-US" sz="2900" b="1" baseline="30000" dirty="0" smtClean="0">
                <a:latin typeface="Rockwell" panose="02060603020205020403" pitchFamily="18" charset="0"/>
              </a:rPr>
              <a:t>1</a:t>
            </a:r>
            <a:r>
              <a:rPr lang="en-US" sz="2900" dirty="0" smtClean="0">
                <a:latin typeface="Rockwell" panose="02060603020205020403" pitchFamily="18" charset="0"/>
              </a:rPr>
              <a:t>Now </a:t>
            </a:r>
            <a:r>
              <a:rPr lang="en-US" sz="2900" dirty="0">
                <a:latin typeface="Rockwell" panose="02060603020205020403" pitchFamily="18" charset="0"/>
              </a:rPr>
              <a:t>the whole </a:t>
            </a:r>
            <a:r>
              <a:rPr lang="en-US" sz="2900" dirty="0" smtClean="0">
                <a:latin typeface="Rockwell" panose="02060603020205020403" pitchFamily="18" charset="0"/>
              </a:rPr>
              <a:t>earth</a:t>
            </a:r>
            <a:r>
              <a:rPr lang="en-US" sz="2900" dirty="0">
                <a:latin typeface="Rockwell" panose="02060603020205020403" pitchFamily="18" charset="0"/>
              </a:rPr>
              <a:t> </a:t>
            </a:r>
            <a:r>
              <a:rPr lang="en-US" sz="2900" dirty="0" smtClean="0">
                <a:latin typeface="Rockwell" panose="02060603020205020403" pitchFamily="18" charset="0"/>
              </a:rPr>
              <a:t>used </a:t>
            </a:r>
            <a:r>
              <a:rPr lang="en-US" sz="2900" u="sng" dirty="0">
                <a:latin typeface="Rockwell" panose="02060603020205020403" pitchFamily="18" charset="0"/>
              </a:rPr>
              <a:t>the same language</a:t>
            </a:r>
            <a:r>
              <a:rPr lang="en-US" sz="2900" dirty="0">
                <a:latin typeface="Rockwell" panose="02060603020205020403" pitchFamily="18" charset="0"/>
              </a:rPr>
              <a:t> </a:t>
            </a:r>
            <a:r>
              <a:rPr lang="en-US" sz="2900" dirty="0" smtClean="0">
                <a:latin typeface="Rockwell" panose="02060603020205020403" pitchFamily="18" charset="0"/>
              </a:rPr>
              <a:t>and</a:t>
            </a:r>
            <a:r>
              <a:rPr lang="en-US" sz="2900" dirty="0">
                <a:latin typeface="Rockwell" panose="02060603020205020403" pitchFamily="18" charset="0"/>
              </a:rPr>
              <a:t> </a:t>
            </a:r>
            <a:r>
              <a:rPr lang="en-US" sz="2900" dirty="0" smtClean="0">
                <a:latin typeface="Rockwell" panose="02060603020205020403" pitchFamily="18" charset="0"/>
              </a:rPr>
              <a:t>the </a:t>
            </a:r>
            <a:r>
              <a:rPr lang="en-US" sz="2900" u="sng" dirty="0">
                <a:latin typeface="Rockwell" panose="02060603020205020403" pitchFamily="18" charset="0"/>
              </a:rPr>
              <a:t>same words</a:t>
            </a:r>
            <a:r>
              <a:rPr lang="en-US" sz="2900" dirty="0">
                <a:latin typeface="Rockwell" panose="02060603020205020403" pitchFamily="18" charset="0"/>
              </a:rPr>
              <a:t>. </a:t>
            </a:r>
            <a:r>
              <a:rPr lang="en-US" sz="2900" b="1" baseline="30000" dirty="0" smtClean="0">
                <a:latin typeface="Rockwell" panose="02060603020205020403" pitchFamily="18" charset="0"/>
              </a:rPr>
              <a:t>2</a:t>
            </a:r>
            <a:r>
              <a:rPr lang="en-US" sz="2900" dirty="0" smtClean="0">
                <a:latin typeface="Rockwell" panose="02060603020205020403" pitchFamily="18" charset="0"/>
              </a:rPr>
              <a:t>It </a:t>
            </a:r>
            <a:r>
              <a:rPr lang="en-US" sz="2900" dirty="0">
                <a:latin typeface="Rockwell" panose="02060603020205020403" pitchFamily="18" charset="0"/>
              </a:rPr>
              <a:t>came about as they journeyed east, that they found a plain in the land of Shinar </a:t>
            </a:r>
            <a:r>
              <a:rPr lang="en-US" sz="2900" dirty="0" smtClean="0">
                <a:latin typeface="Rockwell" panose="02060603020205020403" pitchFamily="18" charset="0"/>
              </a:rPr>
              <a:t>and</a:t>
            </a:r>
            <a:r>
              <a:rPr lang="en-US" sz="2900" dirty="0">
                <a:latin typeface="Rockwell" panose="02060603020205020403" pitchFamily="18" charset="0"/>
              </a:rPr>
              <a:t> </a:t>
            </a:r>
            <a:r>
              <a:rPr lang="en-US" sz="2900" dirty="0" smtClean="0">
                <a:latin typeface="Rockwell" panose="02060603020205020403" pitchFamily="18" charset="0"/>
              </a:rPr>
              <a:t>settled </a:t>
            </a:r>
            <a:r>
              <a:rPr lang="en-US" sz="2900" dirty="0">
                <a:latin typeface="Rockwell" panose="02060603020205020403" pitchFamily="18" charset="0"/>
              </a:rPr>
              <a:t>there. </a:t>
            </a:r>
            <a:r>
              <a:rPr lang="en-US" sz="2900" b="1" baseline="30000" dirty="0" smtClean="0">
                <a:latin typeface="Rockwell" panose="02060603020205020403" pitchFamily="18" charset="0"/>
              </a:rPr>
              <a:t>3</a:t>
            </a:r>
            <a:r>
              <a:rPr lang="en-US" sz="2900" dirty="0" smtClean="0">
                <a:latin typeface="Rockwell" panose="02060603020205020403" pitchFamily="18" charset="0"/>
              </a:rPr>
              <a:t>They </a:t>
            </a:r>
            <a:r>
              <a:rPr lang="en-US" sz="2900" dirty="0">
                <a:latin typeface="Rockwell" panose="02060603020205020403" pitchFamily="18" charset="0"/>
              </a:rPr>
              <a:t>said to one </a:t>
            </a:r>
            <a:r>
              <a:rPr lang="en-US" sz="2900" dirty="0" smtClean="0">
                <a:latin typeface="Rockwell" panose="02060603020205020403" pitchFamily="18" charset="0"/>
              </a:rPr>
              <a:t>another, ‘Come</a:t>
            </a:r>
            <a:r>
              <a:rPr lang="en-US" sz="2900" dirty="0">
                <a:latin typeface="Rockwell" panose="02060603020205020403" pitchFamily="18" charset="0"/>
              </a:rPr>
              <a:t>, let us make </a:t>
            </a:r>
            <a:r>
              <a:rPr lang="en-US" sz="2900" u="sng" dirty="0">
                <a:latin typeface="Rockwell" panose="02060603020205020403" pitchFamily="18" charset="0"/>
              </a:rPr>
              <a:t>bricks</a:t>
            </a:r>
            <a:r>
              <a:rPr lang="en-US" sz="2900" dirty="0">
                <a:latin typeface="Rockwell" panose="02060603020205020403" pitchFamily="18" charset="0"/>
              </a:rPr>
              <a:t> </a:t>
            </a:r>
            <a:r>
              <a:rPr lang="en-US" sz="2900" dirty="0" smtClean="0">
                <a:latin typeface="Rockwell" panose="02060603020205020403" pitchFamily="18" charset="0"/>
              </a:rPr>
              <a:t>and burn them thoroughly.’ </a:t>
            </a:r>
            <a:r>
              <a:rPr lang="en-US" sz="2900" dirty="0">
                <a:latin typeface="Rockwell" panose="02060603020205020403" pitchFamily="18" charset="0"/>
              </a:rPr>
              <a:t>And they used </a:t>
            </a:r>
            <a:r>
              <a:rPr lang="en-US" sz="2900" u="sng" dirty="0">
                <a:latin typeface="Rockwell" panose="02060603020205020403" pitchFamily="18" charset="0"/>
              </a:rPr>
              <a:t>brick</a:t>
            </a:r>
            <a:r>
              <a:rPr lang="en-US" sz="2900" dirty="0">
                <a:latin typeface="Rockwell" panose="02060603020205020403" pitchFamily="18" charset="0"/>
              </a:rPr>
              <a:t> for stone, and they used tar for mortar. </a:t>
            </a:r>
            <a:r>
              <a:rPr lang="en-US" sz="2900" b="1" baseline="30000" dirty="0" smtClean="0">
                <a:latin typeface="Rockwell" panose="02060603020205020403" pitchFamily="18" charset="0"/>
              </a:rPr>
              <a:t>4</a:t>
            </a:r>
            <a:r>
              <a:rPr lang="en-US" sz="2900" dirty="0" smtClean="0">
                <a:latin typeface="Rockwell" panose="02060603020205020403" pitchFamily="18" charset="0"/>
              </a:rPr>
              <a:t>They </a:t>
            </a:r>
            <a:r>
              <a:rPr lang="en-US" sz="2900" dirty="0">
                <a:latin typeface="Rockwell" panose="02060603020205020403" pitchFamily="18" charset="0"/>
              </a:rPr>
              <a:t>said, </a:t>
            </a:r>
            <a:r>
              <a:rPr lang="en-US" sz="2900" dirty="0" smtClean="0">
                <a:latin typeface="Rockwell" panose="02060603020205020403" pitchFamily="18" charset="0"/>
              </a:rPr>
              <a:t>‘Come</a:t>
            </a:r>
            <a:r>
              <a:rPr lang="en-US" sz="2900" dirty="0">
                <a:latin typeface="Rockwell" panose="02060603020205020403" pitchFamily="18" charset="0"/>
              </a:rPr>
              <a:t>, let us build for ourselves a city, and a tower whose top will reach into heaven, and let us make for ourselves a name, otherwise we will be scattered abroad over the face of the whole earth</a:t>
            </a:r>
            <a:r>
              <a:rPr lang="en-US" sz="2900" dirty="0" smtClean="0">
                <a:latin typeface="Rockwell" panose="02060603020205020403" pitchFamily="18" charset="0"/>
              </a:rPr>
              <a:t>.’”</a:t>
            </a:r>
            <a:endParaRPr lang="es-GT" sz="2900" dirty="0"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68823" cy="1643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-2"/>
            <a:ext cx="7905750" cy="16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211" y="49427"/>
            <a:ext cx="8933936" cy="45243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Rockwell" panose="02060603020205020403" pitchFamily="18" charset="0"/>
              </a:rPr>
              <a:t>Gen 11:5-9</a:t>
            </a:r>
            <a:r>
              <a:rPr lang="en-US" sz="2400" dirty="0" smtClean="0">
                <a:latin typeface="Rockwell" panose="02060603020205020403" pitchFamily="18" charset="0"/>
              </a:rPr>
              <a:t> – “</a:t>
            </a:r>
            <a:r>
              <a:rPr lang="en-US" sz="2400" b="1" baseline="30000" dirty="0" smtClean="0">
                <a:latin typeface="Rockwell" panose="02060603020205020403" pitchFamily="18" charset="0"/>
              </a:rPr>
              <a:t>5</a:t>
            </a:r>
            <a:r>
              <a:rPr lang="en-US" sz="2400" dirty="0" smtClean="0">
                <a:latin typeface="Rockwell" panose="02060603020205020403" pitchFamily="18" charset="0"/>
              </a:rPr>
              <a:t>The</a:t>
            </a:r>
            <a:r>
              <a:rPr lang="en-US" sz="2400" dirty="0">
                <a:latin typeface="Rockwell" panose="02060603020205020403" pitchFamily="18" charset="0"/>
              </a:rPr>
              <a:t> </a:t>
            </a:r>
            <a:r>
              <a:rPr lang="en-US" sz="2400" cap="small" dirty="0">
                <a:latin typeface="Rockwell" panose="02060603020205020403" pitchFamily="18" charset="0"/>
              </a:rPr>
              <a:t>Lord</a:t>
            </a:r>
            <a:r>
              <a:rPr lang="en-US" sz="2400" dirty="0">
                <a:latin typeface="Rockwell" panose="02060603020205020403" pitchFamily="18" charset="0"/>
              </a:rPr>
              <a:t> came down to see the city and the tower which the sons of men had built. </a:t>
            </a:r>
            <a:r>
              <a:rPr lang="en-US" sz="2400" b="1" baseline="30000" dirty="0" smtClean="0">
                <a:latin typeface="Rockwell" panose="02060603020205020403" pitchFamily="18" charset="0"/>
              </a:rPr>
              <a:t>6</a:t>
            </a:r>
            <a:r>
              <a:rPr lang="en-US" sz="2400" dirty="0" smtClean="0">
                <a:latin typeface="Rockwell" panose="02060603020205020403" pitchFamily="18" charset="0"/>
              </a:rPr>
              <a:t>The</a:t>
            </a:r>
            <a:r>
              <a:rPr lang="en-US" sz="2400" dirty="0">
                <a:latin typeface="Rockwell" panose="02060603020205020403" pitchFamily="18" charset="0"/>
              </a:rPr>
              <a:t> </a:t>
            </a:r>
            <a:r>
              <a:rPr lang="en-US" sz="2400" cap="small" dirty="0">
                <a:latin typeface="Rockwell" panose="02060603020205020403" pitchFamily="18" charset="0"/>
              </a:rPr>
              <a:t>Lord</a:t>
            </a:r>
            <a:r>
              <a:rPr lang="en-US" sz="2400" dirty="0">
                <a:latin typeface="Rockwell" panose="02060603020205020403" pitchFamily="18" charset="0"/>
              </a:rPr>
              <a:t> </a:t>
            </a:r>
            <a:r>
              <a:rPr lang="en-US" sz="2400" dirty="0" smtClean="0">
                <a:latin typeface="Rockwell" panose="02060603020205020403" pitchFamily="18" charset="0"/>
              </a:rPr>
              <a:t>said, ‘Behold</a:t>
            </a:r>
            <a:r>
              <a:rPr lang="en-US" sz="2400" dirty="0">
                <a:latin typeface="Rockwell" panose="02060603020205020403" pitchFamily="18" charset="0"/>
              </a:rPr>
              <a:t>, they are one people, and they all </a:t>
            </a:r>
            <a:r>
              <a:rPr lang="en-US" sz="2400" dirty="0" smtClean="0">
                <a:latin typeface="Rockwell" panose="02060603020205020403" pitchFamily="18" charset="0"/>
              </a:rPr>
              <a:t>have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the </a:t>
            </a:r>
            <a:r>
              <a:rPr lang="en-US" sz="2400" dirty="0">
                <a:latin typeface="Rockwell" panose="02060603020205020403" pitchFamily="18" charset="0"/>
              </a:rPr>
              <a:t>same language. And this is what they began to do, and now nothing which they purpose to do will </a:t>
            </a:r>
            <a:r>
              <a:rPr lang="en-US" sz="2400" dirty="0" smtClean="0">
                <a:latin typeface="Rockwell" panose="02060603020205020403" pitchFamily="18" charset="0"/>
              </a:rPr>
              <a:t>be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impossible </a:t>
            </a:r>
            <a:r>
              <a:rPr lang="en-US" sz="2400" dirty="0">
                <a:latin typeface="Rockwell" panose="02060603020205020403" pitchFamily="18" charset="0"/>
              </a:rPr>
              <a:t>for them. </a:t>
            </a:r>
            <a:r>
              <a:rPr lang="en-US" sz="2400" b="1" baseline="30000" dirty="0" smtClean="0">
                <a:latin typeface="Rockwell" panose="02060603020205020403" pitchFamily="18" charset="0"/>
              </a:rPr>
              <a:t>7</a:t>
            </a:r>
            <a:r>
              <a:rPr lang="en-US" sz="2400" dirty="0" smtClean="0">
                <a:latin typeface="Rockwell" panose="02060603020205020403" pitchFamily="18" charset="0"/>
              </a:rPr>
              <a:t>Come</a:t>
            </a:r>
            <a:r>
              <a:rPr lang="en-US" sz="2400" dirty="0">
                <a:latin typeface="Rockwell" panose="02060603020205020403" pitchFamily="18" charset="0"/>
              </a:rPr>
              <a:t>, let Us go down and there </a:t>
            </a:r>
            <a:r>
              <a:rPr lang="en-US" sz="2400" u="sng" dirty="0">
                <a:latin typeface="Rockwell" panose="02060603020205020403" pitchFamily="18" charset="0"/>
              </a:rPr>
              <a:t>confuse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their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language</a:t>
            </a:r>
            <a:r>
              <a:rPr lang="en-US" sz="2400" dirty="0">
                <a:latin typeface="Rockwell" panose="02060603020205020403" pitchFamily="18" charset="0"/>
              </a:rPr>
              <a:t>, so that they will not understand one </a:t>
            </a:r>
            <a:r>
              <a:rPr lang="en-US" sz="2400" dirty="0" smtClean="0">
                <a:latin typeface="Rockwell" panose="02060603020205020403" pitchFamily="18" charset="0"/>
              </a:rPr>
              <a:t>another’s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speech.’</a:t>
            </a:r>
            <a:r>
              <a:rPr lang="en-US" sz="2400" dirty="0">
                <a:latin typeface="Rockwell" panose="02060603020205020403" pitchFamily="18" charset="0"/>
              </a:rPr>
              <a:t> </a:t>
            </a:r>
            <a:r>
              <a:rPr lang="en-US" sz="2400" b="1" baseline="30000" dirty="0" smtClean="0">
                <a:latin typeface="Rockwell" panose="02060603020205020403" pitchFamily="18" charset="0"/>
              </a:rPr>
              <a:t>8</a:t>
            </a:r>
            <a:r>
              <a:rPr lang="en-US" sz="2400" dirty="0" smtClean="0">
                <a:latin typeface="Rockwell" panose="02060603020205020403" pitchFamily="18" charset="0"/>
              </a:rPr>
              <a:t>So </a:t>
            </a:r>
            <a:r>
              <a:rPr lang="en-US" sz="2400" dirty="0">
                <a:latin typeface="Rockwell" panose="02060603020205020403" pitchFamily="18" charset="0"/>
              </a:rPr>
              <a:t>the </a:t>
            </a:r>
            <a:r>
              <a:rPr lang="en-US" sz="2400" cap="small" dirty="0">
                <a:latin typeface="Rockwell" panose="02060603020205020403" pitchFamily="18" charset="0"/>
              </a:rPr>
              <a:t>Lord</a:t>
            </a:r>
            <a:r>
              <a:rPr lang="en-US" sz="2400" dirty="0">
                <a:latin typeface="Rockwell" panose="02060603020205020403" pitchFamily="18" charset="0"/>
              </a:rPr>
              <a:t> scattered them abroad from there over the face of the whole earth; and they stopped building the city. </a:t>
            </a:r>
            <a:r>
              <a:rPr lang="en-US" sz="2400" b="1" baseline="30000" dirty="0" smtClean="0">
                <a:latin typeface="Rockwell" panose="02060603020205020403" pitchFamily="18" charset="0"/>
              </a:rPr>
              <a:t>9</a:t>
            </a:r>
            <a:r>
              <a:rPr lang="en-US" sz="2400" dirty="0" smtClean="0">
                <a:latin typeface="Rockwell" panose="02060603020205020403" pitchFamily="18" charset="0"/>
              </a:rPr>
              <a:t>Therefore </a:t>
            </a:r>
            <a:r>
              <a:rPr lang="en-US" sz="2400" dirty="0">
                <a:latin typeface="Rockwell" panose="02060603020205020403" pitchFamily="18" charset="0"/>
              </a:rPr>
              <a:t>its name was </a:t>
            </a:r>
            <a:r>
              <a:rPr lang="en-US" sz="2400" dirty="0" smtClean="0">
                <a:latin typeface="Rockwell" panose="02060603020205020403" pitchFamily="18" charset="0"/>
              </a:rPr>
              <a:t>called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Babel</a:t>
            </a:r>
            <a:r>
              <a:rPr lang="en-US" sz="2400" dirty="0">
                <a:latin typeface="Rockwell" panose="02060603020205020403" pitchFamily="18" charset="0"/>
              </a:rPr>
              <a:t>, because there the </a:t>
            </a:r>
            <a:r>
              <a:rPr lang="en-US" sz="2400" cap="small" dirty="0">
                <a:latin typeface="Rockwell" panose="02060603020205020403" pitchFamily="18" charset="0"/>
              </a:rPr>
              <a:t>Lord</a:t>
            </a:r>
            <a:r>
              <a:rPr lang="en-US" sz="2400" dirty="0">
                <a:latin typeface="Rockwell" panose="02060603020205020403" pitchFamily="18" charset="0"/>
              </a:rPr>
              <a:t> </a:t>
            </a:r>
            <a:r>
              <a:rPr lang="en-US" sz="2400" u="sng" dirty="0">
                <a:latin typeface="Rockwell" panose="02060603020205020403" pitchFamily="18" charset="0"/>
              </a:rPr>
              <a:t>confused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the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language </a:t>
            </a:r>
            <a:r>
              <a:rPr lang="en-US" sz="2400" dirty="0">
                <a:latin typeface="Rockwell" panose="02060603020205020403" pitchFamily="18" charset="0"/>
              </a:rPr>
              <a:t>of the whole earth; and from there the </a:t>
            </a:r>
            <a:r>
              <a:rPr lang="en-US" sz="2400" cap="small" dirty="0">
                <a:latin typeface="Rockwell" panose="02060603020205020403" pitchFamily="18" charset="0"/>
              </a:rPr>
              <a:t>Lord</a:t>
            </a:r>
            <a:r>
              <a:rPr lang="en-US" sz="2400" dirty="0">
                <a:latin typeface="Rockwell" panose="02060603020205020403" pitchFamily="18" charset="0"/>
              </a:rPr>
              <a:t> scattered them abroad over the face of the whole earth.</a:t>
            </a:r>
            <a:r>
              <a:rPr lang="en-US" sz="2400" dirty="0" smtClean="0">
                <a:latin typeface="Rockwell" panose="02060603020205020403" pitchFamily="18" charset="0"/>
              </a:rPr>
              <a:t>”</a:t>
            </a:r>
            <a:endParaRPr lang="es-GT" sz="2400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9" y="4633783"/>
            <a:ext cx="2096503" cy="2178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62" y="4633783"/>
            <a:ext cx="5534527" cy="2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6534" cy="208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534" y="0"/>
            <a:ext cx="6932891" cy="2087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5" y="2190828"/>
            <a:ext cx="3023967" cy="196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542" y="2190827"/>
            <a:ext cx="6105458" cy="19691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976" y="4267198"/>
            <a:ext cx="9023684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100" b="1" dirty="0" smtClean="0">
                <a:latin typeface="Rockwell" panose="02060603020205020403" pitchFamily="18" charset="0"/>
              </a:rPr>
              <a:t>1 Pet 3:20</a:t>
            </a:r>
            <a:r>
              <a:rPr lang="en-US" sz="3100" dirty="0" smtClean="0">
                <a:latin typeface="Rockwell" panose="02060603020205020403" pitchFamily="18" charset="0"/>
              </a:rPr>
              <a:t> – “who </a:t>
            </a:r>
            <a:r>
              <a:rPr lang="en-US" sz="3100" dirty="0">
                <a:latin typeface="Rockwell" panose="02060603020205020403" pitchFamily="18" charset="0"/>
              </a:rPr>
              <a:t>once were disobedient, </a:t>
            </a:r>
            <a:r>
              <a:rPr lang="en-US" sz="3100" dirty="0" smtClean="0">
                <a:latin typeface="Rockwell" panose="02060603020205020403" pitchFamily="18" charset="0"/>
              </a:rPr>
              <a:t>when the patience </a:t>
            </a:r>
            <a:r>
              <a:rPr lang="en-US" sz="3100" dirty="0">
                <a:latin typeface="Rockwell" panose="02060603020205020403" pitchFamily="18" charset="0"/>
              </a:rPr>
              <a:t>of God kept waiting in the days of Noah, during the construction of the ark, in which a few, that is, </a:t>
            </a:r>
            <a:r>
              <a:rPr lang="en-US" sz="3100" u="sng" dirty="0">
                <a:latin typeface="Rockwell" panose="02060603020205020403" pitchFamily="18" charset="0"/>
              </a:rPr>
              <a:t>eight persons</a:t>
            </a:r>
            <a:r>
              <a:rPr lang="en-US" sz="3100" dirty="0">
                <a:latin typeface="Rockwell" panose="02060603020205020403" pitchFamily="18" charset="0"/>
              </a:rPr>
              <a:t>, </a:t>
            </a:r>
            <a:r>
              <a:rPr lang="en-US" sz="3100" dirty="0" smtClean="0">
                <a:latin typeface="Rockwell" panose="02060603020205020403" pitchFamily="18" charset="0"/>
              </a:rPr>
              <a:t>were brought safely </a:t>
            </a:r>
            <a:r>
              <a:rPr lang="en-US" sz="3100" dirty="0">
                <a:latin typeface="Rockwell" panose="02060603020205020403" pitchFamily="18" charset="0"/>
              </a:rPr>
              <a:t>through </a:t>
            </a:r>
            <a:r>
              <a:rPr lang="en-US" sz="3100" dirty="0" smtClean="0">
                <a:latin typeface="Rockwell" panose="02060603020205020403" pitchFamily="18" charset="0"/>
              </a:rPr>
              <a:t>the</a:t>
            </a:r>
            <a:r>
              <a:rPr lang="en-US" sz="3100" dirty="0">
                <a:latin typeface="Rockwell" panose="02060603020205020403" pitchFamily="18" charset="0"/>
              </a:rPr>
              <a:t> </a:t>
            </a:r>
            <a:r>
              <a:rPr lang="en-US" sz="3100" u="sng" dirty="0" smtClean="0">
                <a:latin typeface="Rockwell" panose="02060603020205020403" pitchFamily="18" charset="0"/>
              </a:rPr>
              <a:t>water</a:t>
            </a:r>
            <a:r>
              <a:rPr lang="en-US" sz="3100" dirty="0" smtClean="0">
                <a:latin typeface="Rockwell" panose="02060603020205020403" pitchFamily="18" charset="0"/>
              </a:rPr>
              <a:t>.”</a:t>
            </a:r>
            <a:endParaRPr lang="es-GT" sz="31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acts 14:15-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cts 14:15-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God's fingerpri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6602" r="8227" b="6260"/>
          <a:stretch/>
        </p:blipFill>
        <p:spPr bwMode="auto">
          <a:xfrm>
            <a:off x="0" y="0"/>
            <a:ext cx="4985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7928" y="0"/>
            <a:ext cx="4616072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Genesis</a:t>
            </a:r>
          </a:p>
          <a:p>
            <a:pPr algn="ctr"/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Vs.</a:t>
            </a:r>
          </a:p>
          <a:p>
            <a:pPr algn="ctr"/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</a:t>
            </a:r>
          </a:p>
          <a:p>
            <a:pPr algn="ctr"/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Chinese</a:t>
            </a:r>
          </a:p>
          <a:p>
            <a:pPr algn="ctr"/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Language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6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62626" y="4726704"/>
            <a:ext cx="2355132" cy="1982751"/>
            <a:chOff x="262626" y="4726704"/>
            <a:chExt cx="2355132" cy="1982751"/>
          </a:xfrm>
        </p:grpSpPr>
        <p:pic>
          <p:nvPicPr>
            <p:cNvPr id="12292" name="Picture 4" descr="Image result for chinese symbol mout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7" t="27196" r="29136" b="28466"/>
            <a:stretch/>
          </p:blipFill>
          <p:spPr bwMode="auto">
            <a:xfrm>
              <a:off x="615461" y="4726704"/>
              <a:ext cx="1652954" cy="139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62626" y="6124680"/>
              <a:ext cx="23551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Rockwell" panose="02060603020205020403" pitchFamily="18" charset="0"/>
                </a:rPr>
                <a:t>m</a:t>
              </a:r>
              <a:r>
                <a:rPr lang="en-US" sz="3200" dirty="0" smtClean="0">
                  <a:latin typeface="Rockwell" panose="02060603020205020403" pitchFamily="18" charset="0"/>
                </a:rPr>
                <a:t>outh/man</a:t>
              </a:r>
              <a:endParaRPr lang="es-GT" sz="3200" dirty="0">
                <a:latin typeface="Rockwell" panose="02060603020205020403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89443" y="4814626"/>
            <a:ext cx="1600200" cy="1894829"/>
            <a:chOff x="3489443" y="4814626"/>
            <a:chExt cx="1600200" cy="1894829"/>
          </a:xfrm>
        </p:grpSpPr>
        <p:pic>
          <p:nvPicPr>
            <p:cNvPr id="12298" name="Picture 10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8" t="18251" r="2909" b="15387"/>
            <a:stretch/>
          </p:blipFill>
          <p:spPr bwMode="auto">
            <a:xfrm>
              <a:off x="3489443" y="4814626"/>
              <a:ext cx="1600200" cy="122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559215" y="6124680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Rockwell" panose="02060603020205020403" pitchFamily="18" charset="0"/>
                </a:rPr>
                <a:t>human</a:t>
              </a:r>
              <a:endParaRPr lang="es-GT" sz="3200" dirty="0">
                <a:latin typeface="Rockwell" panose="02060603020205020403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11" y="1318263"/>
            <a:ext cx="2638966" cy="974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12" y="2292378"/>
            <a:ext cx="3460216" cy="973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12" y="3267582"/>
            <a:ext cx="3642632" cy="9726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smtClean="0">
                <a:latin typeface="Rockwell" panose="02060603020205020403" pitchFamily="18" charset="0"/>
              </a:rPr>
              <a:t>The Chinese Language</a:t>
            </a:r>
            <a:endParaRPr lang="es-GT" sz="6600" u="sng">
              <a:latin typeface="Rockwell" panose="02060603020205020403" pitchFamily="18" charset="0"/>
            </a:endParaRPr>
          </a:p>
        </p:txBody>
      </p:sp>
      <p:pic>
        <p:nvPicPr>
          <p:cNvPr id="12302" name="Picture 14" descr="Image result for ch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73" y="1195918"/>
            <a:ext cx="4347140" cy="32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6070" y="5242045"/>
            <a:ext cx="590550" cy="409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079" y="5151558"/>
            <a:ext cx="647700" cy="5905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26124" y="4726704"/>
            <a:ext cx="1729206" cy="1982750"/>
            <a:chOff x="6626124" y="4726704"/>
            <a:chExt cx="1729206" cy="1982750"/>
          </a:xfrm>
        </p:grpSpPr>
        <p:sp>
          <p:nvSpPr>
            <p:cNvPr id="12" name="TextBox 11"/>
            <p:cNvSpPr txBox="1"/>
            <p:nvPr/>
          </p:nvSpPr>
          <p:spPr>
            <a:xfrm>
              <a:off x="6909070" y="6124679"/>
              <a:ext cx="11206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Rockwell" panose="02060603020205020403" pitchFamily="18" charset="0"/>
                </a:rPr>
                <a:t>ruler</a:t>
              </a:r>
              <a:endParaRPr lang="es-GT" sz="3200" dirty="0">
                <a:latin typeface="Rockwell" panose="02060603020205020403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26124" y="4726704"/>
              <a:ext cx="1729206" cy="1438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4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080" y="1852203"/>
            <a:ext cx="8951377" cy="138499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Rockwell" panose="02060603020205020403" pitchFamily="18" charset="0"/>
              </a:rPr>
              <a:t>Gen 2:7</a:t>
            </a:r>
            <a:r>
              <a:rPr lang="en-US" sz="2800" dirty="0" smtClean="0">
                <a:latin typeface="Rockwell" panose="02060603020205020403" pitchFamily="18" charset="0"/>
              </a:rPr>
              <a:t> – “Then </a:t>
            </a:r>
            <a:r>
              <a:rPr lang="en-US" sz="2800" dirty="0">
                <a:latin typeface="Rockwell" panose="02060603020205020403" pitchFamily="18" charset="0"/>
              </a:rPr>
              <a:t>the </a:t>
            </a:r>
            <a:r>
              <a:rPr lang="en-US" sz="2800" cap="small" dirty="0">
                <a:latin typeface="Rockwell" panose="02060603020205020403" pitchFamily="18" charset="0"/>
              </a:rPr>
              <a:t>Lord</a:t>
            </a:r>
            <a:r>
              <a:rPr lang="en-US" sz="2800" dirty="0">
                <a:latin typeface="Rockwell" panose="02060603020205020403" pitchFamily="18" charset="0"/>
              </a:rPr>
              <a:t> God formed </a:t>
            </a:r>
            <a:r>
              <a:rPr lang="en-US" sz="2800" u="sng" dirty="0">
                <a:latin typeface="Rockwell" panose="02060603020205020403" pitchFamily="18" charset="0"/>
              </a:rPr>
              <a:t>man</a:t>
            </a:r>
            <a:r>
              <a:rPr lang="en-US" sz="2800" dirty="0">
                <a:latin typeface="Rockwell" panose="02060603020205020403" pitchFamily="18" charset="0"/>
              </a:rPr>
              <a:t> of </a:t>
            </a:r>
            <a:r>
              <a:rPr lang="en-US" sz="2800" u="sng" dirty="0">
                <a:latin typeface="Rockwell" panose="02060603020205020403" pitchFamily="18" charset="0"/>
              </a:rPr>
              <a:t>dust</a:t>
            </a:r>
            <a:r>
              <a:rPr lang="en-US" sz="2800" dirty="0">
                <a:latin typeface="Rockwell" panose="02060603020205020403" pitchFamily="18" charset="0"/>
              </a:rPr>
              <a:t> from the ground, and breathed into his nostrils the breath of life; and man became a </a:t>
            </a:r>
            <a:r>
              <a:rPr lang="en-US" sz="2800" u="sng" dirty="0" smtClean="0">
                <a:latin typeface="Rockwell" panose="02060603020205020403" pitchFamily="18" charset="0"/>
              </a:rPr>
              <a:t>living</a:t>
            </a:r>
            <a:r>
              <a:rPr lang="en-US" sz="2800" dirty="0" smtClean="0">
                <a:latin typeface="Rockwell" panose="02060603020205020403" pitchFamily="18" charset="0"/>
              </a:rPr>
              <a:t> being.”</a:t>
            </a:r>
            <a:endParaRPr lang="es-GT" sz="2800" dirty="0">
              <a:latin typeface="Rockwell" panose="020606030202050204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0" y="170351"/>
            <a:ext cx="1400175" cy="1483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699" y="29894"/>
            <a:ext cx="3886200" cy="1623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278" y="246550"/>
            <a:ext cx="3552825" cy="14069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3" y="3399934"/>
            <a:ext cx="1123950" cy="1571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425" y="3422405"/>
            <a:ext cx="8029575" cy="153352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7079" y="5134295"/>
            <a:ext cx="8951377" cy="138499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Rockwell" panose="02060603020205020403" pitchFamily="18" charset="0"/>
              </a:rPr>
              <a:t>Gen 2:8</a:t>
            </a:r>
            <a:r>
              <a:rPr lang="en-US" sz="2800" dirty="0" smtClean="0">
                <a:latin typeface="Rockwell" panose="02060603020205020403" pitchFamily="18" charset="0"/>
              </a:rPr>
              <a:t> – “Lord God planted </a:t>
            </a:r>
            <a:r>
              <a:rPr lang="en-US" sz="2800" dirty="0">
                <a:latin typeface="Rockwell" panose="02060603020205020403" pitchFamily="18" charset="0"/>
              </a:rPr>
              <a:t>a </a:t>
            </a:r>
            <a:r>
              <a:rPr lang="en-US" sz="2800" u="sng" dirty="0">
                <a:latin typeface="Rockwell" panose="02060603020205020403" pitchFamily="18" charset="0"/>
              </a:rPr>
              <a:t>garden</a:t>
            </a:r>
            <a:r>
              <a:rPr lang="en-US" sz="2800" dirty="0">
                <a:latin typeface="Rockwell" panose="02060603020205020403" pitchFamily="18" charset="0"/>
              </a:rPr>
              <a:t> toward the east, in Eden; and there He placed the man whom He had formed.</a:t>
            </a:r>
            <a:r>
              <a:rPr lang="en-US" sz="2800" dirty="0" smtClean="0">
                <a:latin typeface="Rockwell" panose="02060603020205020403" pitchFamily="18" charset="0"/>
              </a:rPr>
              <a:t>”</a:t>
            </a:r>
            <a:endParaRPr lang="es-GT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1" y="0"/>
            <a:ext cx="1409700" cy="17322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94" y="0"/>
            <a:ext cx="7562850" cy="181394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2321" y="1732262"/>
            <a:ext cx="8889024" cy="138499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Rockwell" panose="02060603020205020403" pitchFamily="18" charset="0"/>
              </a:rPr>
              <a:t>Gen 2:18</a:t>
            </a:r>
            <a:r>
              <a:rPr lang="en-US" sz="2800" dirty="0" smtClean="0">
                <a:latin typeface="Rockwell" panose="02060603020205020403" pitchFamily="18" charset="0"/>
              </a:rPr>
              <a:t> – “</a:t>
            </a:r>
            <a:r>
              <a:rPr lang="en-US" sz="2800" dirty="0">
                <a:latin typeface="Rockwell" panose="02060603020205020403" pitchFamily="18" charset="0"/>
              </a:rPr>
              <a:t>Then the </a:t>
            </a:r>
            <a:r>
              <a:rPr lang="en-US" sz="2800" cap="small" dirty="0">
                <a:latin typeface="Rockwell" panose="02060603020205020403" pitchFamily="18" charset="0"/>
              </a:rPr>
              <a:t>Lord</a:t>
            </a:r>
            <a:r>
              <a:rPr lang="en-US" sz="2800" dirty="0">
                <a:latin typeface="Rockwell" panose="02060603020205020403" pitchFamily="18" charset="0"/>
              </a:rPr>
              <a:t> God </a:t>
            </a:r>
            <a:r>
              <a:rPr lang="en-US" sz="2800" dirty="0" smtClean="0">
                <a:latin typeface="Rockwell" panose="02060603020205020403" pitchFamily="18" charset="0"/>
              </a:rPr>
              <a:t>said, ‘It </a:t>
            </a:r>
            <a:r>
              <a:rPr lang="en-US" sz="2800" dirty="0">
                <a:latin typeface="Rockwell" panose="02060603020205020403" pitchFamily="18" charset="0"/>
              </a:rPr>
              <a:t>is not good for the man to be alone; I will make him a </a:t>
            </a:r>
            <a:r>
              <a:rPr lang="en-US" sz="2800" dirty="0" smtClean="0">
                <a:latin typeface="Rockwell" panose="02060603020205020403" pitchFamily="18" charset="0"/>
              </a:rPr>
              <a:t>helper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smtClean="0">
                <a:latin typeface="Rockwell" panose="02060603020205020403" pitchFamily="18" charset="0"/>
              </a:rPr>
              <a:t>suitable </a:t>
            </a:r>
            <a:r>
              <a:rPr lang="en-US" sz="2800" dirty="0">
                <a:latin typeface="Rockwell" panose="02060603020205020403" pitchFamily="18" charset="0"/>
              </a:rPr>
              <a:t>for him</a:t>
            </a:r>
            <a:r>
              <a:rPr lang="en-US" sz="2800" dirty="0" smtClean="0">
                <a:latin typeface="Rockwell" panose="02060603020205020403" pitchFamily="18" charset="0"/>
              </a:rPr>
              <a:t>.’”</a:t>
            </a:r>
            <a:endParaRPr lang="es-GT" sz="2800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1" y="3191179"/>
            <a:ext cx="1447800" cy="1495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021" y="3154032"/>
            <a:ext cx="3790950" cy="15144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2321" y="4746640"/>
            <a:ext cx="8889024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Rockwell" panose="02060603020205020403" pitchFamily="18" charset="0"/>
              </a:rPr>
              <a:t>Gen 2:24-25</a:t>
            </a:r>
            <a:r>
              <a:rPr lang="en-US" sz="2800" dirty="0" smtClean="0">
                <a:latin typeface="Rockwell" panose="02060603020205020403" pitchFamily="18" charset="0"/>
              </a:rPr>
              <a:t> – “</a:t>
            </a:r>
            <a:r>
              <a:rPr lang="en-US" sz="2800" b="1" baseline="30000" dirty="0" smtClean="0">
                <a:latin typeface="Rockwell" panose="02060603020205020403" pitchFamily="18" charset="0"/>
              </a:rPr>
              <a:t>24</a:t>
            </a:r>
            <a:r>
              <a:rPr lang="en-US" sz="2800" dirty="0" smtClean="0">
                <a:latin typeface="Rockwell" panose="02060603020205020403" pitchFamily="18" charset="0"/>
              </a:rPr>
              <a:t>For </a:t>
            </a:r>
            <a:r>
              <a:rPr lang="en-US" sz="2800" dirty="0">
                <a:latin typeface="Rockwell" panose="02060603020205020403" pitchFamily="18" charset="0"/>
              </a:rPr>
              <a:t>this reason a man shall leave his father and his mother, and be joined to his wife; and they shall become one flesh. </a:t>
            </a:r>
            <a:r>
              <a:rPr lang="en-US" sz="2800" b="1" baseline="30000" dirty="0" smtClean="0">
                <a:latin typeface="Rockwell" panose="02060603020205020403" pitchFamily="18" charset="0"/>
              </a:rPr>
              <a:t>25</a:t>
            </a:r>
            <a:r>
              <a:rPr lang="en-US" sz="2800" dirty="0" smtClean="0">
                <a:latin typeface="Rockwell" panose="02060603020205020403" pitchFamily="18" charset="0"/>
              </a:rPr>
              <a:t>And </a:t>
            </a:r>
            <a:r>
              <a:rPr lang="en-US" sz="2800" dirty="0">
                <a:latin typeface="Rockwell" panose="02060603020205020403" pitchFamily="18" charset="0"/>
              </a:rPr>
              <a:t>the man and his wife were both naked and were not ashamed.</a:t>
            </a:r>
            <a:r>
              <a:rPr lang="en-US" sz="2800" dirty="0" smtClean="0">
                <a:latin typeface="Rockwell" panose="02060603020205020403" pitchFamily="18" charset="0"/>
              </a:rPr>
              <a:t>”</a:t>
            </a:r>
            <a:endParaRPr lang="es-GT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3832" y="2674620"/>
            <a:ext cx="8838248" cy="406265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700" b="1" dirty="0" smtClean="0">
                <a:latin typeface="Rockwell" panose="02060603020205020403" pitchFamily="18" charset="0"/>
              </a:rPr>
              <a:t>Gen 2:9</a:t>
            </a:r>
            <a:r>
              <a:rPr lang="en-US" sz="2700" dirty="0" smtClean="0">
                <a:latin typeface="Rockwell" panose="02060603020205020403" pitchFamily="18" charset="0"/>
              </a:rPr>
              <a:t> – “</a:t>
            </a:r>
            <a:r>
              <a:rPr lang="en-US" sz="2700" dirty="0">
                <a:latin typeface="Rockwell" panose="02060603020205020403" pitchFamily="18" charset="0"/>
              </a:rPr>
              <a:t>Out of the ground the </a:t>
            </a:r>
            <a:r>
              <a:rPr lang="en-US" sz="2700" cap="small" dirty="0">
                <a:latin typeface="Rockwell" panose="02060603020205020403" pitchFamily="18" charset="0"/>
              </a:rPr>
              <a:t>Lord</a:t>
            </a:r>
            <a:r>
              <a:rPr lang="en-US" sz="2700" dirty="0">
                <a:latin typeface="Rockwell" panose="02060603020205020403" pitchFamily="18" charset="0"/>
              </a:rPr>
              <a:t> God caused to grow every tree that is pleasing to the sight and good for food; </a:t>
            </a:r>
            <a:r>
              <a:rPr lang="en-US" sz="2700" u="sng" dirty="0">
                <a:latin typeface="Rockwell" panose="02060603020205020403" pitchFamily="18" charset="0"/>
              </a:rPr>
              <a:t>the tree of life</a:t>
            </a:r>
            <a:r>
              <a:rPr lang="en-US" sz="2700" dirty="0">
                <a:latin typeface="Rockwell" panose="02060603020205020403" pitchFamily="18" charset="0"/>
              </a:rPr>
              <a:t> also in the midst of the garden, and </a:t>
            </a:r>
            <a:r>
              <a:rPr lang="en-US" sz="2700" u="sng" dirty="0">
                <a:latin typeface="Rockwell" panose="02060603020205020403" pitchFamily="18" charset="0"/>
              </a:rPr>
              <a:t>the tree of the knowledge of good and evil</a:t>
            </a:r>
            <a:r>
              <a:rPr lang="en-US" sz="2700" dirty="0" smtClean="0">
                <a:latin typeface="Rockwell" panose="02060603020205020403" pitchFamily="18" charset="0"/>
              </a:rPr>
              <a:t>.”</a:t>
            </a:r>
          </a:p>
          <a:p>
            <a:endParaRPr lang="en-US" sz="1500" b="1" dirty="0" smtClean="0">
              <a:latin typeface="Rockwell" panose="02060603020205020403" pitchFamily="18" charset="0"/>
            </a:endParaRPr>
          </a:p>
          <a:p>
            <a:r>
              <a:rPr lang="en-US" sz="2700" b="1" dirty="0" smtClean="0">
                <a:latin typeface="Rockwell" panose="02060603020205020403" pitchFamily="18" charset="0"/>
              </a:rPr>
              <a:t>Gen 2:16-17</a:t>
            </a:r>
            <a:r>
              <a:rPr lang="en-US" sz="2700" dirty="0" smtClean="0">
                <a:latin typeface="Rockwell" panose="02060603020205020403" pitchFamily="18" charset="0"/>
              </a:rPr>
              <a:t> – “</a:t>
            </a:r>
            <a:r>
              <a:rPr lang="en-US" sz="2700" b="1" baseline="30000" dirty="0" smtClean="0">
                <a:latin typeface="Rockwell" panose="02060603020205020403" pitchFamily="18" charset="0"/>
              </a:rPr>
              <a:t>16</a:t>
            </a:r>
            <a:r>
              <a:rPr lang="en-US" sz="2700" dirty="0" smtClean="0">
                <a:latin typeface="Rockwell" panose="02060603020205020403" pitchFamily="18" charset="0"/>
              </a:rPr>
              <a:t>The Lord God commanded the man, saying, ‘From </a:t>
            </a:r>
            <a:r>
              <a:rPr lang="en-US" sz="2700" dirty="0">
                <a:latin typeface="Rockwell" panose="02060603020205020403" pitchFamily="18" charset="0"/>
              </a:rPr>
              <a:t>any </a:t>
            </a:r>
            <a:r>
              <a:rPr lang="en-US" sz="2700" u="sng" dirty="0">
                <a:latin typeface="Rockwell" panose="02060603020205020403" pitchFamily="18" charset="0"/>
              </a:rPr>
              <a:t>tree</a:t>
            </a:r>
            <a:r>
              <a:rPr lang="en-US" sz="2700" dirty="0">
                <a:latin typeface="Rockwell" panose="02060603020205020403" pitchFamily="18" charset="0"/>
              </a:rPr>
              <a:t> of the garden you may eat freely; </a:t>
            </a:r>
            <a:r>
              <a:rPr lang="en-US" sz="2700" b="1" baseline="30000" dirty="0" smtClean="0">
                <a:latin typeface="Rockwell" panose="02060603020205020403" pitchFamily="18" charset="0"/>
              </a:rPr>
              <a:t>17</a:t>
            </a:r>
            <a:r>
              <a:rPr lang="en-US" sz="2700" dirty="0" smtClean="0">
                <a:latin typeface="Rockwell" panose="02060603020205020403" pitchFamily="18" charset="0"/>
              </a:rPr>
              <a:t>but </a:t>
            </a:r>
            <a:r>
              <a:rPr lang="en-US" sz="2700" dirty="0">
                <a:latin typeface="Rockwell" panose="02060603020205020403" pitchFamily="18" charset="0"/>
              </a:rPr>
              <a:t>from the tree of the knowledge of good and evil </a:t>
            </a:r>
            <a:r>
              <a:rPr lang="en-US" sz="2700" u="sng" dirty="0">
                <a:latin typeface="Rockwell" panose="02060603020205020403" pitchFamily="18" charset="0"/>
              </a:rPr>
              <a:t>you shall </a:t>
            </a:r>
            <a:r>
              <a:rPr lang="en-US" sz="2700" u="sng" dirty="0" smtClean="0">
                <a:latin typeface="Rockwell" panose="02060603020205020403" pitchFamily="18" charset="0"/>
              </a:rPr>
              <a:t>not</a:t>
            </a:r>
            <a:r>
              <a:rPr lang="en-US" sz="2700" u="sng" dirty="0">
                <a:latin typeface="Rockwell" panose="02060603020205020403" pitchFamily="18" charset="0"/>
              </a:rPr>
              <a:t> </a:t>
            </a:r>
            <a:r>
              <a:rPr lang="en-US" sz="2700" u="sng" dirty="0" smtClean="0">
                <a:latin typeface="Rockwell" panose="02060603020205020403" pitchFamily="18" charset="0"/>
              </a:rPr>
              <a:t>eat</a:t>
            </a:r>
            <a:r>
              <a:rPr lang="en-US" sz="2700" dirty="0">
                <a:latin typeface="Rockwell" panose="02060603020205020403" pitchFamily="18" charset="0"/>
              </a:rPr>
              <a:t>, for in the day that you eat from it you will surely die</a:t>
            </a:r>
            <a:r>
              <a:rPr lang="en-US" sz="2700" dirty="0" smtClean="0">
                <a:latin typeface="Rockwell" panose="02060603020205020403" pitchFamily="18" charset="0"/>
              </a:rPr>
              <a:t>.’”</a:t>
            </a:r>
            <a:endParaRPr lang="es-GT" sz="2700" dirty="0"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" y="-1"/>
            <a:ext cx="2041208" cy="2554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40" y="0"/>
            <a:ext cx="5845905" cy="2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395" y="4193858"/>
            <a:ext cx="8894446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Rockwell" panose="02060603020205020403" pitchFamily="18" charset="0"/>
              </a:rPr>
              <a:t>Gen 3:1</a:t>
            </a:r>
            <a:r>
              <a:rPr lang="en-US" sz="3200" dirty="0" smtClean="0">
                <a:latin typeface="Rockwell" panose="02060603020205020403" pitchFamily="18" charset="0"/>
              </a:rPr>
              <a:t> – “</a:t>
            </a:r>
            <a:r>
              <a:rPr lang="en-US" sz="3200" dirty="0">
                <a:latin typeface="Rockwell" panose="02060603020205020403" pitchFamily="18" charset="0"/>
              </a:rPr>
              <a:t>Now the serpent was more </a:t>
            </a:r>
            <a:r>
              <a:rPr lang="en-US" sz="3200" u="sng" dirty="0">
                <a:latin typeface="Rockwell" panose="02060603020205020403" pitchFamily="18" charset="0"/>
              </a:rPr>
              <a:t>crafty</a:t>
            </a:r>
            <a:r>
              <a:rPr lang="en-US" sz="3200" dirty="0">
                <a:latin typeface="Rockwell" panose="02060603020205020403" pitchFamily="18" charset="0"/>
              </a:rPr>
              <a:t> than any beast of the field which the </a:t>
            </a:r>
            <a:r>
              <a:rPr lang="en-US" sz="3200" cap="small" dirty="0">
                <a:latin typeface="Rockwell" panose="02060603020205020403" pitchFamily="18" charset="0"/>
              </a:rPr>
              <a:t>Lord</a:t>
            </a:r>
            <a:r>
              <a:rPr lang="en-US" sz="3200" dirty="0">
                <a:latin typeface="Rockwell" panose="02060603020205020403" pitchFamily="18" charset="0"/>
              </a:rPr>
              <a:t> God had made. And he said to the </a:t>
            </a:r>
            <a:r>
              <a:rPr lang="en-US" sz="3200" dirty="0" smtClean="0">
                <a:latin typeface="Rockwell" panose="02060603020205020403" pitchFamily="18" charset="0"/>
              </a:rPr>
              <a:t>woman, ‘</a:t>
            </a:r>
            <a:r>
              <a:rPr lang="en-US" sz="3200" u="sng" dirty="0" smtClean="0">
                <a:latin typeface="Rockwell" panose="02060603020205020403" pitchFamily="18" charset="0"/>
              </a:rPr>
              <a:t>Indeed</a:t>
            </a:r>
            <a:r>
              <a:rPr lang="en-US" sz="3200" dirty="0">
                <a:latin typeface="Rockwell" panose="02060603020205020403" pitchFamily="18" charset="0"/>
              </a:rPr>
              <a:t>, has God </a:t>
            </a:r>
            <a:r>
              <a:rPr lang="en-US" sz="3200" dirty="0" smtClean="0">
                <a:latin typeface="Rockwell" panose="02060603020205020403" pitchFamily="18" charset="0"/>
              </a:rPr>
              <a:t>said, “You </a:t>
            </a:r>
            <a:r>
              <a:rPr lang="en-US" sz="3200" dirty="0">
                <a:latin typeface="Rockwell" panose="02060603020205020403" pitchFamily="18" charset="0"/>
              </a:rPr>
              <a:t>shall not eat </a:t>
            </a:r>
            <a:r>
              <a:rPr lang="en-US" sz="3200" dirty="0" smtClean="0">
                <a:latin typeface="Rockwell" panose="02060603020205020403" pitchFamily="18" charset="0"/>
              </a:rPr>
              <a:t>from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smtClean="0">
                <a:latin typeface="Rockwell" panose="02060603020205020403" pitchFamily="18" charset="0"/>
              </a:rPr>
              <a:t>any </a:t>
            </a:r>
            <a:r>
              <a:rPr lang="en-US" sz="3200" u="sng" dirty="0">
                <a:latin typeface="Rockwell" panose="02060603020205020403" pitchFamily="18" charset="0"/>
              </a:rPr>
              <a:t>tree</a:t>
            </a:r>
            <a:r>
              <a:rPr lang="en-US" sz="3200" dirty="0">
                <a:latin typeface="Rockwell" panose="02060603020205020403" pitchFamily="18" charset="0"/>
              </a:rPr>
              <a:t> of the </a:t>
            </a:r>
            <a:r>
              <a:rPr lang="en-US" sz="3200" u="sng" dirty="0" smtClean="0">
                <a:latin typeface="Rockwell" panose="02060603020205020403" pitchFamily="18" charset="0"/>
              </a:rPr>
              <a:t>garden</a:t>
            </a:r>
            <a:r>
              <a:rPr lang="en-US" sz="3200" dirty="0" smtClean="0">
                <a:latin typeface="Rockwell" panose="02060603020205020403" pitchFamily="18" charset="0"/>
              </a:rPr>
              <a:t>”?’”</a:t>
            </a:r>
            <a:endParaRPr lang="es-GT" sz="3200" dirty="0">
              <a:latin typeface="Rockwell" panose="02060603020205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1166"/>
            <a:ext cx="1716405" cy="2033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949808"/>
            <a:ext cx="6062222" cy="19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41"/>
            <a:ext cx="1685925" cy="1934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709" y="-6217"/>
            <a:ext cx="7605291" cy="19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76" y="5073167"/>
            <a:ext cx="8862647" cy="147732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Rockwell" panose="02060603020205020403" pitchFamily="18" charset="0"/>
              </a:rPr>
              <a:t>1 Tim 2:14</a:t>
            </a:r>
            <a:r>
              <a:rPr lang="en-US" sz="3000" dirty="0" smtClean="0">
                <a:latin typeface="Rockwell" panose="02060603020205020403" pitchFamily="18" charset="0"/>
              </a:rPr>
              <a:t> – “</a:t>
            </a:r>
            <a:r>
              <a:rPr lang="en-US" sz="3000" dirty="0">
                <a:latin typeface="Rockwell" panose="02060603020205020403" pitchFamily="18" charset="0"/>
              </a:rPr>
              <a:t>And it was not Adam who was deceived, but the woman being </a:t>
            </a:r>
            <a:r>
              <a:rPr lang="en-US" sz="3000" dirty="0" smtClean="0">
                <a:latin typeface="Rockwell" panose="02060603020205020403" pitchFamily="18" charset="0"/>
              </a:rPr>
              <a:t>deceived,</a:t>
            </a:r>
            <a:r>
              <a:rPr lang="en-US" sz="3000" dirty="0">
                <a:latin typeface="Rockwell" panose="02060603020205020403" pitchFamily="18" charset="0"/>
              </a:rPr>
              <a:t> </a:t>
            </a:r>
            <a:r>
              <a:rPr lang="en-US" sz="3000" dirty="0" smtClean="0">
                <a:latin typeface="Rockwell" panose="02060603020205020403" pitchFamily="18" charset="0"/>
              </a:rPr>
              <a:t>fell </a:t>
            </a:r>
            <a:r>
              <a:rPr lang="en-US" sz="3000" dirty="0">
                <a:latin typeface="Rockwell" panose="02060603020205020403" pitchFamily="18" charset="0"/>
              </a:rPr>
              <a:t>into transgression.</a:t>
            </a:r>
            <a:r>
              <a:rPr lang="en-US" sz="3000" dirty="0" smtClean="0">
                <a:latin typeface="Rockwell" panose="02060603020205020403" pitchFamily="18" charset="0"/>
              </a:rPr>
              <a:t>”</a:t>
            </a:r>
            <a:endParaRPr lang="es-GT" sz="3000" dirty="0"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677" y="125160"/>
            <a:ext cx="8862646" cy="240065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>
                <a:latin typeface="Rockwell" panose="02060603020205020403" pitchFamily="18" charset="0"/>
              </a:rPr>
              <a:t>Gen 3:6</a:t>
            </a:r>
            <a:r>
              <a:rPr lang="en-US" sz="3000" dirty="0">
                <a:latin typeface="Rockwell" panose="02060603020205020403" pitchFamily="18" charset="0"/>
              </a:rPr>
              <a:t> – “When the woman saw that the </a:t>
            </a:r>
            <a:r>
              <a:rPr lang="en-US" sz="3000" dirty="0" smtClean="0">
                <a:latin typeface="Rockwell" panose="02060603020205020403" pitchFamily="18" charset="0"/>
              </a:rPr>
              <a:t>tree was good for </a:t>
            </a:r>
            <a:r>
              <a:rPr lang="en-US" sz="3000" dirty="0">
                <a:latin typeface="Rockwell" panose="02060603020205020403" pitchFamily="18" charset="0"/>
              </a:rPr>
              <a:t>food, and that it was a delight to the eyes, and that the tree was </a:t>
            </a:r>
            <a:r>
              <a:rPr lang="en-US" sz="3000" u="sng" dirty="0">
                <a:latin typeface="Rockwell" panose="02060603020205020403" pitchFamily="18" charset="0"/>
              </a:rPr>
              <a:t>desirable</a:t>
            </a:r>
            <a:r>
              <a:rPr lang="en-US" sz="3000" dirty="0">
                <a:latin typeface="Rockwell" panose="02060603020205020403" pitchFamily="18" charset="0"/>
              </a:rPr>
              <a:t> </a:t>
            </a:r>
            <a:r>
              <a:rPr lang="en-US" sz="3000" dirty="0" smtClean="0">
                <a:latin typeface="Rockwell" panose="02060603020205020403" pitchFamily="18" charset="0"/>
              </a:rPr>
              <a:t>to make one wise, </a:t>
            </a:r>
            <a:r>
              <a:rPr lang="en-US" sz="3000" dirty="0">
                <a:latin typeface="Rockwell" panose="02060603020205020403" pitchFamily="18" charset="0"/>
              </a:rPr>
              <a:t>she took from its fruit and ate; and she gave also to her husband with her, and he ate.”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2659674"/>
            <a:ext cx="1946031" cy="2279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9" y="2659674"/>
            <a:ext cx="5333999" cy="22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8657</TotalTime>
  <Words>342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ryan.h.hasty@gmail.com</dc:creator>
  <cp:lastModifiedBy>ryan.h.hasty@gmail.com</cp:lastModifiedBy>
  <cp:revision>88</cp:revision>
  <dcterms:created xsi:type="dcterms:W3CDTF">2019-07-06T21:47:17Z</dcterms:created>
  <dcterms:modified xsi:type="dcterms:W3CDTF">2019-09-01T18:44:19Z</dcterms:modified>
</cp:coreProperties>
</file>