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sldIdLst>
    <p:sldId id="257" r:id="rId2"/>
    <p:sldId id="256"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7ADCE2-AA1D-4328-A561-38FAE8F2401F}" type="datetimeFigureOut">
              <a:rPr lang="en-US" smtClean="0"/>
              <a:t>10/19/2019</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92600B0E-CB1F-4D97-B002-BA0590B4E9A0}" type="slidenum">
              <a:rPr lang="en-US" smtClean="0"/>
              <a:t>‹#›</a:t>
            </a:fld>
            <a:endParaRPr lang="en-US"/>
          </a:p>
        </p:txBody>
      </p:sp>
    </p:spTree>
    <p:extLst>
      <p:ext uri="{BB962C8B-B14F-4D97-AF65-F5344CB8AC3E}">
        <p14:creationId xmlns:p14="http://schemas.microsoft.com/office/powerpoint/2010/main" val="401361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7ADCE2-AA1D-4328-A561-38FAE8F2401F}"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00B0E-CB1F-4D97-B002-BA0590B4E9A0}" type="slidenum">
              <a:rPr lang="en-US" smtClean="0"/>
              <a:t>‹#›</a:t>
            </a:fld>
            <a:endParaRPr lang="en-US"/>
          </a:p>
        </p:txBody>
      </p:sp>
    </p:spTree>
    <p:extLst>
      <p:ext uri="{BB962C8B-B14F-4D97-AF65-F5344CB8AC3E}">
        <p14:creationId xmlns:p14="http://schemas.microsoft.com/office/powerpoint/2010/main" val="305014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7ADCE2-AA1D-4328-A561-38FAE8F2401F}"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00B0E-CB1F-4D97-B002-BA0590B4E9A0}" type="slidenum">
              <a:rPr lang="en-US" smtClean="0"/>
              <a:t>‹#›</a:t>
            </a:fld>
            <a:endParaRPr lang="en-US"/>
          </a:p>
        </p:txBody>
      </p:sp>
    </p:spTree>
    <p:extLst>
      <p:ext uri="{BB962C8B-B14F-4D97-AF65-F5344CB8AC3E}">
        <p14:creationId xmlns:p14="http://schemas.microsoft.com/office/powerpoint/2010/main" val="330605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ADCE2-AA1D-4328-A561-38FAE8F2401F}"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00B0E-CB1F-4D97-B002-BA0590B4E9A0}" type="slidenum">
              <a:rPr lang="en-US" smtClean="0"/>
              <a:t>‹#›</a:t>
            </a:fld>
            <a:endParaRPr lang="en-US"/>
          </a:p>
        </p:txBody>
      </p:sp>
    </p:spTree>
    <p:extLst>
      <p:ext uri="{BB962C8B-B14F-4D97-AF65-F5344CB8AC3E}">
        <p14:creationId xmlns:p14="http://schemas.microsoft.com/office/powerpoint/2010/main" val="160919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7ADCE2-AA1D-4328-A561-38FAE8F2401F}"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00B0E-CB1F-4D97-B002-BA0590B4E9A0}" type="slidenum">
              <a:rPr lang="en-US" smtClean="0"/>
              <a:t>‹#›</a:t>
            </a:fld>
            <a:endParaRPr lang="en-US"/>
          </a:p>
        </p:txBody>
      </p:sp>
    </p:spTree>
    <p:extLst>
      <p:ext uri="{BB962C8B-B14F-4D97-AF65-F5344CB8AC3E}">
        <p14:creationId xmlns:p14="http://schemas.microsoft.com/office/powerpoint/2010/main" val="272726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947ADCE2-AA1D-4328-A561-38FAE8F2401F}" type="datetimeFigureOut">
              <a:rPr lang="en-US" smtClean="0"/>
              <a:t>10/19/2019</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92600B0E-CB1F-4D97-B002-BA0590B4E9A0}" type="slidenum">
              <a:rPr lang="en-US" smtClean="0"/>
              <a:t>‹#›</a:t>
            </a:fld>
            <a:endParaRPr lang="en-US"/>
          </a:p>
        </p:txBody>
      </p:sp>
    </p:spTree>
    <p:extLst>
      <p:ext uri="{BB962C8B-B14F-4D97-AF65-F5344CB8AC3E}">
        <p14:creationId xmlns:p14="http://schemas.microsoft.com/office/powerpoint/2010/main" val="381591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7ADCE2-AA1D-4328-A561-38FAE8F2401F}"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00B0E-CB1F-4D97-B002-BA0590B4E9A0}" type="slidenum">
              <a:rPr lang="en-US" smtClean="0"/>
              <a:t>‹#›</a:t>
            </a:fld>
            <a:endParaRPr lang="en-US"/>
          </a:p>
        </p:txBody>
      </p:sp>
    </p:spTree>
    <p:extLst>
      <p:ext uri="{BB962C8B-B14F-4D97-AF65-F5344CB8AC3E}">
        <p14:creationId xmlns:p14="http://schemas.microsoft.com/office/powerpoint/2010/main" val="11913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7ADCE2-AA1D-4328-A561-38FAE8F2401F}"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00B0E-CB1F-4D97-B002-BA0590B4E9A0}" type="slidenum">
              <a:rPr lang="en-US" smtClean="0"/>
              <a:t>‹#›</a:t>
            </a:fld>
            <a:endParaRPr lang="en-US"/>
          </a:p>
        </p:txBody>
      </p:sp>
    </p:spTree>
    <p:extLst>
      <p:ext uri="{BB962C8B-B14F-4D97-AF65-F5344CB8AC3E}">
        <p14:creationId xmlns:p14="http://schemas.microsoft.com/office/powerpoint/2010/main" val="133709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947ADCE2-AA1D-4328-A561-38FAE8F2401F}" type="datetimeFigureOut">
              <a:rPr lang="en-US" smtClean="0"/>
              <a:t>10/19/2019</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92600B0E-CB1F-4D97-B002-BA0590B4E9A0}" type="slidenum">
              <a:rPr lang="en-US" smtClean="0"/>
              <a:t>‹#›</a:t>
            </a:fld>
            <a:endParaRPr lang="en-US"/>
          </a:p>
        </p:txBody>
      </p:sp>
    </p:spTree>
    <p:extLst>
      <p:ext uri="{BB962C8B-B14F-4D97-AF65-F5344CB8AC3E}">
        <p14:creationId xmlns:p14="http://schemas.microsoft.com/office/powerpoint/2010/main" val="371005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ADCE2-AA1D-4328-A561-38FAE8F2401F}" type="datetimeFigureOut">
              <a:rPr lang="en-US" smtClean="0"/>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00B0E-CB1F-4D97-B002-BA0590B4E9A0}" type="slidenum">
              <a:rPr lang="en-US" smtClean="0"/>
              <a:t>‹#›</a:t>
            </a:fld>
            <a:endParaRPr lang="en-US"/>
          </a:p>
        </p:txBody>
      </p:sp>
    </p:spTree>
    <p:extLst>
      <p:ext uri="{BB962C8B-B14F-4D97-AF65-F5344CB8AC3E}">
        <p14:creationId xmlns:p14="http://schemas.microsoft.com/office/powerpoint/2010/main" val="320598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947ADCE2-AA1D-4328-A561-38FAE8F2401F}" type="datetimeFigureOut">
              <a:rPr lang="en-US" smtClean="0"/>
              <a:t>10/19/2019</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92600B0E-CB1F-4D97-B002-BA0590B4E9A0}" type="slidenum">
              <a:rPr lang="en-US" smtClean="0"/>
              <a:t>‹#›</a:t>
            </a:fld>
            <a:endParaRPr lang="en-US"/>
          </a:p>
        </p:txBody>
      </p:sp>
    </p:spTree>
    <p:extLst>
      <p:ext uri="{BB962C8B-B14F-4D97-AF65-F5344CB8AC3E}">
        <p14:creationId xmlns:p14="http://schemas.microsoft.com/office/powerpoint/2010/main" val="19577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947ADCE2-AA1D-4328-A561-38FAE8F2401F}" type="datetimeFigureOut">
              <a:rPr lang="en-US" smtClean="0"/>
              <a:t>10/19/2019</a:t>
            </a:fld>
            <a:endParaRPr lang="en-US"/>
          </a:p>
        </p:txBody>
      </p:sp>
      <p:sp>
        <p:nvSpPr>
          <p:cNvPr id="10" name="Slide Number Placeholder 9"/>
          <p:cNvSpPr>
            <a:spLocks noGrp="1"/>
          </p:cNvSpPr>
          <p:nvPr>
            <p:ph type="sldNum" sz="quarter" idx="12"/>
          </p:nvPr>
        </p:nvSpPr>
        <p:spPr/>
        <p:txBody>
          <a:bodyPr/>
          <a:lstStyle/>
          <a:p>
            <a:fld id="{92600B0E-CB1F-4D97-B002-BA0590B4E9A0}" type="slidenum">
              <a:rPr lang="en-US" smtClean="0"/>
              <a:t>‹#›</a:t>
            </a:fld>
            <a:endParaRPr lang="en-US"/>
          </a:p>
        </p:txBody>
      </p:sp>
    </p:spTree>
    <p:extLst>
      <p:ext uri="{BB962C8B-B14F-4D97-AF65-F5344CB8AC3E}">
        <p14:creationId xmlns:p14="http://schemas.microsoft.com/office/powerpoint/2010/main" val="335731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947ADCE2-AA1D-4328-A561-38FAE8F2401F}" type="datetimeFigureOut">
              <a:rPr lang="en-US" smtClean="0"/>
              <a:t>10/19/2019</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92600B0E-CB1F-4D97-B002-BA0590B4E9A0}" type="slidenum">
              <a:rPr lang="en-US" smtClean="0"/>
              <a:t>‹#›</a:t>
            </a:fld>
            <a:endParaRPr lang="en-US"/>
          </a:p>
        </p:txBody>
      </p:sp>
    </p:spTree>
    <p:extLst>
      <p:ext uri="{BB962C8B-B14F-4D97-AF65-F5344CB8AC3E}">
        <p14:creationId xmlns:p14="http://schemas.microsoft.com/office/powerpoint/2010/main" val="88499905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290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827902"/>
          </a:xfrm>
        </p:spPr>
        <p:txBody>
          <a:bodyPr>
            <a:noAutofit/>
          </a:bodyPr>
          <a:lstStyle/>
          <a:p>
            <a:pPr algn="ctr"/>
            <a:r>
              <a:rPr lang="en-US" sz="6800" b="1" dirty="0" smtClean="0">
                <a:latin typeface="Rockwell" panose="02060603020205020403" pitchFamily="18" charset="0"/>
              </a:rPr>
              <a:t>SENTRIES ON TRIAL</a:t>
            </a:r>
            <a:endParaRPr lang="en-US" sz="6800" b="1" dirty="0">
              <a:latin typeface="Rockwell" panose="02060603020205020403" pitchFamily="18" charset="0"/>
            </a:endParaRPr>
          </a:p>
        </p:txBody>
      </p:sp>
      <p:sp>
        <p:nvSpPr>
          <p:cNvPr id="5" name="Content Placeholder 4"/>
          <p:cNvSpPr>
            <a:spLocks noGrp="1"/>
          </p:cNvSpPr>
          <p:nvPr>
            <p:ph sz="quarter" idx="13"/>
          </p:nvPr>
        </p:nvSpPr>
        <p:spPr>
          <a:xfrm>
            <a:off x="0" y="827903"/>
            <a:ext cx="9144000" cy="6030097"/>
          </a:xfrm>
        </p:spPr>
        <p:txBody>
          <a:bodyPr>
            <a:normAutofit/>
          </a:bodyPr>
          <a:lstStyle/>
          <a:p>
            <a:pPr marL="514350" indent="-514350">
              <a:lnSpc>
                <a:spcPct val="150000"/>
              </a:lnSpc>
              <a:buFont typeface="+mj-lt"/>
              <a:buAutoNum type="arabicPeriod"/>
            </a:pPr>
            <a:r>
              <a:rPr lang="en-US" sz="2400" u="sng" dirty="0" smtClean="0">
                <a:effectLst>
                  <a:outerShdw blurRad="38100" dist="38100" dir="2700000" algn="tl">
                    <a:srgbClr val="000000">
                      <a:alpha val="43137"/>
                    </a:srgbClr>
                  </a:outerShdw>
                </a:effectLst>
              </a:rPr>
              <a:t>How Can You Know What Happened If Asleep</a:t>
            </a:r>
            <a:r>
              <a:rPr lang="en-US" sz="2400" u="sng" dirty="0" smtClean="0">
                <a:effectLst>
                  <a:outerShdw blurRad="38100" dist="38100" dir="2700000" algn="tl">
                    <a:srgbClr val="000000">
                      <a:alpha val="43137"/>
                    </a:srgbClr>
                  </a:outerShdw>
                </a:effectLst>
              </a:rPr>
              <a:t>?</a:t>
            </a:r>
            <a:endParaRPr lang="en-US" sz="2400" u="sng" dirty="0" smtClean="0">
              <a:effectLst>
                <a:outerShdw blurRad="38100" dist="38100" dir="2700000" algn="tl">
                  <a:srgbClr val="000000">
                    <a:alpha val="43137"/>
                  </a:srgbClr>
                </a:outerShdw>
              </a:effectLst>
            </a:endParaRPr>
          </a:p>
          <a:p>
            <a:pPr lvl="1">
              <a:lnSpc>
                <a:spcPct val="100000"/>
              </a:lnSpc>
            </a:pPr>
            <a:r>
              <a:rPr lang="en-US" sz="1700" b="1" dirty="0" smtClean="0"/>
              <a:t>Matt 28:13</a:t>
            </a:r>
            <a:r>
              <a:rPr lang="en-US" sz="1700" dirty="0" smtClean="0"/>
              <a:t> – “</a:t>
            </a:r>
            <a:r>
              <a:rPr lang="en-US" sz="1700" dirty="0"/>
              <a:t>You are to say, ‘His disciples came by night and stole Him away while we were asleep</a:t>
            </a:r>
            <a:r>
              <a:rPr lang="en-US" sz="1700" dirty="0" smtClean="0"/>
              <a:t>.”</a:t>
            </a:r>
          </a:p>
        </p:txBody>
      </p:sp>
    </p:spTree>
    <p:extLst>
      <p:ext uri="{BB962C8B-B14F-4D97-AF65-F5344CB8AC3E}">
        <p14:creationId xmlns:p14="http://schemas.microsoft.com/office/powerpoint/2010/main" val="1406134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827902"/>
          </a:xfrm>
        </p:spPr>
        <p:txBody>
          <a:bodyPr>
            <a:noAutofit/>
          </a:bodyPr>
          <a:lstStyle/>
          <a:p>
            <a:pPr algn="ctr"/>
            <a:r>
              <a:rPr lang="en-US" sz="6800" b="1" dirty="0" smtClean="0">
                <a:latin typeface="Rockwell" panose="02060603020205020403" pitchFamily="18" charset="0"/>
              </a:rPr>
              <a:t>SENTRIES ON TRIAL</a:t>
            </a:r>
            <a:endParaRPr lang="en-US" sz="6800" b="1" dirty="0">
              <a:latin typeface="Rockwell" panose="02060603020205020403" pitchFamily="18" charset="0"/>
            </a:endParaRPr>
          </a:p>
        </p:txBody>
      </p:sp>
      <p:sp>
        <p:nvSpPr>
          <p:cNvPr id="5" name="Content Placeholder 4"/>
          <p:cNvSpPr>
            <a:spLocks noGrp="1"/>
          </p:cNvSpPr>
          <p:nvPr>
            <p:ph sz="quarter" idx="13"/>
          </p:nvPr>
        </p:nvSpPr>
        <p:spPr>
          <a:xfrm>
            <a:off x="0" y="827903"/>
            <a:ext cx="9144000" cy="6030097"/>
          </a:xfrm>
        </p:spPr>
        <p:txBody>
          <a:bodyPr>
            <a:normAutofit/>
          </a:bodyPr>
          <a:lstStyle/>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How Can You Know What Happened If Asleep</a:t>
            </a:r>
            <a:r>
              <a:rPr lang="en-US" sz="2400" u="sng" dirty="0" smtClean="0">
                <a:effectLst>
                  <a:outerShdw blurRad="38100" dist="38100" dir="2700000" algn="tl">
                    <a:srgbClr val="000000">
                      <a:alpha val="43137"/>
                    </a:srgbClr>
                  </a:outerShdw>
                </a:effectLst>
              </a:rPr>
              <a:t>?</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All Of You Slept On Duty?</a:t>
            </a:r>
            <a:endParaRPr lang="en-US" sz="2400" u="sng" dirty="0" smtClean="0">
              <a:effectLst>
                <a:outerShdw blurRad="38100" dist="38100" dir="2700000" algn="tl">
                  <a:srgbClr val="000000">
                    <a:alpha val="43137"/>
                  </a:srgbClr>
                </a:outerShdw>
              </a:effectLst>
            </a:endParaRPr>
          </a:p>
          <a:p>
            <a:pPr lvl="1">
              <a:lnSpc>
                <a:spcPct val="100000"/>
              </a:lnSpc>
            </a:pPr>
            <a:r>
              <a:rPr lang="en-US" b="1" dirty="0" smtClean="0"/>
              <a:t>Acts </a:t>
            </a:r>
            <a:r>
              <a:rPr lang="en-US" b="1" dirty="0"/>
              <a:t>16:25-26</a:t>
            </a:r>
            <a:r>
              <a:rPr lang="en-US" dirty="0"/>
              <a:t> –  “But about midnight Paul and Silas were praying and singing hymns of praise to God, and the prisoners were listening to them; and suddenly there came a great earthquake, so that the foundations of the prison house were shaken; and immediately all the doors were opened and everyone’s chains were unfastened</a:t>
            </a:r>
            <a:r>
              <a:rPr lang="en-US" dirty="0" smtClean="0"/>
              <a:t>.”</a:t>
            </a:r>
          </a:p>
          <a:p>
            <a:pPr lvl="1">
              <a:lnSpc>
                <a:spcPct val="100000"/>
              </a:lnSpc>
            </a:pPr>
            <a:r>
              <a:rPr lang="en-US" b="1" dirty="0"/>
              <a:t>Acts 16:27-28</a:t>
            </a:r>
            <a:r>
              <a:rPr lang="en-US" dirty="0"/>
              <a:t> – “When the jailer awoke and saw the prison doors opened, he drew his sword and was about to kill himself, supposing that the prisoners had escaped. But Paul cried out with a loud voice, saying, ‘Do not harm yourself, for we are all here!’”</a:t>
            </a:r>
            <a:endParaRPr lang="en-US" sz="2300" b="1" dirty="0" smtClean="0"/>
          </a:p>
        </p:txBody>
      </p:sp>
    </p:spTree>
    <p:extLst>
      <p:ext uri="{BB962C8B-B14F-4D97-AF65-F5344CB8AC3E}">
        <p14:creationId xmlns:p14="http://schemas.microsoft.com/office/powerpoint/2010/main" val="3455478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827902"/>
          </a:xfrm>
        </p:spPr>
        <p:txBody>
          <a:bodyPr>
            <a:noAutofit/>
          </a:bodyPr>
          <a:lstStyle/>
          <a:p>
            <a:pPr algn="ctr"/>
            <a:r>
              <a:rPr lang="en-US" sz="6800" b="1" dirty="0" smtClean="0">
                <a:latin typeface="Rockwell" panose="02060603020205020403" pitchFamily="18" charset="0"/>
              </a:rPr>
              <a:t>SENTRIES ON TRIAL</a:t>
            </a:r>
            <a:endParaRPr lang="en-US" sz="6800" b="1" dirty="0">
              <a:latin typeface="Rockwell" panose="02060603020205020403" pitchFamily="18" charset="0"/>
            </a:endParaRPr>
          </a:p>
        </p:txBody>
      </p:sp>
      <p:sp>
        <p:nvSpPr>
          <p:cNvPr id="5" name="Content Placeholder 4"/>
          <p:cNvSpPr>
            <a:spLocks noGrp="1"/>
          </p:cNvSpPr>
          <p:nvPr>
            <p:ph sz="quarter" idx="13"/>
          </p:nvPr>
        </p:nvSpPr>
        <p:spPr>
          <a:xfrm>
            <a:off x="0" y="827903"/>
            <a:ext cx="9144000" cy="6030097"/>
          </a:xfrm>
        </p:spPr>
        <p:txBody>
          <a:bodyPr>
            <a:normAutofit/>
          </a:bodyPr>
          <a:lstStyle/>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How Can You Know What Happened If Asleep</a:t>
            </a:r>
            <a:r>
              <a:rPr lang="en-US" sz="2400" u="sng" dirty="0" smtClean="0">
                <a:effectLst>
                  <a:outerShdw blurRad="38100" dist="38100" dir="2700000" algn="tl">
                    <a:srgbClr val="000000">
                      <a:alpha val="43137"/>
                    </a:srgbClr>
                  </a:outerShdw>
                </a:effectLst>
              </a:rPr>
              <a:t>?</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All Of You Slept On Duty?</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Were You Punished?</a:t>
            </a:r>
          </a:p>
          <a:p>
            <a:pPr lvl="1">
              <a:lnSpc>
                <a:spcPct val="100000"/>
              </a:lnSpc>
            </a:pPr>
            <a:r>
              <a:rPr lang="en-US" b="1" dirty="0" smtClean="0"/>
              <a:t>Acts 12:19a</a:t>
            </a:r>
            <a:r>
              <a:rPr lang="en-US" dirty="0" smtClean="0"/>
              <a:t> – “</a:t>
            </a:r>
            <a:r>
              <a:rPr lang="en-US" dirty="0"/>
              <a:t>When Herod had searched for him and had not found him, he examined the guards and ordered that they be led away to execution.</a:t>
            </a:r>
            <a:r>
              <a:rPr lang="en-US" dirty="0" smtClean="0"/>
              <a:t>”</a:t>
            </a:r>
            <a:endParaRPr lang="en-US" b="1" dirty="0" smtClean="0"/>
          </a:p>
        </p:txBody>
      </p:sp>
    </p:spTree>
    <p:extLst>
      <p:ext uri="{BB962C8B-B14F-4D97-AF65-F5344CB8AC3E}">
        <p14:creationId xmlns:p14="http://schemas.microsoft.com/office/powerpoint/2010/main" val="388709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827902"/>
          </a:xfrm>
        </p:spPr>
        <p:txBody>
          <a:bodyPr>
            <a:noAutofit/>
          </a:bodyPr>
          <a:lstStyle/>
          <a:p>
            <a:pPr algn="ctr"/>
            <a:r>
              <a:rPr lang="en-US" sz="6800" b="1" dirty="0" smtClean="0">
                <a:latin typeface="Rockwell" panose="02060603020205020403" pitchFamily="18" charset="0"/>
              </a:rPr>
              <a:t>SENTRIES ON TRIAL</a:t>
            </a:r>
            <a:endParaRPr lang="en-US" sz="6800" b="1" dirty="0">
              <a:latin typeface="Rockwell" panose="02060603020205020403" pitchFamily="18" charset="0"/>
            </a:endParaRPr>
          </a:p>
        </p:txBody>
      </p:sp>
      <p:sp>
        <p:nvSpPr>
          <p:cNvPr id="5" name="Content Placeholder 4"/>
          <p:cNvSpPr>
            <a:spLocks noGrp="1"/>
          </p:cNvSpPr>
          <p:nvPr>
            <p:ph sz="quarter" idx="13"/>
          </p:nvPr>
        </p:nvSpPr>
        <p:spPr>
          <a:xfrm>
            <a:off x="0" y="827903"/>
            <a:ext cx="9144000" cy="6030097"/>
          </a:xfrm>
        </p:spPr>
        <p:txBody>
          <a:bodyPr>
            <a:normAutofit/>
          </a:bodyPr>
          <a:lstStyle/>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How Can You Know What Happened If Asleep</a:t>
            </a:r>
            <a:r>
              <a:rPr lang="en-US" sz="2400" u="sng" dirty="0" smtClean="0">
                <a:effectLst>
                  <a:outerShdw blurRad="38100" dist="38100" dir="2700000" algn="tl">
                    <a:srgbClr val="000000">
                      <a:alpha val="43137"/>
                    </a:srgbClr>
                  </a:outerShdw>
                </a:effectLst>
              </a:rPr>
              <a:t>?</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All Of You Slept On Duty?</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Were You Punished?</a:t>
            </a: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The Stone Being Rolled Away Didn’t Wake You?</a:t>
            </a:r>
          </a:p>
          <a:p>
            <a:pPr lvl="1">
              <a:lnSpc>
                <a:spcPct val="150000"/>
              </a:lnSpc>
            </a:pPr>
            <a:r>
              <a:rPr lang="en-US" b="1" dirty="0"/>
              <a:t>Mark 16:3</a:t>
            </a:r>
            <a:r>
              <a:rPr lang="en-US" dirty="0"/>
              <a:t> – “Who will roll away the stone for us from the entrance of the tomb?”</a:t>
            </a:r>
            <a:endParaRPr lang="en-US" u="sng"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7218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827902"/>
          </a:xfrm>
        </p:spPr>
        <p:txBody>
          <a:bodyPr>
            <a:noAutofit/>
          </a:bodyPr>
          <a:lstStyle/>
          <a:p>
            <a:pPr algn="ctr"/>
            <a:r>
              <a:rPr lang="en-US" sz="6800" b="1" dirty="0" smtClean="0">
                <a:latin typeface="Rockwell" panose="02060603020205020403" pitchFamily="18" charset="0"/>
              </a:rPr>
              <a:t>SENTRIES ON TRIAL</a:t>
            </a:r>
            <a:endParaRPr lang="en-US" sz="6800" b="1" dirty="0">
              <a:latin typeface="Rockwell" panose="02060603020205020403" pitchFamily="18" charset="0"/>
            </a:endParaRPr>
          </a:p>
        </p:txBody>
      </p:sp>
      <p:sp>
        <p:nvSpPr>
          <p:cNvPr id="5" name="Content Placeholder 4"/>
          <p:cNvSpPr>
            <a:spLocks noGrp="1"/>
          </p:cNvSpPr>
          <p:nvPr>
            <p:ph sz="quarter" idx="13"/>
          </p:nvPr>
        </p:nvSpPr>
        <p:spPr>
          <a:xfrm>
            <a:off x="0" y="827903"/>
            <a:ext cx="9144000" cy="6030097"/>
          </a:xfrm>
        </p:spPr>
        <p:txBody>
          <a:bodyPr>
            <a:normAutofit/>
          </a:bodyPr>
          <a:lstStyle/>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How Can You Know What Happened If Asleep</a:t>
            </a:r>
            <a:r>
              <a:rPr lang="en-US" sz="2400" u="sng" dirty="0" smtClean="0">
                <a:effectLst>
                  <a:outerShdw blurRad="38100" dist="38100" dir="2700000" algn="tl">
                    <a:srgbClr val="000000">
                      <a:alpha val="43137"/>
                    </a:srgbClr>
                  </a:outerShdw>
                </a:effectLst>
              </a:rPr>
              <a:t>?</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All Of You Slept On Duty?</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Were You Punished?</a:t>
            </a: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The Stone Being Rolled Away Didn’t Wake You?</a:t>
            </a:r>
            <a:endParaRPr lang="en-US" sz="2400" u="sng" dirty="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Is This Consistent With The Disciples’ Behavior?</a:t>
            </a:r>
          </a:p>
          <a:p>
            <a:pPr lvl="1">
              <a:lnSpc>
                <a:spcPct val="100000"/>
              </a:lnSpc>
            </a:pPr>
            <a:r>
              <a:rPr lang="en-US" b="1" dirty="0"/>
              <a:t>John 20:19a</a:t>
            </a:r>
            <a:r>
              <a:rPr lang="en-US" dirty="0"/>
              <a:t> – “So when it was evening on that day, the first day of the week, and when the </a:t>
            </a:r>
            <a:r>
              <a:rPr lang="en-US" dirty="0" smtClean="0"/>
              <a:t>doors </a:t>
            </a:r>
            <a:r>
              <a:rPr lang="en-US" dirty="0"/>
              <a:t>were shut where the disciples were, for fear of the Jews</a:t>
            </a:r>
            <a:r>
              <a:rPr lang="en-US" dirty="0" smtClean="0"/>
              <a:t>”</a:t>
            </a:r>
          </a:p>
          <a:p>
            <a:pPr lvl="1">
              <a:lnSpc>
                <a:spcPct val="100000"/>
              </a:lnSpc>
            </a:pPr>
            <a:r>
              <a:rPr lang="en-US" b="1" dirty="0"/>
              <a:t>1 Cor 4:9-13</a:t>
            </a:r>
            <a:r>
              <a:rPr lang="en-US" dirty="0"/>
              <a:t> – “For, I think, God has exhibited us apostles last of all, as men condemned to death; because we have become a spectacle to the world, both to angels and to men. We are fools for Christ’s sake, but you are prudent </a:t>
            </a:r>
            <a:r>
              <a:rPr lang="en-US" dirty="0" smtClean="0"/>
              <a:t>in Christ; we </a:t>
            </a:r>
            <a:r>
              <a:rPr lang="en-US" dirty="0"/>
              <a:t>are weak, but you are strong; you are distinguished, but we are without honor. To this present hour we are both hungry and thirsty, and are poorly clothed, and are roughly treated, and are homeless; and we toil, working with our own hands; when we are reviled, we bless; when we are persecuted, we endure; when we are slandered, we try to conciliate; we have become as the scum of the world, the dregs of all things, even until now.”</a:t>
            </a:r>
            <a:endParaRPr lang="en-US" u="sng" dirty="0">
              <a:effectLst>
                <a:outerShdw blurRad="38100" dist="38100" dir="2700000" algn="tl">
                  <a:srgbClr val="000000">
                    <a:alpha val="43137"/>
                  </a:srgbClr>
                </a:outerShdw>
              </a:effectLst>
            </a:endParaRPr>
          </a:p>
          <a:p>
            <a:pPr marL="274320" lvl="1" indent="0">
              <a:lnSpc>
                <a:spcPct val="100000"/>
              </a:lnSpc>
              <a:buNone/>
            </a:pPr>
            <a:endParaRPr lang="en-US" dirty="0" smtClean="0"/>
          </a:p>
        </p:txBody>
      </p:sp>
    </p:spTree>
    <p:extLst>
      <p:ext uri="{BB962C8B-B14F-4D97-AF65-F5344CB8AC3E}">
        <p14:creationId xmlns:p14="http://schemas.microsoft.com/office/powerpoint/2010/main" val="993824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827902"/>
          </a:xfrm>
        </p:spPr>
        <p:txBody>
          <a:bodyPr>
            <a:noAutofit/>
          </a:bodyPr>
          <a:lstStyle/>
          <a:p>
            <a:pPr algn="ctr"/>
            <a:r>
              <a:rPr lang="en-US" sz="6800" b="1" dirty="0" smtClean="0">
                <a:latin typeface="Rockwell" panose="02060603020205020403" pitchFamily="18" charset="0"/>
              </a:rPr>
              <a:t>SENTRIES ON TRIAL</a:t>
            </a:r>
            <a:endParaRPr lang="en-US" sz="6800" b="1" dirty="0">
              <a:latin typeface="Rockwell" panose="02060603020205020403" pitchFamily="18" charset="0"/>
            </a:endParaRPr>
          </a:p>
        </p:txBody>
      </p:sp>
      <p:sp>
        <p:nvSpPr>
          <p:cNvPr id="5" name="Content Placeholder 4"/>
          <p:cNvSpPr>
            <a:spLocks noGrp="1"/>
          </p:cNvSpPr>
          <p:nvPr>
            <p:ph sz="quarter" idx="13"/>
          </p:nvPr>
        </p:nvSpPr>
        <p:spPr>
          <a:xfrm>
            <a:off x="0" y="827903"/>
            <a:ext cx="9144000" cy="6030097"/>
          </a:xfrm>
        </p:spPr>
        <p:txBody>
          <a:bodyPr>
            <a:normAutofit/>
          </a:bodyPr>
          <a:lstStyle/>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How Can You Know What Happened If Asleep</a:t>
            </a:r>
            <a:r>
              <a:rPr lang="en-US" sz="2400" u="sng" dirty="0" smtClean="0">
                <a:effectLst>
                  <a:outerShdw blurRad="38100" dist="38100" dir="2700000" algn="tl">
                    <a:srgbClr val="000000">
                      <a:alpha val="43137"/>
                    </a:srgbClr>
                  </a:outerShdw>
                </a:effectLst>
              </a:rPr>
              <a:t>?</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All Of You Slept On Duty?</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Were You Punished?</a:t>
            </a: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The Stone Being Rolled Away Didn’t Wake You?</a:t>
            </a:r>
            <a:endParaRPr lang="en-US" sz="2400" u="sng" dirty="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Is This Consistent With The Disciples’ Behavior?</a:t>
            </a:r>
            <a:endParaRPr lang="en-US" dirty="0"/>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Why Would The Disciples Have Removed The Clothes?</a:t>
            </a:r>
          </a:p>
          <a:p>
            <a:pPr lvl="1">
              <a:lnSpc>
                <a:spcPct val="100000"/>
              </a:lnSpc>
            </a:pPr>
            <a:r>
              <a:rPr lang="en-US" b="1" dirty="0"/>
              <a:t>John 20:6-7</a:t>
            </a:r>
            <a:r>
              <a:rPr lang="en-US" dirty="0"/>
              <a:t> – “And so Simon Peter also came, following him, and entered the tomb; and he saw the linen wrappings lying there, and the face-cloth which had been on His head, not lying with the linen wrappings, but rolled up in a place by itself. So the other disciple who had first come to the tomb then also entered, and he saw and believed.”</a:t>
            </a:r>
            <a:endParaRPr lang="en-US" u="sng"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4201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827902"/>
          </a:xfrm>
        </p:spPr>
        <p:txBody>
          <a:bodyPr>
            <a:noAutofit/>
          </a:bodyPr>
          <a:lstStyle/>
          <a:p>
            <a:pPr algn="ctr"/>
            <a:r>
              <a:rPr lang="en-US" sz="6800" b="1" dirty="0" smtClean="0">
                <a:latin typeface="Rockwell" panose="02060603020205020403" pitchFamily="18" charset="0"/>
              </a:rPr>
              <a:t>SENTRIES ON TRIAL</a:t>
            </a:r>
            <a:endParaRPr lang="en-US" sz="6800" b="1" dirty="0">
              <a:latin typeface="Rockwell" panose="02060603020205020403" pitchFamily="18" charset="0"/>
            </a:endParaRPr>
          </a:p>
        </p:txBody>
      </p:sp>
      <p:sp>
        <p:nvSpPr>
          <p:cNvPr id="5" name="Content Placeholder 4"/>
          <p:cNvSpPr>
            <a:spLocks noGrp="1"/>
          </p:cNvSpPr>
          <p:nvPr>
            <p:ph sz="quarter" idx="13"/>
          </p:nvPr>
        </p:nvSpPr>
        <p:spPr>
          <a:xfrm>
            <a:off x="0" y="827903"/>
            <a:ext cx="9144000" cy="6030097"/>
          </a:xfrm>
        </p:spPr>
        <p:txBody>
          <a:bodyPr>
            <a:normAutofit/>
          </a:bodyPr>
          <a:lstStyle/>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How Can You Know What Happened If Asleep</a:t>
            </a:r>
            <a:r>
              <a:rPr lang="en-US" sz="2400" u="sng" dirty="0" smtClean="0">
                <a:effectLst>
                  <a:outerShdw blurRad="38100" dist="38100" dir="2700000" algn="tl">
                    <a:srgbClr val="000000">
                      <a:alpha val="43137"/>
                    </a:srgbClr>
                  </a:outerShdw>
                </a:effectLst>
              </a:rPr>
              <a:t>?</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All Of You Slept On Duty?</a:t>
            </a:r>
            <a:endParaRPr lang="en-US" sz="2400" u="sng" dirty="0" smtClean="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Were You Punished?</a:t>
            </a: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The Stone Being Rolled Away Didn’t Wake You?</a:t>
            </a:r>
            <a:endParaRPr lang="en-US" sz="2400" u="sng" dirty="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Is This Consistent With The Disciples’ Behavior?</a:t>
            </a:r>
            <a:endParaRPr lang="en-US" dirty="0"/>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Why Would The Disciples Have Removed The Clothes?</a:t>
            </a:r>
            <a:endParaRPr lang="en-US" u="sng" dirty="0">
              <a:effectLst>
                <a:outerShdw blurRad="38100" dist="38100" dir="2700000" algn="tl">
                  <a:srgbClr val="000000">
                    <a:alpha val="43137"/>
                  </a:srgbClr>
                </a:outerShdw>
              </a:effectLst>
            </a:endParaRPr>
          </a:p>
          <a:p>
            <a:pPr marL="514350" indent="-514350">
              <a:lnSpc>
                <a:spcPct val="100000"/>
              </a:lnSpc>
              <a:buFont typeface="+mj-lt"/>
              <a:buAutoNum type="arabicPeriod"/>
            </a:pPr>
            <a:r>
              <a:rPr lang="en-US" sz="2400" u="sng" dirty="0" smtClean="0">
                <a:effectLst>
                  <a:outerShdw blurRad="38100" dist="38100" dir="2700000" algn="tl">
                    <a:srgbClr val="000000">
                      <a:alpha val="43137"/>
                    </a:srgbClr>
                  </a:outerShdw>
                </a:effectLst>
              </a:rPr>
              <a:t>Did Anyone Look For The Body?</a:t>
            </a:r>
          </a:p>
        </p:txBody>
      </p:sp>
    </p:spTree>
    <p:extLst>
      <p:ext uri="{BB962C8B-B14F-4D97-AF65-F5344CB8AC3E}">
        <p14:creationId xmlns:p14="http://schemas.microsoft.com/office/powerpoint/2010/main" val="3690724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2454"/>
          <a:stretch/>
        </p:blipFill>
        <p:spPr>
          <a:xfrm>
            <a:off x="0" y="0"/>
            <a:ext cx="9144000" cy="6858000"/>
          </a:xfrm>
          <a:prstGeom prst="rect">
            <a:avLst/>
          </a:prstGeom>
        </p:spPr>
      </p:pic>
    </p:spTree>
    <p:extLst>
      <p:ext uri="{BB962C8B-B14F-4D97-AF65-F5344CB8AC3E}">
        <p14:creationId xmlns:p14="http://schemas.microsoft.com/office/powerpoint/2010/main" val="4172615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252</TotalTime>
  <Words>349</Words>
  <Application>Microsoft Office PowerPoint</Application>
  <PresentationFormat>On-screen Show (4:3)</PresentationFormat>
  <Paragraphs>43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Rockwell</vt:lpstr>
      <vt:lpstr>Rockwell Condensed</vt:lpstr>
      <vt:lpstr>Wingdings</vt:lpstr>
      <vt:lpstr>Wood Type</vt:lpstr>
      <vt:lpstr>PowerPoint Presentation</vt:lpstr>
      <vt:lpstr>SENTRIES ON TRIAL</vt:lpstr>
      <vt:lpstr>SENTRIES ON TRIAL</vt:lpstr>
      <vt:lpstr>SENTRIES ON TRIAL</vt:lpstr>
      <vt:lpstr>SENTRIES ON TRIAL</vt:lpstr>
      <vt:lpstr>SENTRIES ON TRIAL</vt:lpstr>
      <vt:lpstr>SENTRIES ON TRIAL</vt:lpstr>
      <vt:lpstr>SENTRIES ON TRIAL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30</cp:revision>
  <dcterms:created xsi:type="dcterms:W3CDTF">2018-05-25T17:25:52Z</dcterms:created>
  <dcterms:modified xsi:type="dcterms:W3CDTF">2019-10-19T22:26:33Z</dcterms:modified>
</cp:coreProperties>
</file>