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ppt/theme/themeOverride38.xml" ContentType="application/vnd.openxmlformats-officedocument.themeOverride+xml"/>
  <Override PartName="/ppt/theme/themeOverride39.xml" ContentType="application/vnd.openxmlformats-officedocument.themeOverride+xml"/>
  <Override PartName="/ppt/theme/themeOverride40.xml" ContentType="application/vnd.openxmlformats-officedocument.themeOverride+xml"/>
  <Override PartName="/ppt/theme/themeOverride41.xml" ContentType="application/vnd.openxmlformats-officedocument.themeOverride+xml"/>
  <Override PartName="/ppt/theme/themeOverride42.xml" ContentType="application/vnd.openxmlformats-officedocument.themeOverride+xml"/>
  <Override PartName="/ppt/theme/themeOverride43.xml" ContentType="application/vnd.openxmlformats-officedocument.themeOverride+xml"/>
  <Override PartName="/ppt/theme/themeOverride44.xml" ContentType="application/vnd.openxmlformats-officedocument.themeOverride+xml"/>
  <Override PartName="/ppt/theme/themeOverride45.xml" ContentType="application/vnd.openxmlformats-officedocument.themeOverride+xml"/>
  <Override PartName="/ppt/theme/themeOverride4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81"/>
  </p:notesMasterIdLst>
  <p:sldIdLst>
    <p:sldId id="256" r:id="rId3"/>
    <p:sldId id="1851" r:id="rId4"/>
    <p:sldId id="1862" r:id="rId5"/>
    <p:sldId id="1858" r:id="rId6"/>
    <p:sldId id="1857" r:id="rId7"/>
    <p:sldId id="1856" r:id="rId8"/>
    <p:sldId id="1852" r:id="rId9"/>
    <p:sldId id="1861" r:id="rId10"/>
    <p:sldId id="1860" r:id="rId11"/>
    <p:sldId id="1853" r:id="rId12"/>
    <p:sldId id="1855" r:id="rId13"/>
    <p:sldId id="1854" r:id="rId14"/>
    <p:sldId id="1859" r:id="rId15"/>
    <p:sldId id="264" r:id="rId16"/>
    <p:sldId id="339" r:id="rId17"/>
    <p:sldId id="340" r:id="rId18"/>
    <p:sldId id="341" r:id="rId19"/>
    <p:sldId id="315" r:id="rId20"/>
    <p:sldId id="338" r:id="rId21"/>
    <p:sldId id="316" r:id="rId22"/>
    <p:sldId id="317" r:id="rId23"/>
    <p:sldId id="335" r:id="rId24"/>
    <p:sldId id="336" r:id="rId25"/>
    <p:sldId id="337" r:id="rId26"/>
    <p:sldId id="318" r:id="rId27"/>
    <p:sldId id="333" r:id="rId28"/>
    <p:sldId id="334" r:id="rId29"/>
    <p:sldId id="319" r:id="rId30"/>
    <p:sldId id="320" r:id="rId31"/>
    <p:sldId id="332" r:id="rId32"/>
    <p:sldId id="321" r:id="rId33"/>
    <p:sldId id="330" r:id="rId34"/>
    <p:sldId id="331" r:id="rId35"/>
    <p:sldId id="322" r:id="rId36"/>
    <p:sldId id="328" r:id="rId37"/>
    <p:sldId id="329" r:id="rId38"/>
    <p:sldId id="323" r:id="rId39"/>
    <p:sldId id="326" r:id="rId40"/>
    <p:sldId id="327" r:id="rId41"/>
    <p:sldId id="324" r:id="rId42"/>
    <p:sldId id="325" r:id="rId43"/>
    <p:sldId id="260" r:id="rId44"/>
    <p:sldId id="344" r:id="rId45"/>
    <p:sldId id="345" r:id="rId46"/>
    <p:sldId id="342" r:id="rId47"/>
    <p:sldId id="343" r:id="rId48"/>
    <p:sldId id="262" r:id="rId49"/>
    <p:sldId id="357" r:id="rId50"/>
    <p:sldId id="346" r:id="rId51"/>
    <p:sldId id="347" r:id="rId52"/>
    <p:sldId id="355" r:id="rId53"/>
    <p:sldId id="356" r:id="rId54"/>
    <p:sldId id="348" r:id="rId55"/>
    <p:sldId id="354" r:id="rId56"/>
    <p:sldId id="349" r:id="rId57"/>
    <p:sldId id="350" r:id="rId58"/>
    <p:sldId id="353" r:id="rId59"/>
    <p:sldId id="351" r:id="rId60"/>
    <p:sldId id="352" r:id="rId61"/>
    <p:sldId id="277" r:id="rId62"/>
    <p:sldId id="364" r:id="rId63"/>
    <p:sldId id="365" r:id="rId64"/>
    <p:sldId id="366" r:id="rId65"/>
    <p:sldId id="358" r:id="rId66"/>
    <p:sldId id="361" r:id="rId67"/>
    <p:sldId id="362" r:id="rId68"/>
    <p:sldId id="363" r:id="rId69"/>
    <p:sldId id="359" r:id="rId70"/>
    <p:sldId id="360" r:id="rId71"/>
    <p:sldId id="306" r:id="rId72"/>
    <p:sldId id="367" r:id="rId73"/>
    <p:sldId id="368" r:id="rId74"/>
    <p:sldId id="369" r:id="rId75"/>
    <p:sldId id="374" r:id="rId76"/>
    <p:sldId id="370" r:id="rId77"/>
    <p:sldId id="371" r:id="rId78"/>
    <p:sldId id="372" r:id="rId79"/>
    <p:sldId id="373" r:id="rId80"/>
  </p:sldIdLst>
  <p:sldSz cx="9144000" cy="6858000" type="screen4x3"/>
  <p:notesSz cx="6858000" cy="8991600"/>
  <p:defaultTextStyle>
    <a:defPPr>
      <a:defRPr lang="en-US"/>
    </a:defPPr>
    <a:lvl1pPr algn="l" rtl="0" eaLnBrk="0" fontAlgn="base" hangingPunct="0">
      <a:spcBef>
        <a:spcPct val="0"/>
      </a:spcBef>
      <a:spcAft>
        <a:spcPct val="0"/>
      </a:spcAft>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1pPr>
    <a:lvl2pPr marL="457200" algn="l" rtl="0" eaLnBrk="0" fontAlgn="base" hangingPunct="0">
      <a:spcBef>
        <a:spcPct val="0"/>
      </a:spcBef>
      <a:spcAft>
        <a:spcPct val="0"/>
      </a:spcAft>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2pPr>
    <a:lvl3pPr marL="914400" algn="l" rtl="0" eaLnBrk="0" fontAlgn="base" hangingPunct="0">
      <a:spcBef>
        <a:spcPct val="0"/>
      </a:spcBef>
      <a:spcAft>
        <a:spcPct val="0"/>
      </a:spcAft>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3pPr>
    <a:lvl4pPr marL="1371600" algn="l" rtl="0" eaLnBrk="0" fontAlgn="base" hangingPunct="0">
      <a:spcBef>
        <a:spcPct val="0"/>
      </a:spcBef>
      <a:spcAft>
        <a:spcPct val="0"/>
      </a:spcAft>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4pPr>
    <a:lvl5pPr marL="1828800" algn="l" rtl="0" eaLnBrk="0" fontAlgn="base" hangingPunct="0">
      <a:spcBef>
        <a:spcPct val="0"/>
      </a:spcBef>
      <a:spcAft>
        <a:spcPct val="0"/>
      </a:spcAft>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5pPr>
    <a:lvl6pPr marL="2286000" algn="l" defTabSz="914400" rtl="0" eaLnBrk="1" latinLnBrk="0" hangingPunct="1">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6pPr>
    <a:lvl7pPr marL="2743200" algn="l" defTabSz="914400" rtl="0" eaLnBrk="1" latinLnBrk="0" hangingPunct="1">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7pPr>
    <a:lvl8pPr marL="3200400" algn="l" defTabSz="914400" rtl="0" eaLnBrk="1" latinLnBrk="0" hangingPunct="1">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8pPr>
    <a:lvl9pPr marL="3657600" algn="l" defTabSz="914400" rtl="0" eaLnBrk="1" latinLnBrk="0" hangingPunct="1">
      <a:defRPr sz="4800" kern="1200">
        <a:solidFill>
          <a:schemeClr val="tx1"/>
        </a:solidFill>
        <a:effectLst>
          <a:outerShdw blurRad="38100" dist="38100" dir="2700000" algn="tl">
            <a:srgbClr val="000000">
              <a:alpha val="43137"/>
            </a:srgbClr>
          </a:outerShdw>
        </a:effectLst>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66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5" autoAdjust="0"/>
  </p:normalViewPr>
  <p:slideViewPr>
    <p:cSldViewPr>
      <p:cViewPr varScale="1">
        <p:scale>
          <a:sx n="81" d="100"/>
          <a:sy n="81" d="100"/>
        </p:scale>
        <p:origin x="149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C85ED7-A3B1-4DC2-BB48-736A1A8264F1}"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77469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76710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24750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43871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8857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64178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9088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48859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48791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831232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15965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98F137-74E6-42F1-847E-F07CF9652135}"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6540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6" name="Group 4">
            <a:extLst>
              <a:ext uri="{FF2B5EF4-FFF2-40B4-BE49-F238E27FC236}">
                <a16:creationId xmlns:a16="http://schemas.microsoft.com/office/drawing/2014/main" id="{BBF5A96B-FA82-44BA-9178-83F45FB357F0}"/>
              </a:ext>
            </a:extLst>
          </p:cNvPr>
          <p:cNvGrpSpPr>
            <a:grpSpLocks/>
          </p:cNvGrpSpPr>
          <p:nvPr/>
        </p:nvGrpSpPr>
        <p:grpSpPr bwMode="auto">
          <a:xfrm>
            <a:off x="328613" y="2132013"/>
            <a:ext cx="8840787" cy="4725987"/>
            <a:chOff x="155" y="1791"/>
            <a:chExt cx="4177" cy="3969"/>
          </a:xfrm>
        </p:grpSpPr>
        <p:sp>
          <p:nvSpPr>
            <p:cNvPr id="3074" name="Freeform 2">
              <a:extLst>
                <a:ext uri="{FF2B5EF4-FFF2-40B4-BE49-F238E27FC236}">
                  <a16:creationId xmlns:a16="http://schemas.microsoft.com/office/drawing/2014/main" id="{356DE36E-2E12-4C57-B7A0-70F9D84117DE}"/>
                </a:ext>
              </a:extLst>
            </p:cNvPr>
            <p:cNvSpPr>
              <a:spLocks/>
            </p:cNvSpPr>
            <p:nvPr/>
          </p:nvSpPr>
          <p:spPr bwMode="ltGray">
            <a:xfrm>
              <a:off x="155" y="2699"/>
              <a:ext cx="4169" cy="3061"/>
            </a:xfrm>
            <a:custGeom>
              <a:avLst/>
              <a:gdLst>
                <a:gd name="T0" fmla="*/ 4168 w 4169"/>
                <a:gd name="T1" fmla="*/ 0 h 3061"/>
                <a:gd name="T2" fmla="*/ 0 w 4169"/>
                <a:gd name="T3" fmla="*/ 0 h 3061"/>
                <a:gd name="T4" fmla="*/ 0 w 4169"/>
                <a:gd name="T5" fmla="*/ 3060 h 3061"/>
              </a:gdLst>
              <a:ahLst/>
              <a:cxnLst>
                <a:cxn ang="0">
                  <a:pos x="T0" y="T1"/>
                </a:cxn>
                <a:cxn ang="0">
                  <a:pos x="T2" y="T3"/>
                </a:cxn>
                <a:cxn ang="0">
                  <a:pos x="T4" y="T5"/>
                </a:cxn>
              </a:cxnLst>
              <a:rect l="0" t="0" r="r" b="b"/>
              <a:pathLst>
                <a:path w="4169" h="3061">
                  <a:moveTo>
                    <a:pt x="4168" y="0"/>
                  </a:moveTo>
                  <a:lnTo>
                    <a:pt x="0" y="0"/>
                  </a:lnTo>
                  <a:lnTo>
                    <a:pt x="0" y="3060"/>
                  </a:lnTo>
                </a:path>
              </a:pathLst>
            </a:custGeom>
            <a:noFill/>
            <a:ln w="101600" cap="rnd" cmpd="sng">
              <a:solidFill>
                <a:schemeClr val="bg1"/>
              </a:solidFill>
              <a:prstDash val="solid"/>
              <a:round/>
              <a:headEnd type="none" w="sm" len="sm"/>
              <a:tailEnd type="none" w="sm" len="sm"/>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3075" name="Freeform 3">
              <a:extLst>
                <a:ext uri="{FF2B5EF4-FFF2-40B4-BE49-F238E27FC236}">
                  <a16:creationId xmlns:a16="http://schemas.microsoft.com/office/drawing/2014/main" id="{DC7DB27E-8CB5-409F-869C-66B3FE4D3AF0}"/>
                </a:ext>
              </a:extLst>
            </p:cNvPr>
            <p:cNvSpPr>
              <a:spLocks/>
            </p:cNvSpPr>
            <p:nvPr/>
          </p:nvSpPr>
          <p:spPr bwMode="ltGray">
            <a:xfrm>
              <a:off x="155" y="1791"/>
              <a:ext cx="4177" cy="3969"/>
            </a:xfrm>
            <a:custGeom>
              <a:avLst/>
              <a:gdLst>
                <a:gd name="T0" fmla="*/ 327 w 4177"/>
                <a:gd name="T1" fmla="*/ 3968 h 3969"/>
                <a:gd name="T2" fmla="*/ 326 w 4177"/>
                <a:gd name="T3" fmla="*/ 0 h 3969"/>
                <a:gd name="T4" fmla="*/ 0 w 4177"/>
                <a:gd name="T5" fmla="*/ 0 h 3969"/>
                <a:gd name="T6" fmla="*/ 0 w 4177"/>
                <a:gd name="T7" fmla="*/ 648 h 3969"/>
                <a:gd name="T8" fmla="*/ 4176 w 4177"/>
                <a:gd name="T9" fmla="*/ 648 h 3969"/>
              </a:gdLst>
              <a:ahLst/>
              <a:cxnLst>
                <a:cxn ang="0">
                  <a:pos x="T0" y="T1"/>
                </a:cxn>
                <a:cxn ang="0">
                  <a:pos x="T2" y="T3"/>
                </a:cxn>
                <a:cxn ang="0">
                  <a:pos x="T4" y="T5"/>
                </a:cxn>
                <a:cxn ang="0">
                  <a:pos x="T6" y="T7"/>
                </a:cxn>
                <a:cxn ang="0">
                  <a:pos x="T8" y="T9"/>
                </a:cxn>
              </a:cxnLst>
              <a:rect l="0" t="0" r="r" b="b"/>
              <a:pathLst>
                <a:path w="4177" h="3969">
                  <a:moveTo>
                    <a:pt x="327" y="3968"/>
                  </a:moveTo>
                  <a:lnTo>
                    <a:pt x="326" y="0"/>
                  </a:lnTo>
                  <a:lnTo>
                    <a:pt x="0" y="0"/>
                  </a:lnTo>
                  <a:lnTo>
                    <a:pt x="0" y="648"/>
                  </a:lnTo>
                  <a:lnTo>
                    <a:pt x="4176" y="648"/>
                  </a:lnTo>
                </a:path>
              </a:pathLst>
            </a:custGeom>
            <a:noFill/>
            <a:ln w="101600" cap="rnd" cmpd="sng">
              <a:solidFill>
                <a:schemeClr val="bg1"/>
              </a:solidFill>
              <a:prstDash val="solid"/>
              <a:round/>
              <a:headEnd type="none" w="sm" len="sm"/>
              <a:tailEnd type="none" w="sm" len="sm"/>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accent1"/>
                  </a:solidFill>
                </a14:hiddenFill>
              </a:ext>
            </a:extLst>
          </p:spPr>
          <p:txBody>
            <a:bodyPr/>
            <a:lstStyle/>
            <a:p>
              <a:endParaRPr lang="en-US"/>
            </a:p>
          </p:txBody>
        </p:sp>
      </p:grpSp>
      <p:sp>
        <p:nvSpPr>
          <p:cNvPr id="3077" name="Rectangle 5">
            <a:extLst>
              <a:ext uri="{FF2B5EF4-FFF2-40B4-BE49-F238E27FC236}">
                <a16:creationId xmlns:a16="http://schemas.microsoft.com/office/drawing/2014/main" id="{A9D92485-AC8E-4EA3-9D05-6295B64C810B}"/>
              </a:ext>
            </a:extLst>
          </p:cNvPr>
          <p:cNvSpPr>
            <a:spLocks noGrp="1" noChangeArrowheads="1"/>
          </p:cNvSpPr>
          <p:nvPr>
            <p:ph type="ctrTitle" sz="quarter"/>
          </p:nvPr>
        </p:nvSpPr>
        <p:spPr>
          <a:xfrm>
            <a:off x="1219200" y="1447800"/>
            <a:ext cx="7772400" cy="1143000"/>
          </a:xfrm>
        </p:spPr>
        <p:txBody>
          <a:bodyPr/>
          <a:lstStyle>
            <a:lvl1pPr>
              <a:defRPr/>
            </a:lvl1pPr>
          </a:lstStyle>
          <a:p>
            <a:pPr lvl="0"/>
            <a:r>
              <a:rPr lang="en-US" altLang="en-US" noProof="0"/>
              <a:t>Click to edit Master title style</a:t>
            </a:r>
          </a:p>
        </p:txBody>
      </p:sp>
      <p:sp>
        <p:nvSpPr>
          <p:cNvPr id="3078" name="Rectangle 6">
            <a:extLst>
              <a:ext uri="{FF2B5EF4-FFF2-40B4-BE49-F238E27FC236}">
                <a16:creationId xmlns:a16="http://schemas.microsoft.com/office/drawing/2014/main" id="{6413FF6D-4EAA-462B-BA42-BDA60641CF2A}"/>
              </a:ext>
            </a:extLst>
          </p:cNvPr>
          <p:cNvSpPr>
            <a:spLocks noGrp="1" noChangeArrowheads="1"/>
          </p:cNvSpPr>
          <p:nvPr>
            <p:ph type="subTitle" sz="quarter" idx="1"/>
          </p:nvPr>
        </p:nvSpPr>
        <p:spPr>
          <a:xfrm>
            <a:off x="19050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3079" name="Rectangle 7">
            <a:extLst>
              <a:ext uri="{FF2B5EF4-FFF2-40B4-BE49-F238E27FC236}">
                <a16:creationId xmlns:a16="http://schemas.microsoft.com/office/drawing/2014/main" id="{5E783AA8-8B9D-47C9-9BF9-D270DD4D5519}"/>
              </a:ext>
            </a:extLst>
          </p:cNvPr>
          <p:cNvSpPr>
            <a:spLocks noGrp="1" noChangeArrowheads="1"/>
          </p:cNvSpPr>
          <p:nvPr>
            <p:ph type="dt" sz="quarter" idx="2"/>
          </p:nvPr>
        </p:nvSpPr>
        <p:spPr/>
        <p:txBody>
          <a:bodyPr/>
          <a:lstStyle>
            <a:lvl1pPr>
              <a:defRPr/>
            </a:lvl1pPr>
          </a:lstStyle>
          <a:p>
            <a:endParaRPr lang="en-US" altLang="en-US"/>
          </a:p>
        </p:txBody>
      </p:sp>
      <p:sp>
        <p:nvSpPr>
          <p:cNvPr id="3080" name="Rectangle 8">
            <a:extLst>
              <a:ext uri="{FF2B5EF4-FFF2-40B4-BE49-F238E27FC236}">
                <a16:creationId xmlns:a16="http://schemas.microsoft.com/office/drawing/2014/main" id="{BEC6A71D-8A05-4692-AB87-203EE0145796}"/>
              </a:ext>
            </a:extLst>
          </p:cNvPr>
          <p:cNvSpPr>
            <a:spLocks noGrp="1" noChangeArrowheads="1"/>
          </p:cNvSpPr>
          <p:nvPr>
            <p:ph type="ftr" sz="quarter" idx="3"/>
          </p:nvPr>
        </p:nvSpPr>
        <p:spPr/>
        <p:txBody>
          <a:bodyPr/>
          <a:lstStyle>
            <a:lvl1pPr>
              <a:defRPr/>
            </a:lvl1pPr>
          </a:lstStyle>
          <a:p>
            <a:endParaRPr lang="en-US" altLang="en-US"/>
          </a:p>
        </p:txBody>
      </p:sp>
      <p:sp>
        <p:nvSpPr>
          <p:cNvPr id="3081" name="Rectangle 9">
            <a:extLst>
              <a:ext uri="{FF2B5EF4-FFF2-40B4-BE49-F238E27FC236}">
                <a16:creationId xmlns:a16="http://schemas.microsoft.com/office/drawing/2014/main" id="{0C92991D-F822-44B3-B3AC-D2211FBFA8E8}"/>
              </a:ext>
            </a:extLst>
          </p:cNvPr>
          <p:cNvSpPr>
            <a:spLocks noGrp="1" noChangeArrowheads="1"/>
          </p:cNvSpPr>
          <p:nvPr>
            <p:ph type="sldNum" sz="quarter" idx="4"/>
          </p:nvPr>
        </p:nvSpPr>
        <p:spPr/>
        <p:txBody>
          <a:bodyPr/>
          <a:lstStyle>
            <a:lvl1pPr>
              <a:defRPr/>
            </a:lvl1pPr>
          </a:lstStyle>
          <a:p>
            <a:fld id="{EECD29BA-1140-4803-81D7-533521FBBCEA}" type="slidenum">
              <a:rPr lang="en-US" altLang="en-US"/>
              <a:pPr/>
              <a:t>‹#›</a:t>
            </a:fld>
            <a:endParaRPr lang="en-US" altLang="en-US"/>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067C0-FAB8-495C-838E-D5139BAD05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226D96-487E-4B57-9514-93ED77441C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DB78D9-D313-4129-9665-E978EF834E0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91E95B7-C221-444A-9DDB-C989C8DFAE7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5CEF0B-83C8-4039-A922-6E0EFEF79B05}"/>
              </a:ext>
            </a:extLst>
          </p:cNvPr>
          <p:cNvSpPr>
            <a:spLocks noGrp="1"/>
          </p:cNvSpPr>
          <p:nvPr>
            <p:ph type="sldNum" sz="quarter" idx="12"/>
          </p:nvPr>
        </p:nvSpPr>
        <p:spPr/>
        <p:txBody>
          <a:bodyPr/>
          <a:lstStyle>
            <a:lvl1pPr>
              <a:defRPr/>
            </a:lvl1pPr>
          </a:lstStyle>
          <a:p>
            <a:fld id="{96B965E9-096D-4B0B-B284-03F9B600A7A4}" type="slidenum">
              <a:rPr lang="en-US" altLang="en-US"/>
              <a:pPr/>
              <a:t>‹#›</a:t>
            </a:fld>
            <a:endParaRPr lang="en-US" altLang="en-US"/>
          </a:p>
        </p:txBody>
      </p:sp>
    </p:spTree>
    <p:extLst>
      <p:ext uri="{BB962C8B-B14F-4D97-AF65-F5344CB8AC3E}">
        <p14:creationId xmlns:p14="http://schemas.microsoft.com/office/powerpoint/2010/main" val="2889950076"/>
      </p:ext>
    </p:extLst>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8FAD28-0EC9-4F22-8129-9ED8C3685C98}"/>
              </a:ext>
            </a:extLst>
          </p:cNvPr>
          <p:cNvSpPr>
            <a:spLocks noGrp="1"/>
          </p:cNvSpPr>
          <p:nvPr>
            <p:ph type="title" orient="vert"/>
          </p:nvPr>
        </p:nvSpPr>
        <p:spPr>
          <a:xfrm>
            <a:off x="7048500" y="209550"/>
            <a:ext cx="1943100" cy="588645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4ED346-008D-4096-B6B4-3E4D85FB794B}"/>
              </a:ext>
            </a:extLst>
          </p:cNvPr>
          <p:cNvSpPr>
            <a:spLocks noGrp="1"/>
          </p:cNvSpPr>
          <p:nvPr>
            <p:ph type="body" orient="vert" idx="1"/>
          </p:nvPr>
        </p:nvSpPr>
        <p:spPr>
          <a:xfrm>
            <a:off x="1219200" y="209550"/>
            <a:ext cx="5676900" cy="5886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0457B-569E-4706-9C2C-6DA470345A8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D85755C-3A47-469E-930D-AD1293D9836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383A7BE-0331-4343-90BB-5C9A2758E586}"/>
              </a:ext>
            </a:extLst>
          </p:cNvPr>
          <p:cNvSpPr>
            <a:spLocks noGrp="1"/>
          </p:cNvSpPr>
          <p:nvPr>
            <p:ph type="sldNum" sz="quarter" idx="12"/>
          </p:nvPr>
        </p:nvSpPr>
        <p:spPr/>
        <p:txBody>
          <a:bodyPr/>
          <a:lstStyle>
            <a:lvl1pPr>
              <a:defRPr/>
            </a:lvl1pPr>
          </a:lstStyle>
          <a:p>
            <a:fld id="{0BEF4998-B072-41F7-A6D9-CB7BEAA5D578}" type="slidenum">
              <a:rPr lang="en-US" altLang="en-US"/>
              <a:pPr/>
              <a:t>‹#›</a:t>
            </a:fld>
            <a:endParaRPr lang="en-US" altLang="en-US"/>
          </a:p>
        </p:txBody>
      </p:sp>
    </p:spTree>
    <p:extLst>
      <p:ext uri="{BB962C8B-B14F-4D97-AF65-F5344CB8AC3E}">
        <p14:creationId xmlns:p14="http://schemas.microsoft.com/office/powerpoint/2010/main" val="2919984397"/>
      </p:ext>
    </p:extLst>
  </p:cSld>
  <p:clrMapOvr>
    <a:masterClrMapping/>
  </p:clrMapOvr>
  <p:transition>
    <p:check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2183241501"/>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2688442325"/>
      </p:ext>
    </p:extLst>
  </p:cSld>
  <p:clrMapOvr>
    <a:masterClrMapping/>
  </p:clrMapOvr>
  <p:transition>
    <p:pull dir="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80952884"/>
      </p:ext>
    </p:extLst>
  </p:cSld>
  <p:clrMapOvr>
    <a:masterClrMapping/>
  </p:clrMapOvr>
  <p:transition>
    <p:pull dir="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1293621647"/>
      </p:ext>
    </p:extLst>
  </p:cSld>
  <p:clrMapOvr>
    <a:masterClrMapping/>
  </p:clrMapOvr>
  <p:transition>
    <p:pull dir="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1603616775"/>
      </p:ext>
    </p:extLst>
  </p:cSld>
  <p:clrMapOvr>
    <a:masterClrMapping/>
  </p:clrMapOvr>
  <p:transition>
    <p:pull dir="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953289961"/>
      </p:ext>
    </p:extLst>
  </p:cSld>
  <p:clrMapOvr>
    <a:masterClrMapping/>
  </p:clrMapOvr>
  <p:transition>
    <p:pull dir="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926959552"/>
      </p:ext>
    </p:extLst>
  </p:cSld>
  <p:clrMapOvr>
    <a:masterClrMapping/>
  </p:clrMapOvr>
  <p:transition>
    <p:pull dir="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205430743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8984-EDB1-4602-9332-CA257C3DB7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58718E-F8C2-410B-9709-0DF4150742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B67D55-93F0-45F3-B197-818764501E3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47F995E-6EBD-4DC8-86E5-B1BFAE918F9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ADAA96F-1D63-4577-8D96-0DE52D9C8D2C}"/>
              </a:ext>
            </a:extLst>
          </p:cNvPr>
          <p:cNvSpPr>
            <a:spLocks noGrp="1"/>
          </p:cNvSpPr>
          <p:nvPr>
            <p:ph type="sldNum" sz="quarter" idx="12"/>
          </p:nvPr>
        </p:nvSpPr>
        <p:spPr/>
        <p:txBody>
          <a:bodyPr/>
          <a:lstStyle>
            <a:lvl1pPr>
              <a:defRPr/>
            </a:lvl1pPr>
          </a:lstStyle>
          <a:p>
            <a:fld id="{6013EA78-0807-48F6-A338-4F54BDE7FBD0}" type="slidenum">
              <a:rPr lang="en-US" altLang="en-US"/>
              <a:pPr/>
              <a:t>‹#›</a:t>
            </a:fld>
            <a:endParaRPr lang="en-US" altLang="en-US"/>
          </a:p>
        </p:txBody>
      </p:sp>
    </p:spTree>
    <p:extLst>
      <p:ext uri="{BB962C8B-B14F-4D97-AF65-F5344CB8AC3E}">
        <p14:creationId xmlns:p14="http://schemas.microsoft.com/office/powerpoint/2010/main" val="2385296509"/>
      </p:ext>
    </p:extLst>
  </p:cSld>
  <p:clrMapOvr>
    <a:masterClrMapping/>
  </p:clrMapOvr>
  <p:transition>
    <p:check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2903891909"/>
      </p:ext>
    </p:extLst>
  </p:cSld>
  <p:clrMapOvr>
    <a:masterClrMapping/>
  </p:clrMapOvr>
  <p:transition>
    <p:pull dir="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30794605"/>
      </p:ext>
    </p:extLst>
  </p:cSld>
  <p:clrMapOvr>
    <a:masterClrMapping/>
  </p:clrMapOvr>
  <p:transition>
    <p:pull dir="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431192443"/>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ACCBD-97D8-4440-8318-4D850A12AFEB}"/>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64396C-BBD3-4BE4-8651-D276BA80D8A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7610769-E862-4979-BD64-30A12C6FFD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22D57A6-44D2-4572-8A36-F2051F04C35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D2413A2-E0F9-4022-8D56-C40A549870C0}"/>
              </a:ext>
            </a:extLst>
          </p:cNvPr>
          <p:cNvSpPr>
            <a:spLocks noGrp="1"/>
          </p:cNvSpPr>
          <p:nvPr>
            <p:ph type="sldNum" sz="quarter" idx="12"/>
          </p:nvPr>
        </p:nvSpPr>
        <p:spPr/>
        <p:txBody>
          <a:bodyPr/>
          <a:lstStyle>
            <a:lvl1pPr>
              <a:defRPr/>
            </a:lvl1pPr>
          </a:lstStyle>
          <a:p>
            <a:fld id="{953E32B4-1351-4939-B812-4716621D3CC1}" type="slidenum">
              <a:rPr lang="en-US" altLang="en-US"/>
              <a:pPr/>
              <a:t>‹#›</a:t>
            </a:fld>
            <a:endParaRPr lang="en-US" altLang="en-US"/>
          </a:p>
        </p:txBody>
      </p:sp>
    </p:spTree>
    <p:extLst>
      <p:ext uri="{BB962C8B-B14F-4D97-AF65-F5344CB8AC3E}">
        <p14:creationId xmlns:p14="http://schemas.microsoft.com/office/powerpoint/2010/main" val="34704782"/>
      </p:ext>
    </p:extLst>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3874-9E49-40F1-9F8E-C506C8B4E1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3769C1-E2DC-42C9-98CE-A3B5CD088FCA}"/>
              </a:ext>
            </a:extLst>
          </p:cNvPr>
          <p:cNvSpPr>
            <a:spLocks noGrp="1"/>
          </p:cNvSpPr>
          <p:nvPr>
            <p:ph sz="half" idx="1"/>
          </p:nvPr>
        </p:nvSpPr>
        <p:spPr>
          <a:xfrm>
            <a:off x="1219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1A95F1-8E3B-4BBF-AA3C-2139B09AFB1B}"/>
              </a:ext>
            </a:extLst>
          </p:cNvPr>
          <p:cNvSpPr>
            <a:spLocks noGrp="1"/>
          </p:cNvSpPr>
          <p:nvPr>
            <p:ph sz="half" idx="2"/>
          </p:nvPr>
        </p:nvSpPr>
        <p:spPr>
          <a:xfrm>
            <a:off x="51816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356A0D-B0FE-4EED-BBCE-BA22B5CD41A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B8B41FE-DCFB-4EA3-96D5-55905C6E42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88A5A8F-FEDE-444E-8EEC-83E298B39C81}"/>
              </a:ext>
            </a:extLst>
          </p:cNvPr>
          <p:cNvSpPr>
            <a:spLocks noGrp="1"/>
          </p:cNvSpPr>
          <p:nvPr>
            <p:ph type="sldNum" sz="quarter" idx="12"/>
          </p:nvPr>
        </p:nvSpPr>
        <p:spPr/>
        <p:txBody>
          <a:bodyPr/>
          <a:lstStyle>
            <a:lvl1pPr>
              <a:defRPr/>
            </a:lvl1pPr>
          </a:lstStyle>
          <a:p>
            <a:fld id="{199F6A8B-0D47-4E96-80E2-CF504D475500}" type="slidenum">
              <a:rPr lang="en-US" altLang="en-US"/>
              <a:pPr/>
              <a:t>‹#›</a:t>
            </a:fld>
            <a:endParaRPr lang="en-US" altLang="en-US"/>
          </a:p>
        </p:txBody>
      </p:sp>
    </p:spTree>
    <p:extLst>
      <p:ext uri="{BB962C8B-B14F-4D97-AF65-F5344CB8AC3E}">
        <p14:creationId xmlns:p14="http://schemas.microsoft.com/office/powerpoint/2010/main" val="103832866"/>
      </p:ext>
    </p:extLst>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9154-DEB9-4D73-BFF7-DFF6052C847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ECC073-927B-4463-99E0-637E195C1C6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78E399-70CE-47E4-9645-489749700A5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88389A-735E-4D9D-8326-3FAE85F155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3AFD4E-D327-4D21-B80A-4BAAB673C1F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11FAE0-A0B2-4B16-8968-96C579B91832}"/>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6EFB498-50BD-4641-9B16-084B873F3A5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3E3AFFC-A797-4345-96D4-84E0D4C5B4DE}"/>
              </a:ext>
            </a:extLst>
          </p:cNvPr>
          <p:cNvSpPr>
            <a:spLocks noGrp="1"/>
          </p:cNvSpPr>
          <p:nvPr>
            <p:ph type="sldNum" sz="quarter" idx="12"/>
          </p:nvPr>
        </p:nvSpPr>
        <p:spPr/>
        <p:txBody>
          <a:bodyPr/>
          <a:lstStyle>
            <a:lvl1pPr>
              <a:defRPr/>
            </a:lvl1pPr>
          </a:lstStyle>
          <a:p>
            <a:fld id="{2538448C-E90E-47EC-99E5-374A237821CB}" type="slidenum">
              <a:rPr lang="en-US" altLang="en-US"/>
              <a:pPr/>
              <a:t>‹#›</a:t>
            </a:fld>
            <a:endParaRPr lang="en-US" altLang="en-US"/>
          </a:p>
        </p:txBody>
      </p:sp>
    </p:spTree>
    <p:extLst>
      <p:ext uri="{BB962C8B-B14F-4D97-AF65-F5344CB8AC3E}">
        <p14:creationId xmlns:p14="http://schemas.microsoft.com/office/powerpoint/2010/main" val="2119085865"/>
      </p:ext>
    </p:extLst>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41E64-B792-4ED6-A1B4-AAAE4F2765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CEE759-3E6D-473B-9C90-7FC3D157A10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0019CD2-838C-4A79-BF82-86FE75F7055E}"/>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2F90B26-C268-4E63-831D-A2E8CC35A817}"/>
              </a:ext>
            </a:extLst>
          </p:cNvPr>
          <p:cNvSpPr>
            <a:spLocks noGrp="1"/>
          </p:cNvSpPr>
          <p:nvPr>
            <p:ph type="sldNum" sz="quarter" idx="12"/>
          </p:nvPr>
        </p:nvSpPr>
        <p:spPr/>
        <p:txBody>
          <a:bodyPr/>
          <a:lstStyle>
            <a:lvl1pPr>
              <a:defRPr/>
            </a:lvl1pPr>
          </a:lstStyle>
          <a:p>
            <a:fld id="{19A4F105-45C9-4328-88EC-30551CBCD978}" type="slidenum">
              <a:rPr lang="en-US" altLang="en-US"/>
              <a:pPr/>
              <a:t>‹#›</a:t>
            </a:fld>
            <a:endParaRPr lang="en-US" altLang="en-US"/>
          </a:p>
        </p:txBody>
      </p:sp>
    </p:spTree>
    <p:extLst>
      <p:ext uri="{BB962C8B-B14F-4D97-AF65-F5344CB8AC3E}">
        <p14:creationId xmlns:p14="http://schemas.microsoft.com/office/powerpoint/2010/main" val="4108265963"/>
      </p:ext>
    </p:extLst>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42FCC-D516-4B1B-9AB4-E67DFE7C0F3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0FCC3C6-ADFD-4854-A533-DA1AC66F73B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8E2B6F3-C7DD-48A3-BE01-6C50A4CF4DF8}"/>
              </a:ext>
            </a:extLst>
          </p:cNvPr>
          <p:cNvSpPr>
            <a:spLocks noGrp="1"/>
          </p:cNvSpPr>
          <p:nvPr>
            <p:ph type="sldNum" sz="quarter" idx="12"/>
          </p:nvPr>
        </p:nvSpPr>
        <p:spPr/>
        <p:txBody>
          <a:bodyPr/>
          <a:lstStyle>
            <a:lvl1pPr>
              <a:defRPr/>
            </a:lvl1pPr>
          </a:lstStyle>
          <a:p>
            <a:fld id="{5207FEA9-EA11-477E-BCD5-35077BEA4032}" type="slidenum">
              <a:rPr lang="en-US" altLang="en-US"/>
              <a:pPr/>
              <a:t>‹#›</a:t>
            </a:fld>
            <a:endParaRPr lang="en-US" altLang="en-US"/>
          </a:p>
        </p:txBody>
      </p:sp>
    </p:spTree>
    <p:extLst>
      <p:ext uri="{BB962C8B-B14F-4D97-AF65-F5344CB8AC3E}">
        <p14:creationId xmlns:p14="http://schemas.microsoft.com/office/powerpoint/2010/main" val="4030010600"/>
      </p:ext>
    </p:extLst>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8403-A7EB-4BC8-89FE-14981B2367A4}"/>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44B6F0-E7BE-4666-A610-BE2ED111473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82D9F9-DBA2-425D-9ABD-77EAFDB603E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EEBD42-35B2-46B5-8440-3AABF697E03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BE93705-22E0-4F2C-8513-1F08F53D12B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F067FFA-A375-40E7-A382-5301AF92170D}"/>
              </a:ext>
            </a:extLst>
          </p:cNvPr>
          <p:cNvSpPr>
            <a:spLocks noGrp="1"/>
          </p:cNvSpPr>
          <p:nvPr>
            <p:ph type="sldNum" sz="quarter" idx="12"/>
          </p:nvPr>
        </p:nvSpPr>
        <p:spPr/>
        <p:txBody>
          <a:bodyPr/>
          <a:lstStyle>
            <a:lvl1pPr>
              <a:defRPr/>
            </a:lvl1pPr>
          </a:lstStyle>
          <a:p>
            <a:fld id="{22A3B233-471B-4029-8C1F-2CF86EEEFB5C}" type="slidenum">
              <a:rPr lang="en-US" altLang="en-US"/>
              <a:pPr/>
              <a:t>‹#›</a:t>
            </a:fld>
            <a:endParaRPr lang="en-US" altLang="en-US"/>
          </a:p>
        </p:txBody>
      </p:sp>
    </p:spTree>
    <p:extLst>
      <p:ext uri="{BB962C8B-B14F-4D97-AF65-F5344CB8AC3E}">
        <p14:creationId xmlns:p14="http://schemas.microsoft.com/office/powerpoint/2010/main" val="2582854204"/>
      </p:ext>
    </p:extLst>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64B48-0163-4184-87C6-4C0C8DDE8B26}"/>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087F0F-74A1-4E39-8654-DDA8EB76C38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3C17DA-EC4F-42BC-9E97-1BB41001F46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999204-942A-4604-8776-433DDC8230E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3E92431-54D4-4690-AA1A-DAD72BC2E10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8278A9-D955-4B94-86BC-16720D620372}"/>
              </a:ext>
            </a:extLst>
          </p:cNvPr>
          <p:cNvSpPr>
            <a:spLocks noGrp="1"/>
          </p:cNvSpPr>
          <p:nvPr>
            <p:ph type="sldNum" sz="quarter" idx="12"/>
          </p:nvPr>
        </p:nvSpPr>
        <p:spPr/>
        <p:txBody>
          <a:bodyPr/>
          <a:lstStyle>
            <a:lvl1pPr>
              <a:defRPr/>
            </a:lvl1pPr>
          </a:lstStyle>
          <a:p>
            <a:fld id="{B95C5CC4-F8CC-41D0-892E-B708D81E3E7E}" type="slidenum">
              <a:rPr lang="en-US" altLang="en-US"/>
              <a:pPr/>
              <a:t>‹#›</a:t>
            </a:fld>
            <a:endParaRPr lang="en-US" altLang="en-US"/>
          </a:p>
        </p:txBody>
      </p:sp>
    </p:spTree>
    <p:extLst>
      <p:ext uri="{BB962C8B-B14F-4D97-AF65-F5344CB8AC3E}">
        <p14:creationId xmlns:p14="http://schemas.microsoft.com/office/powerpoint/2010/main" val="1392079655"/>
      </p:ext>
    </p:extLst>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1028" name="Group 4">
            <a:extLst>
              <a:ext uri="{FF2B5EF4-FFF2-40B4-BE49-F238E27FC236}">
                <a16:creationId xmlns:a16="http://schemas.microsoft.com/office/drawing/2014/main" id="{0A57E71B-0724-49F1-83EA-53AF5FA6BA81}"/>
              </a:ext>
            </a:extLst>
          </p:cNvPr>
          <p:cNvGrpSpPr>
            <a:grpSpLocks/>
          </p:cNvGrpSpPr>
          <p:nvPr/>
        </p:nvGrpSpPr>
        <p:grpSpPr bwMode="auto">
          <a:xfrm>
            <a:off x="381000" y="620713"/>
            <a:ext cx="8788400" cy="6237287"/>
            <a:chOff x="180" y="521"/>
            <a:chExt cx="4152" cy="5239"/>
          </a:xfrm>
        </p:grpSpPr>
        <p:sp>
          <p:nvSpPr>
            <p:cNvPr id="1026" name="Freeform 2">
              <a:extLst>
                <a:ext uri="{FF2B5EF4-FFF2-40B4-BE49-F238E27FC236}">
                  <a16:creationId xmlns:a16="http://schemas.microsoft.com/office/drawing/2014/main" id="{422EAF46-9E8C-4EBC-950D-85FEA726E796}"/>
                </a:ext>
              </a:extLst>
            </p:cNvPr>
            <p:cNvSpPr>
              <a:spLocks/>
            </p:cNvSpPr>
            <p:nvPr/>
          </p:nvSpPr>
          <p:spPr bwMode="ltGray">
            <a:xfrm>
              <a:off x="180" y="1429"/>
              <a:ext cx="4152" cy="4331"/>
            </a:xfrm>
            <a:custGeom>
              <a:avLst/>
              <a:gdLst>
                <a:gd name="T0" fmla="*/ 4151 w 4152"/>
                <a:gd name="T1" fmla="*/ 0 h 4331"/>
                <a:gd name="T2" fmla="*/ 0 w 4152"/>
                <a:gd name="T3" fmla="*/ 0 h 4331"/>
                <a:gd name="T4" fmla="*/ 0 w 4152"/>
                <a:gd name="T5" fmla="*/ 4330 h 4331"/>
              </a:gdLst>
              <a:ahLst/>
              <a:cxnLst>
                <a:cxn ang="0">
                  <a:pos x="T0" y="T1"/>
                </a:cxn>
                <a:cxn ang="0">
                  <a:pos x="T2" y="T3"/>
                </a:cxn>
                <a:cxn ang="0">
                  <a:pos x="T4" y="T5"/>
                </a:cxn>
              </a:cxnLst>
              <a:rect l="0" t="0" r="r" b="b"/>
              <a:pathLst>
                <a:path w="4152" h="4331">
                  <a:moveTo>
                    <a:pt x="4151" y="0"/>
                  </a:moveTo>
                  <a:lnTo>
                    <a:pt x="0" y="0"/>
                  </a:lnTo>
                  <a:lnTo>
                    <a:pt x="0" y="4330"/>
                  </a:lnTo>
                </a:path>
              </a:pathLst>
            </a:custGeom>
            <a:noFill/>
            <a:ln w="101600" cap="rnd" cmpd="sng">
              <a:solidFill>
                <a:schemeClr val="bg1"/>
              </a:solidFill>
              <a:prstDash val="solid"/>
              <a:round/>
              <a:headEnd type="none" w="sm" len="sm"/>
              <a:tailEnd type="none" w="sm" len="sm"/>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accent1"/>
                  </a:solidFill>
                </a14:hiddenFill>
              </a:ext>
            </a:extLst>
          </p:spPr>
          <p:txBody>
            <a:bodyPr/>
            <a:lstStyle/>
            <a:p>
              <a:endParaRPr lang="en-US"/>
            </a:p>
          </p:txBody>
        </p:sp>
        <p:sp>
          <p:nvSpPr>
            <p:cNvPr id="1027" name="Freeform 3">
              <a:extLst>
                <a:ext uri="{FF2B5EF4-FFF2-40B4-BE49-F238E27FC236}">
                  <a16:creationId xmlns:a16="http://schemas.microsoft.com/office/drawing/2014/main" id="{B5787071-7A5E-4DA6-B0CE-28B1CCF4096D}"/>
                </a:ext>
              </a:extLst>
            </p:cNvPr>
            <p:cNvSpPr>
              <a:spLocks/>
            </p:cNvSpPr>
            <p:nvPr/>
          </p:nvSpPr>
          <p:spPr bwMode="ltGray">
            <a:xfrm>
              <a:off x="180" y="521"/>
              <a:ext cx="4152" cy="5239"/>
            </a:xfrm>
            <a:custGeom>
              <a:avLst/>
              <a:gdLst>
                <a:gd name="T0" fmla="*/ 324 w 4152"/>
                <a:gd name="T1" fmla="*/ 5238 h 5239"/>
                <a:gd name="T2" fmla="*/ 324 w 4152"/>
                <a:gd name="T3" fmla="*/ 0 h 5239"/>
                <a:gd name="T4" fmla="*/ 0 w 4152"/>
                <a:gd name="T5" fmla="*/ 0 h 5239"/>
                <a:gd name="T6" fmla="*/ 0 w 4152"/>
                <a:gd name="T7" fmla="*/ 648 h 5239"/>
                <a:gd name="T8" fmla="*/ 4151 w 4152"/>
                <a:gd name="T9" fmla="*/ 648 h 5239"/>
              </a:gdLst>
              <a:ahLst/>
              <a:cxnLst>
                <a:cxn ang="0">
                  <a:pos x="T0" y="T1"/>
                </a:cxn>
                <a:cxn ang="0">
                  <a:pos x="T2" y="T3"/>
                </a:cxn>
                <a:cxn ang="0">
                  <a:pos x="T4" y="T5"/>
                </a:cxn>
                <a:cxn ang="0">
                  <a:pos x="T6" y="T7"/>
                </a:cxn>
                <a:cxn ang="0">
                  <a:pos x="T8" y="T9"/>
                </a:cxn>
              </a:cxnLst>
              <a:rect l="0" t="0" r="r" b="b"/>
              <a:pathLst>
                <a:path w="4152" h="5239">
                  <a:moveTo>
                    <a:pt x="324" y="5238"/>
                  </a:moveTo>
                  <a:lnTo>
                    <a:pt x="324" y="0"/>
                  </a:lnTo>
                  <a:lnTo>
                    <a:pt x="0" y="0"/>
                  </a:lnTo>
                  <a:lnTo>
                    <a:pt x="0" y="648"/>
                  </a:lnTo>
                  <a:lnTo>
                    <a:pt x="4151" y="648"/>
                  </a:lnTo>
                </a:path>
              </a:pathLst>
            </a:custGeom>
            <a:noFill/>
            <a:ln w="101600" cap="rnd" cmpd="sng">
              <a:solidFill>
                <a:schemeClr val="bg1"/>
              </a:solidFill>
              <a:prstDash val="solid"/>
              <a:round/>
              <a:headEnd type="none" w="sm" len="sm"/>
              <a:tailEnd type="none" w="sm" len="sm"/>
            </a:ln>
            <a:effectLst>
              <a:prstShdw prst="shdw17" dist="17961" dir="2700000">
                <a:schemeClr val="bg1">
                  <a:gamma/>
                  <a:shade val="60000"/>
                  <a:invGamma/>
                </a:schemeClr>
              </a:prstShdw>
            </a:effectLst>
            <a:extLst>
              <a:ext uri="{909E8E84-426E-40DD-AFC4-6F175D3DCCD1}">
                <a14:hiddenFill xmlns:a14="http://schemas.microsoft.com/office/drawing/2010/main">
                  <a:solidFill>
                    <a:schemeClr val="accent1"/>
                  </a:solidFill>
                </a14:hiddenFill>
              </a:ext>
            </a:extLst>
          </p:spPr>
          <p:txBody>
            <a:bodyPr/>
            <a:lstStyle/>
            <a:p>
              <a:endParaRPr lang="en-US"/>
            </a:p>
          </p:txBody>
        </p:sp>
      </p:grpSp>
      <p:sp>
        <p:nvSpPr>
          <p:cNvPr id="1029" name="Rectangle 5">
            <a:extLst>
              <a:ext uri="{FF2B5EF4-FFF2-40B4-BE49-F238E27FC236}">
                <a16:creationId xmlns:a16="http://schemas.microsoft.com/office/drawing/2014/main" id="{9E175DA9-B0EA-4D76-8EA1-9E25C82866A5}"/>
              </a:ext>
            </a:extLst>
          </p:cNvPr>
          <p:cNvSpPr>
            <a:spLocks noGrp="1" noChangeArrowheads="1"/>
          </p:cNvSpPr>
          <p:nvPr>
            <p:ph type="title"/>
          </p:nvPr>
        </p:nvSpPr>
        <p:spPr bwMode="auto">
          <a:xfrm>
            <a:off x="1219200" y="209550"/>
            <a:ext cx="7772400"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30" name="Rectangle 6">
            <a:extLst>
              <a:ext uri="{FF2B5EF4-FFF2-40B4-BE49-F238E27FC236}">
                <a16:creationId xmlns:a16="http://schemas.microsoft.com/office/drawing/2014/main" id="{ED81D684-B771-45DB-9E12-29BC955916FB}"/>
              </a:ext>
            </a:extLst>
          </p:cNvPr>
          <p:cNvSpPr>
            <a:spLocks noGrp="1" noChangeArrowheads="1"/>
          </p:cNvSpPr>
          <p:nvPr>
            <p:ph type="body" idx="1"/>
          </p:nvPr>
        </p:nvSpPr>
        <p:spPr bwMode="auto">
          <a:xfrm>
            <a:off x="12192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a:extLst>
              <a:ext uri="{FF2B5EF4-FFF2-40B4-BE49-F238E27FC236}">
                <a16:creationId xmlns:a16="http://schemas.microsoft.com/office/drawing/2014/main" id="{7DAC43C5-93DB-4BCE-993E-65FC83CE676A}"/>
              </a:ext>
            </a:extLst>
          </p:cNvPr>
          <p:cNvSpPr>
            <a:spLocks noGrp="1" noChangeArrowheads="1"/>
          </p:cNvSpPr>
          <p:nvPr>
            <p:ph type="dt" sz="half" idx="2"/>
          </p:nvPr>
        </p:nvSpPr>
        <p:spPr bwMode="auto">
          <a:xfrm>
            <a:off x="1219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effectLst/>
              </a:defRPr>
            </a:lvl1pPr>
          </a:lstStyle>
          <a:p>
            <a:endParaRPr lang="en-US" altLang="en-US"/>
          </a:p>
        </p:txBody>
      </p:sp>
      <p:sp>
        <p:nvSpPr>
          <p:cNvPr id="1032" name="Rectangle 8">
            <a:extLst>
              <a:ext uri="{FF2B5EF4-FFF2-40B4-BE49-F238E27FC236}">
                <a16:creationId xmlns:a16="http://schemas.microsoft.com/office/drawing/2014/main" id="{A54E4572-D674-4257-A8F1-978A38E835B1}"/>
              </a:ext>
            </a:extLst>
          </p:cNvPr>
          <p:cNvSpPr>
            <a:spLocks noGrp="1" noChangeArrowheads="1"/>
          </p:cNvSpPr>
          <p:nvPr>
            <p:ph type="ftr" sz="quarter" idx="3"/>
          </p:nvPr>
        </p:nvSpPr>
        <p:spPr bwMode="auto">
          <a:xfrm>
            <a:off x="3657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effectLst/>
              </a:defRPr>
            </a:lvl1pPr>
          </a:lstStyle>
          <a:p>
            <a:endParaRPr lang="en-US" altLang="en-US"/>
          </a:p>
        </p:txBody>
      </p:sp>
      <p:sp>
        <p:nvSpPr>
          <p:cNvPr id="1033" name="Rectangle 9">
            <a:extLst>
              <a:ext uri="{FF2B5EF4-FFF2-40B4-BE49-F238E27FC236}">
                <a16:creationId xmlns:a16="http://schemas.microsoft.com/office/drawing/2014/main" id="{2D4B8D32-3DD8-4EA2-85B9-F3DD02D16518}"/>
              </a:ext>
            </a:extLst>
          </p:cNvPr>
          <p:cNvSpPr>
            <a:spLocks noGrp="1" noChangeArrowheads="1"/>
          </p:cNvSpPr>
          <p:nvPr>
            <p:ph type="sldNum" sz="quarter" idx="4"/>
          </p:nvPr>
        </p:nvSpPr>
        <p:spPr bwMode="auto">
          <a:xfrm>
            <a:off x="7086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effectLst/>
              </a:defRPr>
            </a:lvl1pPr>
          </a:lstStyle>
          <a:p>
            <a:fld id="{CA414952-9724-467B-84D6-EF71837B83F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hecker/>
  </p:transition>
  <p:txStyles>
    <p:titleStyle>
      <a:lvl1pPr algn="l"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5pPr>
      <a:lvl6pPr marL="4572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6pPr>
      <a:lvl7pPr marL="9144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7pPr>
      <a:lvl8pPr marL="13716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8pPr>
      <a:lvl9pPr marL="1828800"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1"/>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extLst>
      <p:ext uri="{BB962C8B-B14F-4D97-AF65-F5344CB8AC3E}">
        <p14:creationId xmlns:p14="http://schemas.microsoft.com/office/powerpoint/2010/main" val="97277476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9.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0.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1.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2.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3.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4.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5.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u="sng" dirty="0">
                <a:effectLst>
                  <a:outerShdw blurRad="38100" dist="38100" dir="2700000" algn="tl">
                    <a:srgbClr val="000000"/>
                  </a:outerShdw>
                </a:effectLst>
              </a:rPr>
              <a:t>Twenty Four Hours to Live</a:t>
            </a:r>
            <a:endParaRPr lang="en-US" altLang="en-US" sz="4000" b="1" i="1" u="sng"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Romans 13:11-14</a:t>
            </a:r>
            <a:r>
              <a:rPr lang="en-US" altLang="en-US" dirty="0">
                <a:effectLst>
                  <a:outerShdw blurRad="38100" dist="38100" dir="2700000" algn="tl">
                    <a:srgbClr val="000000"/>
                  </a:outerShdw>
                </a:effectLst>
              </a:rPr>
              <a:t> - And do this, knowing the time, that now it is </a:t>
            </a:r>
            <a:r>
              <a:rPr lang="en-US" altLang="en-US" u="sng" dirty="0">
                <a:effectLst>
                  <a:outerShdw blurRad="38100" dist="38100" dir="2700000" algn="tl">
                    <a:srgbClr val="000000"/>
                  </a:outerShdw>
                </a:effectLst>
              </a:rPr>
              <a:t>high time to awake out of sleep</a:t>
            </a:r>
            <a:r>
              <a:rPr lang="en-US" altLang="en-US" dirty="0">
                <a:effectLst>
                  <a:outerShdw blurRad="38100" dist="38100" dir="2700000" algn="tl">
                    <a:srgbClr val="000000"/>
                  </a:outerShdw>
                </a:effectLst>
              </a:rPr>
              <a:t>; for now our salvation is nearer than when we first believed. 12The night is far spent, the day is at hand. Therefore let us cast off the works of darkness, and let us </a:t>
            </a:r>
            <a:r>
              <a:rPr lang="en-US" altLang="en-US" u="sng" dirty="0">
                <a:effectLst>
                  <a:outerShdw blurRad="38100" dist="38100" dir="2700000" algn="tl">
                    <a:srgbClr val="000000"/>
                  </a:outerShdw>
                </a:effectLst>
              </a:rPr>
              <a:t>put on the armor of light</a:t>
            </a:r>
          </a:p>
        </p:txBody>
      </p:sp>
    </p:spTree>
    <p:extLst>
      <p:ext uri="{BB962C8B-B14F-4D97-AF65-F5344CB8AC3E}">
        <p14:creationId xmlns:p14="http://schemas.microsoft.com/office/powerpoint/2010/main" val="398246084"/>
      </p:ext>
    </p:extLst>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13 Let us walk properly, as in the day, not in revelry and drunkenness, not in lewdness and lust, not in strife and envy. 14 But </a:t>
            </a:r>
            <a:r>
              <a:rPr lang="en-US" altLang="en-US" u="sng" dirty="0">
                <a:effectLst>
                  <a:outerShdw blurRad="38100" dist="38100" dir="2700000" algn="tl">
                    <a:srgbClr val="000000"/>
                  </a:outerShdw>
                </a:effectLst>
              </a:rPr>
              <a:t>put on the Lord Jesus Ch</a:t>
            </a:r>
            <a:r>
              <a:rPr lang="en-US" altLang="en-US" dirty="0">
                <a:effectLst>
                  <a:outerShdw blurRad="38100" dist="38100" dir="2700000" algn="tl">
                    <a:srgbClr val="000000"/>
                  </a:outerShdw>
                </a:effectLst>
              </a:rPr>
              <a:t>rist, and make no provision for the flesh, to fulfill its lusts.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66665210"/>
      </p:ext>
    </p:extLst>
  </p:cSld>
  <p:clrMapOvr>
    <a:masterClrMapping/>
  </p:clrMapOvr>
  <p:transition>
    <p:pull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Have we really thought of death?</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5038726"/>
      </p:ext>
    </p:extLst>
  </p:cSld>
  <p:clrMapOvr>
    <a:masterClrMapping/>
  </p:clrMapOvr>
  <p:transition>
    <p:pull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Have we really thought of death?</a:t>
            </a:r>
          </a:p>
          <a:p>
            <a:r>
              <a:rPr lang="en-US" altLang="en-US" dirty="0">
                <a:effectLst>
                  <a:outerShdw blurRad="38100" dist="38100" dir="2700000" algn="tl">
                    <a:srgbClr val="000000"/>
                  </a:outerShdw>
                </a:effectLst>
              </a:rPr>
              <a:t>“We have not learned how to live until we treat every day as doomsday.”</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55701615"/>
      </p:ext>
    </p:extLst>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32EBA21-52AE-4604-ABB2-CF019ADFD6BA}"/>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15363" name="Rectangle 3">
            <a:extLst>
              <a:ext uri="{FF2B5EF4-FFF2-40B4-BE49-F238E27FC236}">
                <a16:creationId xmlns:a16="http://schemas.microsoft.com/office/drawing/2014/main" id="{92B74FE2-E245-4321-949B-B6F281CF52C7}"/>
              </a:ext>
            </a:extLst>
          </p:cNvPr>
          <p:cNvSpPr>
            <a:spLocks noGrp="1" noChangeArrowheads="1"/>
          </p:cNvSpPr>
          <p:nvPr>
            <p:ph type="body" idx="1"/>
          </p:nvPr>
        </p:nvSpPr>
        <p:spPr>
          <a:noFill/>
          <a:ln/>
        </p:spPr>
        <p:txBody>
          <a:bodyPr/>
          <a:lstStyle/>
          <a:p>
            <a:pPr>
              <a:buClr>
                <a:schemeClr val="tx2"/>
              </a:buClr>
            </a:pPr>
            <a:r>
              <a:rPr lang="en-US" altLang="en-US"/>
              <a:t>There would be some things you would consider </a:t>
            </a:r>
            <a:r>
              <a:rPr lang="en-US" altLang="en-US" b="1"/>
              <a:t>very unimportant</a:t>
            </a:r>
            <a:r>
              <a:rPr lang="en-US" altLang="en-US"/>
              <a: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1CCFE360-C287-4C2C-A21F-D977DCE72389}"/>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4211" name="Rectangle 3">
            <a:extLst>
              <a:ext uri="{FF2B5EF4-FFF2-40B4-BE49-F238E27FC236}">
                <a16:creationId xmlns:a16="http://schemas.microsoft.com/office/drawing/2014/main" id="{3E7E7B96-BEB4-4A27-94BF-BAE9F7195EE2}"/>
              </a:ext>
            </a:extLst>
          </p:cNvPr>
          <p:cNvSpPr>
            <a:spLocks noGrp="1" noChangeArrowheads="1"/>
          </p:cNvSpPr>
          <p:nvPr>
            <p:ph type="body" idx="1"/>
          </p:nvPr>
        </p:nvSpPr>
        <p:spPr>
          <a:noFill/>
          <a:ln/>
        </p:spPr>
        <p:txBody>
          <a:bodyPr/>
          <a:lstStyle/>
          <a:p>
            <a:pPr>
              <a:buClr>
                <a:schemeClr val="tx2"/>
              </a:buClr>
            </a:pPr>
            <a:r>
              <a:rPr lang="en-US" altLang="en-US"/>
              <a:t>There would be some things you would consider </a:t>
            </a:r>
            <a:r>
              <a:rPr lang="en-US" altLang="en-US" b="1"/>
              <a:t>very unimportant</a:t>
            </a:r>
            <a:r>
              <a:rPr lang="en-US" altLang="en-US"/>
              <a:t>.</a:t>
            </a:r>
          </a:p>
          <a:p>
            <a:pPr>
              <a:buClr>
                <a:schemeClr val="tx2"/>
              </a:buClr>
            </a:pPr>
            <a:r>
              <a:rPr lang="en-US" altLang="en-US" b="1"/>
              <a:t>Your Job, School</a:t>
            </a:r>
            <a:r>
              <a:rPr lang="en-US" altLang="en-US"/>
              <a:t> - No going to work on this day. Not a second thought about it.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AF39060B-093E-4BC2-810A-2C380C6FEB0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5235" name="Rectangle 3">
            <a:extLst>
              <a:ext uri="{FF2B5EF4-FFF2-40B4-BE49-F238E27FC236}">
                <a16:creationId xmlns:a16="http://schemas.microsoft.com/office/drawing/2014/main" id="{BEA998B4-E73E-402F-9ED7-32C7F1DEEE3F}"/>
              </a:ext>
            </a:extLst>
          </p:cNvPr>
          <p:cNvSpPr>
            <a:spLocks noGrp="1" noChangeArrowheads="1"/>
          </p:cNvSpPr>
          <p:nvPr>
            <p:ph type="body" idx="1"/>
          </p:nvPr>
        </p:nvSpPr>
        <p:spPr>
          <a:noFill/>
          <a:ln/>
        </p:spPr>
        <p:txBody>
          <a:bodyPr/>
          <a:lstStyle/>
          <a:p>
            <a:pPr>
              <a:buClr>
                <a:schemeClr val="tx2"/>
              </a:buClr>
            </a:pPr>
            <a:r>
              <a:rPr lang="en-US" altLang="en-US"/>
              <a:t>There would be some things you would consider </a:t>
            </a:r>
            <a:r>
              <a:rPr lang="en-US" altLang="en-US" b="1"/>
              <a:t>very unimportant</a:t>
            </a:r>
            <a:r>
              <a:rPr lang="en-US" altLang="en-US"/>
              <a:t>.</a:t>
            </a:r>
          </a:p>
          <a:p>
            <a:pPr>
              <a:buClr>
                <a:schemeClr val="tx2"/>
              </a:buClr>
            </a:pPr>
            <a:r>
              <a:rPr lang="en-US" altLang="en-US" b="1"/>
              <a:t>Your Job, School</a:t>
            </a:r>
            <a:r>
              <a:rPr lang="en-US" altLang="en-US"/>
              <a:t> - No going to work on this day. Not a second thought about it.</a:t>
            </a:r>
          </a:p>
          <a:p>
            <a:pPr>
              <a:buClr>
                <a:schemeClr val="tx2"/>
              </a:buClr>
            </a:pPr>
            <a:r>
              <a:rPr lang="en-US" altLang="en-US" b="1"/>
              <a:t>Your entertainment</a:t>
            </a:r>
            <a:r>
              <a:rPr lang="en-US" altLang="en-US"/>
              <a:t> - No football on TV, no sports leagues, etc.</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C67DB29-EDE7-40CA-A1E1-BD2D348D24F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6259" name="Rectangle 3">
            <a:extLst>
              <a:ext uri="{FF2B5EF4-FFF2-40B4-BE49-F238E27FC236}">
                <a16:creationId xmlns:a16="http://schemas.microsoft.com/office/drawing/2014/main" id="{EACE3CEC-9505-4F92-AA3D-EA89597FCA97}"/>
              </a:ext>
            </a:extLst>
          </p:cNvPr>
          <p:cNvSpPr>
            <a:spLocks noGrp="1" noChangeArrowheads="1"/>
          </p:cNvSpPr>
          <p:nvPr>
            <p:ph type="body" idx="1"/>
          </p:nvPr>
        </p:nvSpPr>
        <p:spPr>
          <a:noFill/>
          <a:ln/>
        </p:spPr>
        <p:txBody>
          <a:bodyPr/>
          <a:lstStyle/>
          <a:p>
            <a:pPr>
              <a:buClr>
                <a:schemeClr val="tx2"/>
              </a:buClr>
            </a:pPr>
            <a:r>
              <a:rPr lang="en-US" altLang="en-US"/>
              <a:t>There would be some things you would consider </a:t>
            </a:r>
            <a:r>
              <a:rPr lang="en-US" altLang="en-US" b="1"/>
              <a:t>very unimportant</a:t>
            </a:r>
            <a:r>
              <a:rPr lang="en-US" altLang="en-US"/>
              <a:t>.</a:t>
            </a:r>
          </a:p>
          <a:p>
            <a:pPr>
              <a:buClr>
                <a:schemeClr val="tx2"/>
              </a:buClr>
            </a:pPr>
            <a:r>
              <a:rPr lang="en-US" altLang="en-US" b="1"/>
              <a:t>Your Job, School</a:t>
            </a:r>
            <a:r>
              <a:rPr lang="en-US" altLang="en-US"/>
              <a:t> - No going to work on this day. Not a second thought about it.</a:t>
            </a:r>
          </a:p>
          <a:p>
            <a:pPr>
              <a:buClr>
                <a:schemeClr val="tx2"/>
              </a:buClr>
            </a:pPr>
            <a:r>
              <a:rPr lang="en-US" altLang="en-US" b="1"/>
              <a:t>Your entertainment</a:t>
            </a:r>
            <a:r>
              <a:rPr lang="en-US" altLang="en-US"/>
              <a:t> - No football on TV, no sports leagues, etc.</a:t>
            </a:r>
          </a:p>
          <a:p>
            <a:pPr>
              <a:buClr>
                <a:schemeClr val="tx2"/>
              </a:buClr>
            </a:pPr>
            <a:r>
              <a:rPr lang="en-US" altLang="en-US" b="1"/>
              <a:t>Resting and Eating</a:t>
            </a:r>
            <a:r>
              <a:rPr lang="en-US" altLang="en-US"/>
              <a:t> - No, I am dying. My time must count.   </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D259E5EC-4A10-4F51-AC90-918B72759E0E}"/>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69635" name="Rectangle 3">
            <a:extLst>
              <a:ext uri="{FF2B5EF4-FFF2-40B4-BE49-F238E27FC236}">
                <a16:creationId xmlns:a16="http://schemas.microsoft.com/office/drawing/2014/main" id="{B6A501A4-2572-49F7-9F74-0DE41C0A9113}"/>
              </a:ext>
            </a:extLst>
          </p:cNvPr>
          <p:cNvSpPr>
            <a:spLocks noGrp="1" noChangeArrowheads="1"/>
          </p:cNvSpPr>
          <p:nvPr>
            <p:ph type="body" idx="1"/>
          </p:nvPr>
        </p:nvSpPr>
        <p:spPr>
          <a:noFill/>
          <a:ln/>
        </p:spPr>
        <p:txBody>
          <a:bodyPr/>
          <a:lstStyle/>
          <a:p>
            <a:pPr>
              <a:buClr>
                <a:schemeClr val="tx2"/>
              </a:buClr>
            </a:pPr>
            <a:r>
              <a:rPr lang="en-US" altLang="en-US"/>
              <a:t>Other things you would consider as </a:t>
            </a:r>
            <a:r>
              <a:rPr lang="en-US" altLang="en-US" b="1"/>
              <a:t>very important</a:t>
            </a:r>
            <a:r>
              <a:rPr lang="en-US" altLang="en-US"/>
              <a: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D0BC0DC3-1790-4878-AC63-1E086F6B9E54}"/>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3187" name="Rectangle 3">
            <a:extLst>
              <a:ext uri="{FF2B5EF4-FFF2-40B4-BE49-F238E27FC236}">
                <a16:creationId xmlns:a16="http://schemas.microsoft.com/office/drawing/2014/main" id="{6D229684-A949-43F8-85D1-B88900E646BC}"/>
              </a:ext>
            </a:extLst>
          </p:cNvPr>
          <p:cNvSpPr>
            <a:spLocks noGrp="1" noChangeArrowheads="1"/>
          </p:cNvSpPr>
          <p:nvPr>
            <p:ph type="body" idx="1"/>
          </p:nvPr>
        </p:nvSpPr>
        <p:spPr>
          <a:noFill/>
          <a:ln/>
        </p:spPr>
        <p:txBody>
          <a:bodyPr/>
          <a:lstStyle/>
          <a:p>
            <a:pPr>
              <a:buClr>
                <a:schemeClr val="tx2"/>
              </a:buClr>
            </a:pPr>
            <a:r>
              <a:rPr lang="en-US" altLang="en-US"/>
              <a:t>Other things you would consider as </a:t>
            </a:r>
            <a:r>
              <a:rPr lang="en-US" altLang="en-US" b="1"/>
              <a:t>very important</a:t>
            </a:r>
            <a:r>
              <a:rPr lang="en-US" altLang="en-US"/>
              <a:t>.</a:t>
            </a:r>
          </a:p>
          <a:p>
            <a:pPr>
              <a:buClr>
                <a:schemeClr val="tx2"/>
              </a:buClr>
            </a:pPr>
            <a:r>
              <a:rPr lang="en-US" altLang="en-US"/>
              <a:t>Some may </a:t>
            </a:r>
            <a:r>
              <a:rPr lang="en-US" altLang="en-US" b="1"/>
              <a:t>pray</a:t>
            </a:r>
            <a:r>
              <a:rPr lang="en-US" altLang="en-US"/>
              <a:t> more on this day than in the last month. If you are not a Christian, you would become one and have this privilege. </a:t>
            </a:r>
            <a:r>
              <a:rPr lang="en-US" altLang="en-US" b="1"/>
              <a:t>(Acts 2:37-38)</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Some have </a:t>
            </a:r>
            <a:r>
              <a:rPr lang="en-US" altLang="en-US" i="1" u="sng" dirty="0">
                <a:effectLst>
                  <a:outerShdw blurRad="38100" dist="38100" dir="2700000" algn="tl">
                    <a:srgbClr val="000000"/>
                  </a:outerShdw>
                </a:effectLst>
              </a:rPr>
              <a:t>learned to live a contradiction</a:t>
            </a:r>
            <a:r>
              <a:rPr lang="en-US" altLang="en-US" dirty="0">
                <a:effectLst>
                  <a:outerShdw blurRad="38100" dist="38100" dir="2700000" algn="tl">
                    <a:srgbClr val="000000"/>
                  </a:outerShdw>
                </a:effectLst>
              </a:rPr>
              <a:t>, they confess one thing but live another.</a:t>
            </a:r>
          </a:p>
        </p:txBody>
      </p:sp>
    </p:spTree>
    <p:extLst>
      <p:ext uri="{BB962C8B-B14F-4D97-AF65-F5344CB8AC3E}">
        <p14:creationId xmlns:p14="http://schemas.microsoft.com/office/powerpoint/2010/main" val="2399467516"/>
      </p:ext>
    </p:extLst>
  </p:cSld>
  <p:clrMapOvr>
    <a:masterClrMapping/>
  </p:clrMapOvr>
  <p:transition>
    <p:pull dir="rd"/>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81B3290-BC09-4B04-8543-78B86CBF7C2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0659" name="Rectangle 3">
            <a:extLst>
              <a:ext uri="{FF2B5EF4-FFF2-40B4-BE49-F238E27FC236}">
                <a16:creationId xmlns:a16="http://schemas.microsoft.com/office/drawing/2014/main" id="{F5172C0B-8AD2-4A65-8C10-37FB7134CC9D}"/>
              </a:ext>
            </a:extLst>
          </p:cNvPr>
          <p:cNvSpPr>
            <a:spLocks noGrp="1" noChangeArrowheads="1"/>
          </p:cNvSpPr>
          <p:nvPr>
            <p:ph type="body" idx="1"/>
          </p:nvPr>
        </p:nvSpPr>
        <p:spPr>
          <a:noFill/>
          <a:ln/>
        </p:spPr>
        <p:txBody>
          <a:bodyPr/>
          <a:lstStyle/>
          <a:p>
            <a:pPr>
              <a:buClr>
                <a:schemeClr val="tx2"/>
              </a:buClr>
            </a:pPr>
            <a:r>
              <a:rPr lang="en-US" altLang="en-US" b="1" u="sng"/>
              <a:t>Acts 2:37-2:38 (NKJV)</a:t>
            </a:r>
            <a:r>
              <a:rPr lang="en-US" altLang="en-US"/>
              <a:t>  -  Now when they heard </a:t>
            </a:r>
            <a:r>
              <a:rPr lang="en-US" altLang="en-US" i="1"/>
              <a:t>this,</a:t>
            </a:r>
            <a:r>
              <a:rPr lang="en-US" altLang="en-US"/>
              <a:t> they were cut to the heart, and said to Peter and the rest of the apostles, “Men </a:t>
            </a:r>
            <a:r>
              <a:rPr lang="en-US" altLang="en-US" i="1"/>
              <a:t>and</a:t>
            </a:r>
            <a:r>
              <a:rPr lang="en-US" altLang="en-US"/>
              <a:t> brethren, what shall we do?” 38 Then Peter said to them, “Repent, and let every one of you be baptized in the name of Jesus Christ for the remission of sins; and you shall receive the gift of the Holy Spirit.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DDB44F6-1EAE-4491-BC4F-4A25B8B56AAB}"/>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1683" name="Rectangle 3">
            <a:extLst>
              <a:ext uri="{FF2B5EF4-FFF2-40B4-BE49-F238E27FC236}">
                <a16:creationId xmlns:a16="http://schemas.microsoft.com/office/drawing/2014/main" id="{03ECAB41-8970-4E7E-AED1-3617AAE9149C}"/>
              </a:ext>
            </a:extLst>
          </p:cNvPr>
          <p:cNvSpPr>
            <a:spLocks noGrp="1" noChangeArrowheads="1"/>
          </p:cNvSpPr>
          <p:nvPr>
            <p:ph type="body" idx="1"/>
          </p:nvPr>
        </p:nvSpPr>
        <p:spPr>
          <a:noFill/>
          <a:ln/>
        </p:spPr>
        <p:txBody>
          <a:bodyPr/>
          <a:lstStyle/>
          <a:p>
            <a:pPr>
              <a:buClr>
                <a:schemeClr val="tx2"/>
              </a:buClr>
            </a:pPr>
            <a:r>
              <a:rPr lang="en-US" altLang="en-US"/>
              <a:t>What would you pray for? Bad habits? Missed opportunities?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D1A980A4-3C18-47CA-ABF7-F077157391C4}"/>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0115" name="Rectangle 3">
            <a:extLst>
              <a:ext uri="{FF2B5EF4-FFF2-40B4-BE49-F238E27FC236}">
                <a16:creationId xmlns:a16="http://schemas.microsoft.com/office/drawing/2014/main" id="{62529F40-F62A-4552-B48D-54AF494ABEEF}"/>
              </a:ext>
            </a:extLst>
          </p:cNvPr>
          <p:cNvSpPr>
            <a:spLocks noGrp="1" noChangeArrowheads="1"/>
          </p:cNvSpPr>
          <p:nvPr>
            <p:ph type="body" idx="1"/>
          </p:nvPr>
        </p:nvSpPr>
        <p:spPr>
          <a:noFill/>
          <a:ln/>
        </p:spPr>
        <p:txBody>
          <a:bodyPr/>
          <a:lstStyle/>
          <a:p>
            <a:pPr>
              <a:buClr>
                <a:schemeClr val="tx2"/>
              </a:buClr>
            </a:pPr>
            <a:r>
              <a:rPr lang="en-US" altLang="en-US"/>
              <a:t>What would you pray for? Bad habits? Missed opportunities?</a:t>
            </a:r>
          </a:p>
          <a:p>
            <a:pPr>
              <a:buClr>
                <a:schemeClr val="tx2"/>
              </a:buClr>
            </a:pPr>
            <a:r>
              <a:rPr lang="en-US" altLang="en-US"/>
              <a:t>No one will say: “I do not know how to pray!”</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BF0A302C-433B-4EAE-9552-43CAD1204B05}"/>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1139" name="Rectangle 3">
            <a:extLst>
              <a:ext uri="{FF2B5EF4-FFF2-40B4-BE49-F238E27FC236}">
                <a16:creationId xmlns:a16="http://schemas.microsoft.com/office/drawing/2014/main" id="{9A451A9A-F7E0-4767-A3B3-EA79E24EF7D7}"/>
              </a:ext>
            </a:extLst>
          </p:cNvPr>
          <p:cNvSpPr>
            <a:spLocks noGrp="1" noChangeArrowheads="1"/>
          </p:cNvSpPr>
          <p:nvPr>
            <p:ph type="body" idx="1"/>
          </p:nvPr>
        </p:nvSpPr>
        <p:spPr>
          <a:noFill/>
          <a:ln/>
        </p:spPr>
        <p:txBody>
          <a:bodyPr/>
          <a:lstStyle/>
          <a:p>
            <a:pPr>
              <a:buClr>
                <a:schemeClr val="tx2"/>
              </a:buClr>
            </a:pPr>
            <a:r>
              <a:rPr lang="en-US" altLang="en-US" b="1"/>
              <a:t>Worship services</a:t>
            </a:r>
            <a:r>
              <a:rPr lang="en-US" altLang="en-US"/>
              <a:t> take on a very deep meaning.</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81E5029E-8FAD-4BED-8668-7FFB4BD33F4D}"/>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92163" name="Rectangle 3">
            <a:extLst>
              <a:ext uri="{FF2B5EF4-FFF2-40B4-BE49-F238E27FC236}">
                <a16:creationId xmlns:a16="http://schemas.microsoft.com/office/drawing/2014/main" id="{54A2845E-166C-4D0F-817D-0D5CBE152620}"/>
              </a:ext>
            </a:extLst>
          </p:cNvPr>
          <p:cNvSpPr>
            <a:spLocks noGrp="1" noChangeArrowheads="1"/>
          </p:cNvSpPr>
          <p:nvPr>
            <p:ph type="body" idx="1"/>
          </p:nvPr>
        </p:nvSpPr>
        <p:spPr>
          <a:noFill/>
          <a:ln/>
        </p:spPr>
        <p:txBody>
          <a:bodyPr/>
          <a:lstStyle/>
          <a:p>
            <a:pPr>
              <a:buClr>
                <a:schemeClr val="tx2"/>
              </a:buClr>
            </a:pPr>
            <a:r>
              <a:rPr lang="en-US" altLang="en-US" b="1"/>
              <a:t>Worship services</a:t>
            </a:r>
            <a:r>
              <a:rPr lang="en-US" altLang="en-US"/>
              <a:t> take on a very deep meaning.</a:t>
            </a:r>
          </a:p>
          <a:p>
            <a:pPr>
              <a:buClr>
                <a:schemeClr val="tx2"/>
              </a:buClr>
            </a:pPr>
            <a:r>
              <a:rPr lang="en-US" altLang="en-US"/>
              <a:t>You will not miss services on this day! In fact you may not go home.</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9190B65-2CE9-4554-B091-FF4A11898DDE}"/>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2707" name="Rectangle 3">
            <a:extLst>
              <a:ext uri="{FF2B5EF4-FFF2-40B4-BE49-F238E27FC236}">
                <a16:creationId xmlns:a16="http://schemas.microsoft.com/office/drawing/2014/main" id="{18D5B650-E45B-4607-A472-A13F2B044B33}"/>
              </a:ext>
            </a:extLst>
          </p:cNvPr>
          <p:cNvSpPr>
            <a:spLocks noGrp="1" noChangeArrowheads="1"/>
          </p:cNvSpPr>
          <p:nvPr>
            <p:ph type="body" idx="1"/>
          </p:nvPr>
        </p:nvSpPr>
        <p:spPr>
          <a:noFill/>
          <a:ln/>
        </p:spPr>
        <p:txBody>
          <a:bodyPr/>
          <a:lstStyle/>
          <a:p>
            <a:pPr>
              <a:buClr>
                <a:schemeClr val="tx2"/>
              </a:buClr>
            </a:pPr>
            <a:r>
              <a:rPr lang="en-US" altLang="en-US"/>
              <a:t>What meaning will you get out of: </a:t>
            </a:r>
            <a:r>
              <a:rPr lang="en-US" altLang="en-US" b="1"/>
              <a:t>Singing</a:t>
            </a:r>
            <a:r>
              <a:rPr lang="en-US" altLang="en-US"/>
              <a:t> </a:t>
            </a:r>
            <a:r>
              <a:rPr lang="en-US" altLang="en-US" b="1"/>
              <a:t>(Eph 5:19)</a:t>
            </a:r>
            <a:endParaRPr lang="en-US" altLang="en-US"/>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E1D3055C-3C0B-4A7E-88D0-6C988635CA7A}"/>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8067" name="Rectangle 3">
            <a:extLst>
              <a:ext uri="{FF2B5EF4-FFF2-40B4-BE49-F238E27FC236}">
                <a16:creationId xmlns:a16="http://schemas.microsoft.com/office/drawing/2014/main" id="{117504E2-A5C9-4C41-820D-CC775B4E10C4}"/>
              </a:ext>
            </a:extLst>
          </p:cNvPr>
          <p:cNvSpPr>
            <a:spLocks noGrp="1" noChangeArrowheads="1"/>
          </p:cNvSpPr>
          <p:nvPr>
            <p:ph type="body" idx="1"/>
          </p:nvPr>
        </p:nvSpPr>
        <p:spPr>
          <a:noFill/>
          <a:ln/>
        </p:spPr>
        <p:txBody>
          <a:bodyPr/>
          <a:lstStyle/>
          <a:p>
            <a:pPr>
              <a:buClr>
                <a:schemeClr val="tx2"/>
              </a:buClr>
            </a:pPr>
            <a:r>
              <a:rPr lang="en-US" altLang="en-US" b="1" u="sng"/>
              <a:t>Ephesians 5:19 (NKJV)</a:t>
            </a:r>
            <a:r>
              <a:rPr lang="en-US" altLang="en-US"/>
              <a:t>  -  speaking to one another in psalms and hymns and spiritual songs, singing and making melody in your heart to the Lord,</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58D2DC0A-FE67-49BF-9B85-C7A8E9AB5D3C}"/>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9091" name="Rectangle 3">
            <a:extLst>
              <a:ext uri="{FF2B5EF4-FFF2-40B4-BE49-F238E27FC236}">
                <a16:creationId xmlns:a16="http://schemas.microsoft.com/office/drawing/2014/main" id="{22657383-DD02-48BB-8485-8DD046BEA704}"/>
              </a:ext>
            </a:extLst>
          </p:cNvPr>
          <p:cNvSpPr>
            <a:spLocks noGrp="1" noChangeArrowheads="1"/>
          </p:cNvSpPr>
          <p:nvPr>
            <p:ph type="body" idx="1"/>
          </p:nvPr>
        </p:nvSpPr>
        <p:spPr>
          <a:noFill/>
          <a:ln/>
        </p:spPr>
        <p:txBody>
          <a:bodyPr/>
          <a:lstStyle/>
          <a:p>
            <a:pPr>
              <a:buClr>
                <a:schemeClr val="tx2"/>
              </a:buClr>
            </a:pPr>
            <a:r>
              <a:rPr lang="en-US" altLang="en-US" b="1"/>
              <a:t>The Lord’s Supper (Matt 26:26-28)</a:t>
            </a:r>
            <a:endParaRPr lang="en-US" altLang="en-US"/>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C4F09F53-F6B4-415C-A63C-69D5130C42D8}"/>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3731" name="Rectangle 3">
            <a:extLst>
              <a:ext uri="{FF2B5EF4-FFF2-40B4-BE49-F238E27FC236}">
                <a16:creationId xmlns:a16="http://schemas.microsoft.com/office/drawing/2014/main" id="{AEE3A979-2DA9-40CA-82E6-352A3ACCB910}"/>
              </a:ext>
            </a:extLst>
          </p:cNvPr>
          <p:cNvSpPr>
            <a:spLocks noGrp="1" noChangeArrowheads="1"/>
          </p:cNvSpPr>
          <p:nvPr>
            <p:ph type="body" idx="1"/>
          </p:nvPr>
        </p:nvSpPr>
        <p:spPr>
          <a:noFill/>
          <a:ln/>
        </p:spPr>
        <p:txBody>
          <a:bodyPr/>
          <a:lstStyle/>
          <a:p>
            <a:pPr>
              <a:buClr>
                <a:schemeClr val="tx2"/>
              </a:buClr>
            </a:pPr>
            <a:r>
              <a:rPr lang="en-US" altLang="en-US" b="1" u="sng"/>
              <a:t>Matthew 26:26 -28 (NKJV)</a:t>
            </a:r>
            <a:r>
              <a:rPr lang="en-US" altLang="en-US" b="1"/>
              <a:t> </a:t>
            </a:r>
            <a:r>
              <a:rPr lang="en-US" altLang="en-US"/>
              <a:t> - And as they were eating, Jesus took bread, blessed and broke </a:t>
            </a:r>
            <a:r>
              <a:rPr lang="en-US" altLang="en-US" i="1"/>
              <a:t>it,</a:t>
            </a:r>
            <a:r>
              <a:rPr lang="en-US" altLang="en-US"/>
              <a:t> and gave </a:t>
            </a:r>
            <a:r>
              <a:rPr lang="en-US" altLang="en-US" i="1"/>
              <a:t>it</a:t>
            </a:r>
            <a:r>
              <a:rPr lang="en-US" altLang="en-US"/>
              <a:t> to the disciples and said, “Take, eat; this is My body.” 27 Then He took the cup, and gave thanks, and gave </a:t>
            </a:r>
            <a:r>
              <a:rPr lang="en-US" altLang="en-US" i="1"/>
              <a:t>it</a:t>
            </a:r>
            <a:r>
              <a:rPr lang="en-US" altLang="en-US"/>
              <a:t> to them, saying, “Drink from it, all of you. 28 For this is My blood of the new covenant, which is shed for many for the remission of sins.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DB5000C8-E524-42F1-93AC-F4C94CE6FED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4755" name="Rectangle 3">
            <a:extLst>
              <a:ext uri="{FF2B5EF4-FFF2-40B4-BE49-F238E27FC236}">
                <a16:creationId xmlns:a16="http://schemas.microsoft.com/office/drawing/2014/main" id="{ADEFA4FE-A6B9-4150-A11D-055DE6CEA945}"/>
              </a:ext>
            </a:extLst>
          </p:cNvPr>
          <p:cNvSpPr>
            <a:spLocks noGrp="1" noChangeArrowheads="1"/>
          </p:cNvSpPr>
          <p:nvPr>
            <p:ph type="body" idx="1"/>
          </p:nvPr>
        </p:nvSpPr>
        <p:spPr>
          <a:noFill/>
          <a:ln/>
        </p:spPr>
        <p:txBody>
          <a:bodyPr/>
          <a:lstStyle/>
          <a:p>
            <a:pPr>
              <a:buClr>
                <a:schemeClr val="tx2"/>
              </a:buClr>
            </a:pPr>
            <a:r>
              <a:rPr lang="en-US" altLang="en-US" b="1"/>
              <a:t>Preaching</a:t>
            </a:r>
            <a:r>
              <a:rPr lang="en-US" altLang="en-US"/>
              <a:t> </a:t>
            </a:r>
            <a:r>
              <a:rPr lang="en-US" altLang="en-US" b="1"/>
              <a:t>(2 Cor 4:13-14)</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Some have </a:t>
            </a:r>
            <a:r>
              <a:rPr lang="en-US" altLang="en-US" i="1" u="sng" dirty="0">
                <a:effectLst>
                  <a:outerShdw blurRad="38100" dist="38100" dir="2700000" algn="tl">
                    <a:srgbClr val="000000"/>
                  </a:outerShdw>
                </a:effectLst>
              </a:rPr>
              <a:t>learned to live a contradiction</a:t>
            </a:r>
            <a:r>
              <a:rPr lang="en-US" altLang="en-US" dirty="0">
                <a:effectLst>
                  <a:outerShdw blurRad="38100" dist="38100" dir="2700000" algn="tl">
                    <a:srgbClr val="000000"/>
                  </a:outerShdw>
                </a:effectLst>
              </a:rPr>
              <a:t>, they confess one thing but live another.</a:t>
            </a:r>
          </a:p>
          <a:p>
            <a:r>
              <a:rPr lang="en-US" altLang="en-US" dirty="0">
                <a:effectLst>
                  <a:outerShdw blurRad="38100" dist="38100" dir="2700000" algn="tl">
                    <a:srgbClr val="000000"/>
                  </a:outerShdw>
                </a:effectLst>
              </a:rPr>
              <a:t>How many Christians say they </a:t>
            </a:r>
            <a:r>
              <a:rPr lang="en-US" altLang="en-US" i="1" u="sng" dirty="0">
                <a:effectLst>
                  <a:outerShdw blurRad="38100" dist="38100" dir="2700000" algn="tl">
                    <a:srgbClr val="000000"/>
                  </a:outerShdw>
                </a:effectLst>
              </a:rPr>
              <a:t>put the Lord first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(Matt 6:33)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25364083"/>
      </p:ext>
    </p:extLst>
  </p:cSld>
  <p:clrMapOvr>
    <a:masterClrMapping/>
  </p:clrMapOvr>
  <p:transition>
    <p:pull dir="rd"/>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F1D19A37-16FE-4131-8572-A0746BA1B165}"/>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7043" name="Rectangle 3">
            <a:extLst>
              <a:ext uri="{FF2B5EF4-FFF2-40B4-BE49-F238E27FC236}">
                <a16:creationId xmlns:a16="http://schemas.microsoft.com/office/drawing/2014/main" id="{872B0BAC-5B6E-4268-BAB6-43789696FCCA}"/>
              </a:ext>
            </a:extLst>
          </p:cNvPr>
          <p:cNvSpPr>
            <a:spLocks noGrp="1" noChangeArrowheads="1"/>
          </p:cNvSpPr>
          <p:nvPr>
            <p:ph type="body" idx="1"/>
          </p:nvPr>
        </p:nvSpPr>
        <p:spPr>
          <a:noFill/>
          <a:ln/>
        </p:spPr>
        <p:txBody>
          <a:bodyPr/>
          <a:lstStyle/>
          <a:p>
            <a:pPr>
              <a:buClr>
                <a:schemeClr val="tx2"/>
              </a:buClr>
            </a:pPr>
            <a:r>
              <a:rPr lang="en-US" altLang="en-US" b="1" u="sng"/>
              <a:t>2 Corinthians 4:13-14 (NKJV)</a:t>
            </a:r>
            <a:r>
              <a:rPr lang="en-US" altLang="en-US"/>
              <a:t>  - And since we have the same spirit of faith, according to what is written, </a:t>
            </a:r>
            <a:r>
              <a:rPr lang="en-US" altLang="en-US" i="1"/>
              <a:t>“I believed and therefore I spoke,”</a:t>
            </a:r>
            <a:r>
              <a:rPr lang="en-US" altLang="en-US"/>
              <a:t> we also believe and therefore speak, 14 knowing that He who raised up the Lord Jesus will also raise us up with Jesus, and will present </a:t>
            </a:r>
            <a:r>
              <a:rPr lang="en-US" altLang="en-US" i="1"/>
              <a:t>us</a:t>
            </a:r>
            <a:r>
              <a:rPr lang="en-US" altLang="en-US"/>
              <a:t> with you.</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94D80990-DFB1-4899-A496-FC5AAF354C4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5779" name="Rectangle 3">
            <a:extLst>
              <a:ext uri="{FF2B5EF4-FFF2-40B4-BE49-F238E27FC236}">
                <a16:creationId xmlns:a16="http://schemas.microsoft.com/office/drawing/2014/main" id="{E351BF6A-1D96-49AB-AAC3-CED7EB27AE47}"/>
              </a:ext>
            </a:extLst>
          </p:cNvPr>
          <p:cNvSpPr>
            <a:spLocks noGrp="1" noChangeArrowheads="1"/>
          </p:cNvSpPr>
          <p:nvPr>
            <p:ph type="body" idx="1"/>
          </p:nvPr>
        </p:nvSpPr>
        <p:spPr>
          <a:noFill/>
          <a:ln/>
        </p:spPr>
        <p:txBody>
          <a:bodyPr/>
          <a:lstStyle/>
          <a:p>
            <a:pPr>
              <a:buClr>
                <a:schemeClr val="tx2"/>
              </a:buClr>
            </a:pPr>
            <a:r>
              <a:rPr lang="en-US" altLang="en-US" b="1"/>
              <a:t>Giving</a:t>
            </a:r>
            <a:r>
              <a:rPr lang="en-US" altLang="en-US"/>
              <a:t> </a:t>
            </a:r>
            <a:r>
              <a:rPr lang="en-US" altLang="en-US" b="1"/>
              <a:t>(1 Cor 16:2)</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0FA3E776-B904-40B3-B3B0-D03F5B8F244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4995" name="Rectangle 3">
            <a:extLst>
              <a:ext uri="{FF2B5EF4-FFF2-40B4-BE49-F238E27FC236}">
                <a16:creationId xmlns:a16="http://schemas.microsoft.com/office/drawing/2014/main" id="{7378B4D0-F236-4C19-A908-D70E515A1F44}"/>
              </a:ext>
            </a:extLst>
          </p:cNvPr>
          <p:cNvSpPr>
            <a:spLocks noGrp="1" noChangeArrowheads="1"/>
          </p:cNvSpPr>
          <p:nvPr>
            <p:ph type="body" idx="1"/>
          </p:nvPr>
        </p:nvSpPr>
        <p:spPr>
          <a:noFill/>
          <a:ln/>
        </p:spPr>
        <p:txBody>
          <a:bodyPr/>
          <a:lstStyle/>
          <a:p>
            <a:pPr>
              <a:buClr>
                <a:schemeClr val="tx2"/>
              </a:buClr>
            </a:pPr>
            <a:r>
              <a:rPr lang="en-US" altLang="en-US" b="1" u="sng"/>
              <a:t>1 Corinthians 16:2 (NKJV)</a:t>
            </a:r>
            <a:r>
              <a:rPr lang="en-US" altLang="en-US"/>
              <a:t>  - On the first </a:t>
            </a:r>
            <a:r>
              <a:rPr lang="en-US" altLang="en-US" i="1"/>
              <a:t>day</a:t>
            </a:r>
            <a:r>
              <a:rPr lang="en-US" altLang="en-US"/>
              <a:t> of the week let each one of you lay something aside, storing up as he may prosper, that there be no collections when I come.</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4498C2C9-77B9-4FBC-A61B-1ADD36E3F57D}"/>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6019" name="Rectangle 3">
            <a:extLst>
              <a:ext uri="{FF2B5EF4-FFF2-40B4-BE49-F238E27FC236}">
                <a16:creationId xmlns:a16="http://schemas.microsoft.com/office/drawing/2014/main" id="{4440A1C8-2B5C-46B3-9740-AFDA7A4BD30C}"/>
              </a:ext>
            </a:extLst>
          </p:cNvPr>
          <p:cNvSpPr>
            <a:spLocks noGrp="1" noChangeArrowheads="1"/>
          </p:cNvSpPr>
          <p:nvPr>
            <p:ph type="body" idx="1"/>
          </p:nvPr>
        </p:nvSpPr>
        <p:spPr>
          <a:noFill/>
          <a:ln/>
        </p:spPr>
        <p:txBody>
          <a:bodyPr/>
          <a:lstStyle/>
          <a:p>
            <a:pPr>
              <a:buClr>
                <a:schemeClr val="tx2"/>
              </a:buClr>
            </a:pPr>
            <a:r>
              <a:rPr lang="en-US" altLang="en-US"/>
              <a:t>No clock watching on this day, no daydreaming or playing with children.</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F7B71944-584A-480A-8C87-1CC848897D0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6803" name="Rectangle 3">
            <a:extLst>
              <a:ext uri="{FF2B5EF4-FFF2-40B4-BE49-F238E27FC236}">
                <a16:creationId xmlns:a16="http://schemas.microsoft.com/office/drawing/2014/main" id="{D7DDEA7F-99C9-4C8A-8932-FB53EFB8CB5C}"/>
              </a:ext>
            </a:extLst>
          </p:cNvPr>
          <p:cNvSpPr>
            <a:spLocks noGrp="1" noChangeArrowheads="1"/>
          </p:cNvSpPr>
          <p:nvPr>
            <p:ph type="body" idx="1"/>
          </p:nvPr>
        </p:nvSpPr>
        <p:spPr>
          <a:noFill/>
          <a:ln/>
        </p:spPr>
        <p:txBody>
          <a:bodyPr/>
          <a:lstStyle/>
          <a:p>
            <a:pPr>
              <a:buClr>
                <a:schemeClr val="tx2"/>
              </a:buClr>
            </a:pPr>
            <a:r>
              <a:rPr lang="en-US" altLang="en-US" b="1" dirty="0"/>
              <a:t>Evangelism</a:t>
            </a:r>
            <a:r>
              <a:rPr lang="en-US" altLang="en-US" dirty="0"/>
              <a:t> will have a tremendous urgency.</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BC01BB58-9543-44D6-90E0-1DCDF9F35530}"/>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2947" name="Rectangle 3">
            <a:extLst>
              <a:ext uri="{FF2B5EF4-FFF2-40B4-BE49-F238E27FC236}">
                <a16:creationId xmlns:a16="http://schemas.microsoft.com/office/drawing/2014/main" id="{DA19C6A3-7ED6-470F-B312-C95A8614C124}"/>
              </a:ext>
            </a:extLst>
          </p:cNvPr>
          <p:cNvSpPr>
            <a:spLocks noGrp="1" noChangeArrowheads="1"/>
          </p:cNvSpPr>
          <p:nvPr>
            <p:ph type="body" idx="1"/>
          </p:nvPr>
        </p:nvSpPr>
        <p:spPr>
          <a:noFill/>
          <a:ln/>
        </p:spPr>
        <p:txBody>
          <a:bodyPr/>
          <a:lstStyle/>
          <a:p>
            <a:pPr>
              <a:buClr>
                <a:schemeClr val="tx2"/>
              </a:buClr>
            </a:pPr>
            <a:r>
              <a:rPr lang="en-US" altLang="en-US" b="1" dirty="0"/>
              <a:t>Evangelism</a:t>
            </a:r>
            <a:r>
              <a:rPr lang="en-US" altLang="en-US" dirty="0"/>
              <a:t> will have a tremendous urgency.</a:t>
            </a:r>
          </a:p>
          <a:p>
            <a:pPr>
              <a:buClr>
                <a:schemeClr val="tx2"/>
              </a:buClr>
            </a:pPr>
            <a:r>
              <a:rPr lang="en-US" altLang="en-US" dirty="0"/>
              <a:t>You want to work with family and friends, but there is not enough time!</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BBC20617-D679-4AB2-9922-23755BE7952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3971" name="Rectangle 3">
            <a:extLst>
              <a:ext uri="{FF2B5EF4-FFF2-40B4-BE49-F238E27FC236}">
                <a16:creationId xmlns:a16="http://schemas.microsoft.com/office/drawing/2014/main" id="{ED649B81-D7BD-46B1-BD53-15951C4C1DF8}"/>
              </a:ext>
            </a:extLst>
          </p:cNvPr>
          <p:cNvSpPr>
            <a:spLocks noGrp="1" noChangeArrowheads="1"/>
          </p:cNvSpPr>
          <p:nvPr>
            <p:ph type="body" idx="1"/>
          </p:nvPr>
        </p:nvSpPr>
        <p:spPr>
          <a:noFill/>
          <a:ln/>
        </p:spPr>
        <p:txBody>
          <a:bodyPr/>
          <a:lstStyle/>
          <a:p>
            <a:pPr>
              <a:buClr>
                <a:schemeClr val="tx2"/>
              </a:buClr>
            </a:pPr>
            <a:r>
              <a:rPr lang="en-US" altLang="en-US" b="1" dirty="0"/>
              <a:t>evangelism</a:t>
            </a:r>
            <a:r>
              <a:rPr lang="en-US" altLang="en-US" dirty="0"/>
              <a:t> will have a tremendous urgency.</a:t>
            </a:r>
          </a:p>
          <a:p>
            <a:pPr>
              <a:buClr>
                <a:schemeClr val="tx2"/>
              </a:buClr>
            </a:pPr>
            <a:r>
              <a:rPr lang="en-US" altLang="en-US" dirty="0"/>
              <a:t>You want to work with family and friends, but there is not enough time!</a:t>
            </a:r>
          </a:p>
          <a:p>
            <a:pPr>
              <a:buClr>
                <a:schemeClr val="tx2"/>
              </a:buClr>
            </a:pPr>
            <a:r>
              <a:rPr lang="en-US" altLang="en-US" dirty="0"/>
              <a:t>You deal with those grudges that you have nursed. </a:t>
            </a:r>
            <a:r>
              <a:rPr lang="en-US" altLang="en-US" b="1" dirty="0"/>
              <a:t>(Matt 6:14-15)</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2B0D0428-7593-4DDA-AAEA-22D05A6D3960}"/>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7827" name="Rectangle 3">
            <a:extLst>
              <a:ext uri="{FF2B5EF4-FFF2-40B4-BE49-F238E27FC236}">
                <a16:creationId xmlns:a16="http://schemas.microsoft.com/office/drawing/2014/main" id="{A7235B21-BCAD-42FD-841E-544CCCD89876}"/>
              </a:ext>
            </a:extLst>
          </p:cNvPr>
          <p:cNvSpPr>
            <a:spLocks noGrp="1" noChangeArrowheads="1"/>
          </p:cNvSpPr>
          <p:nvPr>
            <p:ph type="body" idx="1"/>
          </p:nvPr>
        </p:nvSpPr>
        <p:spPr>
          <a:noFill/>
          <a:ln/>
        </p:spPr>
        <p:txBody>
          <a:bodyPr/>
          <a:lstStyle/>
          <a:p>
            <a:pPr>
              <a:buClr>
                <a:schemeClr val="tx2"/>
              </a:buClr>
            </a:pPr>
            <a:r>
              <a:rPr lang="en-US" altLang="en-US" b="1" u="sng"/>
              <a:t>Matthew 6:14-15 (NKJV)</a:t>
            </a:r>
            <a:r>
              <a:rPr lang="en-US" altLang="en-US"/>
              <a:t>  - “For if you forgive men their trespasses, your heavenly Father will also forgive you. 15 But if you do not forgive men their trespasses, neither will your Father forgive your trespasses.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23DD50DE-E042-468D-AC76-163907E90F81}"/>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0899" name="Rectangle 3">
            <a:extLst>
              <a:ext uri="{FF2B5EF4-FFF2-40B4-BE49-F238E27FC236}">
                <a16:creationId xmlns:a16="http://schemas.microsoft.com/office/drawing/2014/main" id="{FF97B272-4EAC-427D-879E-074A868D5A19}"/>
              </a:ext>
            </a:extLst>
          </p:cNvPr>
          <p:cNvSpPr>
            <a:spLocks noGrp="1" noChangeArrowheads="1"/>
          </p:cNvSpPr>
          <p:nvPr>
            <p:ph type="body" idx="1"/>
          </p:nvPr>
        </p:nvSpPr>
        <p:spPr>
          <a:noFill/>
          <a:ln/>
        </p:spPr>
        <p:txBody>
          <a:bodyPr/>
          <a:lstStyle/>
          <a:p>
            <a:pPr>
              <a:buClr>
                <a:schemeClr val="tx2"/>
              </a:buClr>
            </a:pPr>
            <a:r>
              <a:rPr lang="en-US" altLang="en-US" b="1"/>
              <a:t>Bible study</a:t>
            </a:r>
            <a:r>
              <a:rPr lang="en-US" altLang="en-US"/>
              <a:t> is important, but not as important.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01F0CA5-81B6-44AD-BC8F-0D3187E00553}"/>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81923" name="Rectangle 3">
            <a:extLst>
              <a:ext uri="{FF2B5EF4-FFF2-40B4-BE49-F238E27FC236}">
                <a16:creationId xmlns:a16="http://schemas.microsoft.com/office/drawing/2014/main" id="{3497886C-AF71-4182-B229-4A4D8B5BAAD9}"/>
              </a:ext>
            </a:extLst>
          </p:cNvPr>
          <p:cNvSpPr>
            <a:spLocks noGrp="1" noChangeArrowheads="1"/>
          </p:cNvSpPr>
          <p:nvPr>
            <p:ph type="body" idx="1"/>
          </p:nvPr>
        </p:nvSpPr>
        <p:spPr>
          <a:noFill/>
          <a:ln/>
        </p:spPr>
        <p:txBody>
          <a:bodyPr/>
          <a:lstStyle/>
          <a:p>
            <a:pPr>
              <a:buClr>
                <a:schemeClr val="tx2"/>
              </a:buClr>
            </a:pPr>
            <a:r>
              <a:rPr lang="en-US" altLang="en-US" b="1"/>
              <a:t>Bible study</a:t>
            </a:r>
            <a:r>
              <a:rPr lang="en-US" altLang="en-US"/>
              <a:t> is important, but not as important.</a:t>
            </a:r>
          </a:p>
          <a:p>
            <a:pPr>
              <a:buClr>
                <a:schemeClr val="tx2"/>
              </a:buClr>
            </a:pPr>
            <a:r>
              <a:rPr lang="en-US" altLang="en-US"/>
              <a:t>This takes something that you do not have ---- time!</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Matthew 6:33 (NKJV)</a:t>
            </a:r>
            <a:r>
              <a:rPr lang="en-US" altLang="en-US" dirty="0">
                <a:effectLst>
                  <a:outerShdw blurRad="38100" dist="38100" dir="2700000" algn="tl">
                    <a:srgbClr val="000000"/>
                  </a:outerShdw>
                </a:effectLst>
              </a:rPr>
              <a:t> - But </a:t>
            </a:r>
            <a:r>
              <a:rPr lang="en-US" altLang="en-US" u="sng" dirty="0">
                <a:effectLst>
                  <a:outerShdw blurRad="38100" dist="38100" dir="2700000" algn="tl">
                    <a:srgbClr val="000000"/>
                  </a:outerShdw>
                </a:effectLst>
              </a:rPr>
              <a:t>seek first the kingdom of God</a:t>
            </a:r>
            <a:r>
              <a:rPr lang="en-US" altLang="en-US" dirty="0">
                <a:effectLst>
                  <a:outerShdw blurRad="38100" dist="38100" dir="2700000" algn="tl">
                    <a:srgbClr val="000000"/>
                  </a:outerShdw>
                </a:effectLst>
              </a:rPr>
              <a:t> and His righteousness, and all these things shall be added to you.</a:t>
            </a:r>
          </a:p>
        </p:txBody>
      </p:sp>
    </p:spTree>
    <p:extLst>
      <p:ext uri="{BB962C8B-B14F-4D97-AF65-F5344CB8AC3E}">
        <p14:creationId xmlns:p14="http://schemas.microsoft.com/office/powerpoint/2010/main" val="2626184726"/>
      </p:ext>
    </p:extLst>
  </p:cSld>
  <p:clrMapOvr>
    <a:masterClrMapping/>
  </p:clrMapOvr>
  <p:transition>
    <p:pull dir="rd"/>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3946E128-04B3-429E-8BD5-F7BE186EF95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8851" name="Rectangle 3">
            <a:extLst>
              <a:ext uri="{FF2B5EF4-FFF2-40B4-BE49-F238E27FC236}">
                <a16:creationId xmlns:a16="http://schemas.microsoft.com/office/drawing/2014/main" id="{50E31ECA-F4B9-43DB-AD0E-5A9AFF37B399}"/>
              </a:ext>
            </a:extLst>
          </p:cNvPr>
          <p:cNvSpPr>
            <a:spLocks noGrp="1" noChangeArrowheads="1"/>
          </p:cNvSpPr>
          <p:nvPr>
            <p:ph type="body" idx="1"/>
          </p:nvPr>
        </p:nvSpPr>
        <p:spPr>
          <a:noFill/>
          <a:ln/>
        </p:spPr>
        <p:txBody>
          <a:bodyPr/>
          <a:lstStyle/>
          <a:p>
            <a:pPr>
              <a:buClr>
                <a:schemeClr val="tx2"/>
              </a:buClr>
            </a:pPr>
            <a:r>
              <a:rPr lang="en-US" altLang="en-US" dirty="0"/>
              <a:t>You likely will be rushing to others to understand what you never studied.</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FC3FFA7F-7A7A-45A0-850A-31A1023F061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24 Hours to Live</a:t>
            </a:r>
          </a:p>
        </p:txBody>
      </p:sp>
      <p:sp>
        <p:nvSpPr>
          <p:cNvPr id="79875" name="Rectangle 3">
            <a:extLst>
              <a:ext uri="{FF2B5EF4-FFF2-40B4-BE49-F238E27FC236}">
                <a16:creationId xmlns:a16="http://schemas.microsoft.com/office/drawing/2014/main" id="{9CD48CF9-0E0B-49A0-AA73-D6FDF7632BAE}"/>
              </a:ext>
            </a:extLst>
          </p:cNvPr>
          <p:cNvSpPr>
            <a:spLocks noGrp="1" noChangeArrowheads="1"/>
          </p:cNvSpPr>
          <p:nvPr>
            <p:ph type="body" idx="1"/>
          </p:nvPr>
        </p:nvSpPr>
        <p:spPr>
          <a:noFill/>
          <a:ln/>
        </p:spPr>
        <p:txBody>
          <a:bodyPr/>
          <a:lstStyle/>
          <a:p>
            <a:pPr>
              <a:buClr>
                <a:schemeClr val="tx2"/>
              </a:buClr>
            </a:pPr>
            <a:r>
              <a:rPr lang="en-US" altLang="en-US" sz="2800"/>
              <a:t>“Normal day, let me be aware of the treasure you are. Let me learn from you, love you, savor you, bless you before you depart. Let me not pass you by in quest of some rare and perfect tomorrow. Let me hold you while I may for it will not always be so. One day I shall dig my nails into the earth, or bury my face in the pillow, or stretch myself taut, or raise my hands to the sky, and want, more than all the world, your return.”</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DEB089C-65E0-46EE-A669-557647F0B606}"/>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7 Days to Live</a:t>
            </a:r>
          </a:p>
        </p:txBody>
      </p:sp>
      <p:sp>
        <p:nvSpPr>
          <p:cNvPr id="9219" name="Rectangle 3">
            <a:extLst>
              <a:ext uri="{FF2B5EF4-FFF2-40B4-BE49-F238E27FC236}">
                <a16:creationId xmlns:a16="http://schemas.microsoft.com/office/drawing/2014/main" id="{E3453613-8FA7-4FA5-A214-6BAB7B8006DA}"/>
              </a:ext>
            </a:extLst>
          </p:cNvPr>
          <p:cNvSpPr>
            <a:spLocks noGrp="1" noChangeArrowheads="1"/>
          </p:cNvSpPr>
          <p:nvPr>
            <p:ph type="body" idx="1"/>
          </p:nvPr>
        </p:nvSpPr>
        <p:spPr>
          <a:noFill/>
          <a:ln/>
        </p:spPr>
        <p:txBody>
          <a:bodyPr/>
          <a:lstStyle/>
          <a:p>
            <a:pPr>
              <a:buClr>
                <a:schemeClr val="tx2"/>
              </a:buClr>
            </a:pPr>
            <a:r>
              <a:rPr lang="en-US" altLang="en-US"/>
              <a:t>More time will make a difference. The same things are </a:t>
            </a:r>
            <a:r>
              <a:rPr lang="en-US" altLang="en-US" b="1"/>
              <a:t>unimportant</a:t>
            </a:r>
            <a:r>
              <a:rPr lang="en-US" altLang="en-US"/>
              <a: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E64E2A7E-B2DD-4E30-9641-06F176C69108}"/>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7 Days to Live</a:t>
            </a:r>
          </a:p>
        </p:txBody>
      </p:sp>
      <p:sp>
        <p:nvSpPr>
          <p:cNvPr id="99331" name="Rectangle 3">
            <a:extLst>
              <a:ext uri="{FF2B5EF4-FFF2-40B4-BE49-F238E27FC236}">
                <a16:creationId xmlns:a16="http://schemas.microsoft.com/office/drawing/2014/main" id="{1770E050-825F-487A-A579-DA9ED9FAED8C}"/>
              </a:ext>
            </a:extLst>
          </p:cNvPr>
          <p:cNvSpPr>
            <a:spLocks noGrp="1" noChangeArrowheads="1"/>
          </p:cNvSpPr>
          <p:nvPr>
            <p:ph type="body" idx="1"/>
          </p:nvPr>
        </p:nvSpPr>
        <p:spPr>
          <a:noFill/>
          <a:ln/>
        </p:spPr>
        <p:txBody>
          <a:bodyPr/>
          <a:lstStyle/>
          <a:p>
            <a:pPr>
              <a:buClr>
                <a:schemeClr val="tx2"/>
              </a:buClr>
            </a:pPr>
            <a:r>
              <a:rPr lang="en-US" altLang="en-US"/>
              <a:t>More time will make a difference. The same things are </a:t>
            </a:r>
            <a:r>
              <a:rPr lang="en-US" altLang="en-US" b="1"/>
              <a:t>unimportant</a:t>
            </a:r>
            <a:r>
              <a:rPr lang="en-US" altLang="en-US"/>
              <a:t>.</a:t>
            </a:r>
          </a:p>
          <a:p>
            <a:pPr>
              <a:buClr>
                <a:schemeClr val="tx2"/>
              </a:buClr>
            </a:pPr>
            <a:r>
              <a:rPr lang="en-US" altLang="en-US"/>
              <a:t>You priorities will change in those things that are </a:t>
            </a:r>
            <a:r>
              <a:rPr lang="en-US" altLang="en-US" b="1"/>
              <a:t>very important</a:t>
            </a:r>
            <a:r>
              <a:rPr lang="en-US" altLang="en-US"/>
              <a: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152ADA9E-495A-4DCA-8558-E559D0473419}"/>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7 Days to Live</a:t>
            </a:r>
          </a:p>
        </p:txBody>
      </p:sp>
      <p:sp>
        <p:nvSpPr>
          <p:cNvPr id="100355" name="Rectangle 3">
            <a:extLst>
              <a:ext uri="{FF2B5EF4-FFF2-40B4-BE49-F238E27FC236}">
                <a16:creationId xmlns:a16="http://schemas.microsoft.com/office/drawing/2014/main" id="{CF801A35-9604-4034-9E2F-1284769C41F9}"/>
              </a:ext>
            </a:extLst>
          </p:cNvPr>
          <p:cNvSpPr>
            <a:spLocks noGrp="1" noChangeArrowheads="1"/>
          </p:cNvSpPr>
          <p:nvPr>
            <p:ph type="body" idx="1"/>
          </p:nvPr>
        </p:nvSpPr>
        <p:spPr>
          <a:noFill/>
          <a:ln/>
        </p:spPr>
        <p:txBody>
          <a:bodyPr/>
          <a:lstStyle/>
          <a:p>
            <a:pPr>
              <a:buClr>
                <a:schemeClr val="tx2"/>
              </a:buClr>
            </a:pPr>
            <a:r>
              <a:rPr lang="en-US" altLang="en-US"/>
              <a:t>More time will make a difference. The same things are </a:t>
            </a:r>
            <a:r>
              <a:rPr lang="en-US" altLang="en-US" b="1"/>
              <a:t>unimportant</a:t>
            </a:r>
            <a:r>
              <a:rPr lang="en-US" altLang="en-US"/>
              <a:t>.</a:t>
            </a:r>
          </a:p>
          <a:p>
            <a:pPr>
              <a:buClr>
                <a:schemeClr val="tx2"/>
              </a:buClr>
            </a:pPr>
            <a:r>
              <a:rPr lang="en-US" altLang="en-US"/>
              <a:t>You priorities will change in those things that are </a:t>
            </a:r>
            <a:r>
              <a:rPr lang="en-US" altLang="en-US" b="1"/>
              <a:t>very important</a:t>
            </a:r>
            <a:r>
              <a:rPr lang="en-US" altLang="en-US"/>
              <a:t>.</a:t>
            </a:r>
          </a:p>
          <a:p>
            <a:pPr>
              <a:buClr>
                <a:schemeClr val="tx2"/>
              </a:buClr>
            </a:pPr>
            <a:r>
              <a:rPr lang="en-US" altLang="en-US" b="1"/>
              <a:t>Bible Study</a:t>
            </a:r>
            <a:r>
              <a:rPr lang="en-US" altLang="en-US"/>
              <a:t> move to the top. You now have time for application.</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F1566361-E73F-480B-BCE4-E8A00048DDFD}"/>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7 Days to Live</a:t>
            </a:r>
          </a:p>
        </p:txBody>
      </p:sp>
      <p:sp>
        <p:nvSpPr>
          <p:cNvPr id="97283" name="Rectangle 3">
            <a:extLst>
              <a:ext uri="{FF2B5EF4-FFF2-40B4-BE49-F238E27FC236}">
                <a16:creationId xmlns:a16="http://schemas.microsoft.com/office/drawing/2014/main" id="{A09D1FE0-34AC-4488-A84C-BE4862C1F710}"/>
              </a:ext>
            </a:extLst>
          </p:cNvPr>
          <p:cNvSpPr>
            <a:spLocks noGrp="1" noChangeArrowheads="1"/>
          </p:cNvSpPr>
          <p:nvPr>
            <p:ph type="body" idx="1"/>
          </p:nvPr>
        </p:nvSpPr>
        <p:spPr>
          <a:noFill/>
          <a:ln/>
        </p:spPr>
        <p:txBody>
          <a:bodyPr/>
          <a:lstStyle/>
          <a:p>
            <a:pPr>
              <a:buClr>
                <a:schemeClr val="tx2"/>
              </a:buClr>
            </a:pPr>
            <a:r>
              <a:rPr lang="en-US" altLang="en-US" dirty="0"/>
              <a:t>You are active in </a:t>
            </a:r>
            <a:r>
              <a:rPr lang="en-US" altLang="en-US" b="1" dirty="0"/>
              <a:t>evangelism </a:t>
            </a:r>
            <a:r>
              <a:rPr lang="en-US" altLang="en-US" dirty="0"/>
              <a:t>as never before. You no longer sit on the sidelines with the lost or with church problems. You will find great joy in this work. “Why have I not done this before?”</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FA5619F2-2417-4830-9CAD-027DE388E18F}"/>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sz="4800" b="1" i="1"/>
              <a:t>7 Days to Live</a:t>
            </a:r>
          </a:p>
        </p:txBody>
      </p:sp>
      <p:sp>
        <p:nvSpPr>
          <p:cNvPr id="98307" name="Rectangle 3">
            <a:extLst>
              <a:ext uri="{FF2B5EF4-FFF2-40B4-BE49-F238E27FC236}">
                <a16:creationId xmlns:a16="http://schemas.microsoft.com/office/drawing/2014/main" id="{689EDE24-3BF6-4090-9EEA-5F6F9441AA13}"/>
              </a:ext>
            </a:extLst>
          </p:cNvPr>
          <p:cNvSpPr>
            <a:spLocks noGrp="1" noChangeArrowheads="1"/>
          </p:cNvSpPr>
          <p:nvPr>
            <p:ph type="body" idx="1"/>
          </p:nvPr>
        </p:nvSpPr>
        <p:spPr>
          <a:noFill/>
          <a:ln/>
        </p:spPr>
        <p:txBody>
          <a:bodyPr/>
          <a:lstStyle/>
          <a:p>
            <a:pPr>
              <a:buClr>
                <a:schemeClr val="tx2"/>
              </a:buClr>
            </a:pPr>
            <a:r>
              <a:rPr lang="en-US" altLang="en-US"/>
              <a:t>You will not fail to </a:t>
            </a:r>
            <a:r>
              <a:rPr lang="en-US" altLang="en-US" b="1"/>
              <a:t>worship</a:t>
            </a:r>
            <a:r>
              <a:rPr lang="en-US" altLang="en-US"/>
              <a:t> with Christians on Wednesday night. In fact you will meet with Christians in the homes to study and pray. Your life has never been richer and  closer to God</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856EC9B-CDA1-4407-BF03-0BF4CDC067BD}"/>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1267" name="Rectangle 3">
            <a:extLst>
              <a:ext uri="{FF2B5EF4-FFF2-40B4-BE49-F238E27FC236}">
                <a16:creationId xmlns:a16="http://schemas.microsoft.com/office/drawing/2014/main" id="{A9C1CE16-E6F3-4056-B9BA-C5919A0489A7}"/>
              </a:ext>
            </a:extLst>
          </p:cNvPr>
          <p:cNvSpPr>
            <a:spLocks noGrp="1" noChangeArrowheads="1"/>
          </p:cNvSpPr>
          <p:nvPr>
            <p:ph type="body" idx="1"/>
          </p:nvPr>
        </p:nvSpPr>
        <p:spPr>
          <a:noFill/>
          <a:ln/>
        </p:spPr>
        <p:txBody>
          <a:bodyPr/>
          <a:lstStyle/>
          <a:p>
            <a:pPr>
              <a:buClr>
                <a:schemeClr val="tx2"/>
              </a:buClr>
            </a:pPr>
            <a:r>
              <a:rPr lang="en-US" altLang="en-US"/>
              <a:t>Now you have time for radical changes in those </a:t>
            </a:r>
            <a:r>
              <a:rPr lang="en-US" altLang="en-US" b="1"/>
              <a:t>very important</a:t>
            </a:r>
            <a:r>
              <a:rPr lang="en-US" altLang="en-US"/>
              <a:t> areas.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6EC0A63D-3E78-419E-A901-CB5D301C749B}"/>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12643" name="Rectangle 3">
            <a:extLst>
              <a:ext uri="{FF2B5EF4-FFF2-40B4-BE49-F238E27FC236}">
                <a16:creationId xmlns:a16="http://schemas.microsoft.com/office/drawing/2014/main" id="{3D4C9B65-EF19-4A11-A301-3FD0B9078EE7}"/>
              </a:ext>
            </a:extLst>
          </p:cNvPr>
          <p:cNvSpPr>
            <a:spLocks noGrp="1" noChangeArrowheads="1"/>
          </p:cNvSpPr>
          <p:nvPr>
            <p:ph type="body" idx="1"/>
          </p:nvPr>
        </p:nvSpPr>
        <p:spPr>
          <a:noFill/>
          <a:ln/>
        </p:spPr>
        <p:txBody>
          <a:bodyPr/>
          <a:lstStyle/>
          <a:p>
            <a:pPr>
              <a:buClr>
                <a:schemeClr val="tx2"/>
              </a:buClr>
            </a:pPr>
            <a:r>
              <a:rPr lang="en-US" altLang="en-US"/>
              <a:t>Now you have time for radical changes in those </a:t>
            </a:r>
            <a:r>
              <a:rPr lang="en-US" altLang="en-US" b="1"/>
              <a:t>very important</a:t>
            </a:r>
            <a:r>
              <a:rPr lang="en-US" altLang="en-US"/>
              <a:t> areas.</a:t>
            </a:r>
          </a:p>
          <a:p>
            <a:pPr>
              <a:buClr>
                <a:schemeClr val="tx2"/>
              </a:buClr>
            </a:pPr>
            <a:r>
              <a:rPr lang="en-US" altLang="en-US" b="1"/>
              <a:t>Worship</a:t>
            </a:r>
            <a:r>
              <a:rPr lang="en-US" altLang="en-US"/>
              <a:t> now moves to the top of the list. Those who worship in time become like God. You will have perfect attendance, no more “hit and miss.”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E74BCDFD-E932-4898-8668-B52EA74862AA}"/>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1379" name="Rectangle 3">
            <a:extLst>
              <a:ext uri="{FF2B5EF4-FFF2-40B4-BE49-F238E27FC236}">
                <a16:creationId xmlns:a16="http://schemas.microsoft.com/office/drawing/2014/main" id="{7B8B9FB4-4C21-4E90-B29E-686CB2CA32C4}"/>
              </a:ext>
            </a:extLst>
          </p:cNvPr>
          <p:cNvSpPr>
            <a:spLocks noGrp="1" noChangeArrowheads="1"/>
          </p:cNvSpPr>
          <p:nvPr>
            <p:ph type="body" idx="1"/>
          </p:nvPr>
        </p:nvSpPr>
        <p:spPr>
          <a:noFill/>
          <a:ln/>
        </p:spPr>
        <p:txBody>
          <a:bodyPr/>
          <a:lstStyle/>
          <a:p>
            <a:pPr>
              <a:buClr>
                <a:schemeClr val="tx2"/>
              </a:buClr>
            </a:pPr>
            <a:r>
              <a:rPr lang="en-US" altLang="en-US"/>
              <a:t>“When a person is renewed from day to day by growing in the knowledge of God, in righteousness, and in the sanctity of truth, that person transfers its love from things temporal to things eternal, from things visible to things intelligible, from things carnal to things spiritual.”</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You come to know what a Christian believes </a:t>
            </a:r>
            <a:r>
              <a:rPr lang="en-US" altLang="en-US" i="1" u="sng" dirty="0">
                <a:effectLst>
                  <a:outerShdw blurRad="38100" dist="38100" dir="2700000" algn="tl">
                    <a:srgbClr val="000000"/>
                  </a:outerShdw>
                </a:effectLst>
              </a:rPr>
              <a:t>by what he does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(Jas 2:18)</a:t>
            </a:r>
          </a:p>
        </p:txBody>
      </p:sp>
    </p:spTree>
    <p:extLst>
      <p:ext uri="{BB962C8B-B14F-4D97-AF65-F5344CB8AC3E}">
        <p14:creationId xmlns:p14="http://schemas.microsoft.com/office/powerpoint/2010/main" val="2469521484"/>
      </p:ext>
    </p:extLst>
  </p:cSld>
  <p:clrMapOvr>
    <a:masterClrMapping/>
  </p:clrMapOvr>
  <p:transition>
    <p:pull dir="rd"/>
  </p:transition>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3C423BDE-9ADA-4324-AC2A-4E94A2A9D06C}"/>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2403" name="Rectangle 3">
            <a:extLst>
              <a:ext uri="{FF2B5EF4-FFF2-40B4-BE49-F238E27FC236}">
                <a16:creationId xmlns:a16="http://schemas.microsoft.com/office/drawing/2014/main" id="{18D9F581-45A1-45D4-96E1-AD1FEF778BA8}"/>
              </a:ext>
            </a:extLst>
          </p:cNvPr>
          <p:cNvSpPr>
            <a:spLocks noGrp="1" noChangeArrowheads="1"/>
          </p:cNvSpPr>
          <p:nvPr>
            <p:ph type="body" idx="1"/>
          </p:nvPr>
        </p:nvSpPr>
        <p:spPr>
          <a:noFill/>
          <a:ln/>
        </p:spPr>
        <p:txBody>
          <a:bodyPr/>
          <a:lstStyle/>
          <a:p>
            <a:pPr>
              <a:buClr>
                <a:schemeClr val="tx2"/>
              </a:buClr>
            </a:pPr>
            <a:r>
              <a:rPr lang="en-US" altLang="en-US" dirty="0"/>
              <a:t>In </a:t>
            </a:r>
            <a:r>
              <a:rPr lang="en-US" altLang="en-US" b="1" dirty="0"/>
              <a:t>evangelism</a:t>
            </a:r>
            <a:r>
              <a:rPr lang="en-US" altLang="en-US" dirty="0"/>
              <a:t> you truly will have influenced many in 1 year.</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11ABD0F4-20AB-47A0-80C2-AE0C13ED5F5A}"/>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10595" name="Rectangle 3">
            <a:extLst>
              <a:ext uri="{FF2B5EF4-FFF2-40B4-BE49-F238E27FC236}">
                <a16:creationId xmlns:a16="http://schemas.microsoft.com/office/drawing/2014/main" id="{1BFD4548-B307-4729-9BF2-C2D31D9F0ADE}"/>
              </a:ext>
            </a:extLst>
          </p:cNvPr>
          <p:cNvSpPr>
            <a:spLocks noGrp="1" noChangeArrowheads="1"/>
          </p:cNvSpPr>
          <p:nvPr>
            <p:ph type="body" idx="1"/>
          </p:nvPr>
        </p:nvSpPr>
        <p:spPr>
          <a:noFill/>
          <a:ln/>
        </p:spPr>
        <p:txBody>
          <a:bodyPr/>
          <a:lstStyle/>
          <a:p>
            <a:pPr>
              <a:buClr>
                <a:schemeClr val="tx2"/>
              </a:buClr>
            </a:pPr>
            <a:r>
              <a:rPr lang="en-US" altLang="en-US" dirty="0"/>
              <a:t>In </a:t>
            </a:r>
            <a:r>
              <a:rPr lang="en-US" altLang="en-US" b="1" dirty="0"/>
              <a:t>evangelism</a:t>
            </a:r>
            <a:r>
              <a:rPr lang="en-US" altLang="en-US" dirty="0"/>
              <a:t> you truly will have influenced many in 1 year.</a:t>
            </a:r>
          </a:p>
          <a:p>
            <a:pPr>
              <a:buClr>
                <a:schemeClr val="tx2"/>
              </a:buClr>
            </a:pPr>
            <a:r>
              <a:rPr lang="en-US" altLang="en-US" dirty="0"/>
              <a:t>In </a:t>
            </a:r>
            <a:r>
              <a:rPr lang="en-US" altLang="en-US" b="1" dirty="0"/>
              <a:t>Bible study</a:t>
            </a:r>
            <a:r>
              <a:rPr lang="en-US" altLang="en-US" dirty="0"/>
              <a:t> you will have gained tremendously. You may have qualified to     be an elder or deacon. You may be reaching or teaching classes. Other will be coming to you for answers!</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0E584C7F-CED3-4DA2-8596-EADA3D9F0C87}"/>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11619" name="Rectangle 3">
            <a:extLst>
              <a:ext uri="{FF2B5EF4-FFF2-40B4-BE49-F238E27FC236}">
                <a16:creationId xmlns:a16="http://schemas.microsoft.com/office/drawing/2014/main" id="{E5300CD3-E2B7-4DCA-BE12-AC7AFE4DF24D}"/>
              </a:ext>
            </a:extLst>
          </p:cNvPr>
          <p:cNvSpPr>
            <a:spLocks noGrp="1" noChangeArrowheads="1"/>
          </p:cNvSpPr>
          <p:nvPr>
            <p:ph type="body" idx="1"/>
          </p:nvPr>
        </p:nvSpPr>
        <p:spPr>
          <a:noFill/>
          <a:ln/>
        </p:spPr>
        <p:txBody>
          <a:bodyPr/>
          <a:lstStyle/>
          <a:p>
            <a:pPr>
              <a:buClr>
                <a:schemeClr val="tx2"/>
              </a:buClr>
            </a:pPr>
            <a:r>
              <a:rPr lang="en-US" altLang="en-US" dirty="0"/>
              <a:t>In </a:t>
            </a:r>
            <a:r>
              <a:rPr lang="en-US" altLang="en-US" b="1" dirty="0"/>
              <a:t>evangelism</a:t>
            </a:r>
            <a:r>
              <a:rPr lang="en-US" altLang="en-US" dirty="0"/>
              <a:t> you truly will have influenced many in 1 year.</a:t>
            </a:r>
          </a:p>
          <a:p>
            <a:pPr>
              <a:buClr>
                <a:schemeClr val="tx2"/>
              </a:buClr>
            </a:pPr>
            <a:r>
              <a:rPr lang="en-US" altLang="en-US" dirty="0"/>
              <a:t>In </a:t>
            </a:r>
            <a:r>
              <a:rPr lang="en-US" altLang="en-US" b="1" dirty="0"/>
              <a:t>Bible study</a:t>
            </a:r>
            <a:r>
              <a:rPr lang="en-US" altLang="en-US" dirty="0"/>
              <a:t> you will have gained tremendously. You may have qualified to     be an elder or deacon. You may be reaching or teaching classes. Other will be coming to you for answers!</a:t>
            </a:r>
          </a:p>
          <a:p>
            <a:pPr>
              <a:buClr>
                <a:schemeClr val="tx2"/>
              </a:buClr>
            </a:pPr>
            <a:r>
              <a:rPr lang="en-US" altLang="en-US" dirty="0"/>
              <a:t>In your </a:t>
            </a:r>
            <a:r>
              <a:rPr lang="en-US" altLang="en-US" b="1" dirty="0"/>
              <a:t>prayer</a:t>
            </a:r>
            <a:r>
              <a:rPr lang="en-US" altLang="en-US" dirty="0"/>
              <a:t> life, you will have influenced many. </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9D1BF276-CC82-45D3-B9AE-12453F995662}"/>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3427" name="Rectangle 3">
            <a:extLst>
              <a:ext uri="{FF2B5EF4-FFF2-40B4-BE49-F238E27FC236}">
                <a16:creationId xmlns:a16="http://schemas.microsoft.com/office/drawing/2014/main" id="{60443597-D763-4F55-8F0D-9ABD9CF28C69}"/>
              </a:ext>
            </a:extLst>
          </p:cNvPr>
          <p:cNvSpPr>
            <a:spLocks noGrp="1" noChangeArrowheads="1"/>
          </p:cNvSpPr>
          <p:nvPr>
            <p:ph type="body" idx="1"/>
          </p:nvPr>
        </p:nvSpPr>
        <p:spPr>
          <a:noFill/>
          <a:ln/>
        </p:spPr>
        <p:txBody>
          <a:bodyPr/>
          <a:lstStyle/>
          <a:p>
            <a:pPr>
              <a:buClr>
                <a:schemeClr val="tx2"/>
              </a:buClr>
            </a:pPr>
            <a:r>
              <a:rPr lang="en-US" altLang="en-US"/>
              <a:t>There will be things that become </a:t>
            </a:r>
            <a:r>
              <a:rPr lang="en-US" altLang="en-US" b="1"/>
              <a:t>mildly important.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A1586F20-D70A-438B-BAD2-C63892777A9C}"/>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9571" name="Rectangle 3">
            <a:extLst>
              <a:ext uri="{FF2B5EF4-FFF2-40B4-BE49-F238E27FC236}">
                <a16:creationId xmlns:a16="http://schemas.microsoft.com/office/drawing/2014/main" id="{622C8DFA-E355-4BA4-8E0E-8B2B46FB2C1B}"/>
              </a:ext>
            </a:extLst>
          </p:cNvPr>
          <p:cNvSpPr>
            <a:spLocks noGrp="1" noChangeArrowheads="1"/>
          </p:cNvSpPr>
          <p:nvPr>
            <p:ph type="body" idx="1"/>
          </p:nvPr>
        </p:nvSpPr>
        <p:spPr>
          <a:noFill/>
          <a:ln/>
        </p:spPr>
        <p:txBody>
          <a:bodyPr/>
          <a:lstStyle/>
          <a:p>
            <a:pPr>
              <a:buClr>
                <a:schemeClr val="tx2"/>
              </a:buClr>
            </a:pPr>
            <a:r>
              <a:rPr lang="en-US" altLang="en-US"/>
              <a:t>There will be things that become </a:t>
            </a:r>
            <a:r>
              <a:rPr lang="en-US" altLang="en-US" b="1"/>
              <a:t>mildly important.</a:t>
            </a:r>
          </a:p>
          <a:p>
            <a:pPr>
              <a:buClr>
                <a:schemeClr val="tx2"/>
              </a:buClr>
            </a:pPr>
            <a:r>
              <a:rPr lang="en-US" altLang="en-US"/>
              <a:t>In your </a:t>
            </a:r>
            <a:r>
              <a:rPr lang="en-US" altLang="en-US" b="1"/>
              <a:t>job</a:t>
            </a:r>
            <a:r>
              <a:rPr lang="en-US" altLang="en-US"/>
              <a:t> you work faithfully. </a:t>
            </a:r>
            <a:br>
              <a:rPr lang="en-US" altLang="en-US"/>
            </a:br>
            <a:r>
              <a:rPr lang="en-US" altLang="en-US" b="1"/>
              <a:t>(Col 3:22-23)</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4E7262B7-0F59-45C6-A305-C2FB3F731B51}"/>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4451" name="Rectangle 3">
            <a:extLst>
              <a:ext uri="{FF2B5EF4-FFF2-40B4-BE49-F238E27FC236}">
                <a16:creationId xmlns:a16="http://schemas.microsoft.com/office/drawing/2014/main" id="{D24B526B-7FD7-4654-82C4-A8B3518C0060}"/>
              </a:ext>
            </a:extLst>
          </p:cNvPr>
          <p:cNvSpPr>
            <a:spLocks noGrp="1" noChangeArrowheads="1"/>
          </p:cNvSpPr>
          <p:nvPr>
            <p:ph type="body" idx="1"/>
          </p:nvPr>
        </p:nvSpPr>
        <p:spPr>
          <a:noFill/>
          <a:ln/>
        </p:spPr>
        <p:txBody>
          <a:bodyPr/>
          <a:lstStyle/>
          <a:p>
            <a:pPr>
              <a:buClr>
                <a:schemeClr val="tx2"/>
              </a:buClr>
            </a:pPr>
            <a:r>
              <a:rPr lang="en-US" altLang="en-US" b="1" u="sng"/>
              <a:t>Colossians 3:22-3:23 (NKJV)</a:t>
            </a:r>
            <a:r>
              <a:rPr lang="en-US" altLang="en-US"/>
              <a:t>  -  Bondservants, obey in all things your masters according to the flesh, not with eyeservice, as men-pleasers, but in sincerity of heart, fearing God. 23 And whatever you do, do it heartily, as to the Lord and not to men,</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E68D8D34-44ED-4B14-99F6-991D3911D36D}"/>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5475" name="Rectangle 3">
            <a:extLst>
              <a:ext uri="{FF2B5EF4-FFF2-40B4-BE49-F238E27FC236}">
                <a16:creationId xmlns:a16="http://schemas.microsoft.com/office/drawing/2014/main" id="{953DAF40-4D69-414F-8576-1B5FF73577CF}"/>
              </a:ext>
            </a:extLst>
          </p:cNvPr>
          <p:cNvSpPr>
            <a:spLocks noGrp="1" noChangeArrowheads="1"/>
          </p:cNvSpPr>
          <p:nvPr>
            <p:ph type="body" idx="1"/>
          </p:nvPr>
        </p:nvSpPr>
        <p:spPr>
          <a:noFill/>
          <a:ln/>
        </p:spPr>
        <p:txBody>
          <a:bodyPr/>
          <a:lstStyle/>
          <a:p>
            <a:pPr>
              <a:buClr>
                <a:schemeClr val="tx2"/>
              </a:buClr>
            </a:pPr>
            <a:r>
              <a:rPr lang="en-US" altLang="en-US"/>
              <a:t>The other areas remain </a:t>
            </a:r>
            <a:r>
              <a:rPr lang="en-US" altLang="en-US" b="1"/>
              <a:t>unimportant.</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71557784-AD7C-4FFA-9D21-C4080809CCFE}"/>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8547" name="Rectangle 3">
            <a:extLst>
              <a:ext uri="{FF2B5EF4-FFF2-40B4-BE49-F238E27FC236}">
                <a16:creationId xmlns:a16="http://schemas.microsoft.com/office/drawing/2014/main" id="{65050B57-CAE5-4165-B091-9DFCCD8D102F}"/>
              </a:ext>
            </a:extLst>
          </p:cNvPr>
          <p:cNvSpPr>
            <a:spLocks noGrp="1" noChangeArrowheads="1"/>
          </p:cNvSpPr>
          <p:nvPr>
            <p:ph type="body" idx="1"/>
          </p:nvPr>
        </p:nvSpPr>
        <p:spPr>
          <a:noFill/>
          <a:ln/>
        </p:spPr>
        <p:txBody>
          <a:bodyPr/>
          <a:lstStyle/>
          <a:p>
            <a:pPr>
              <a:buClr>
                <a:schemeClr val="tx2"/>
              </a:buClr>
            </a:pPr>
            <a:r>
              <a:rPr lang="en-US" altLang="en-US"/>
              <a:t>'Tis not for man to trifle; life is brief, And sin is here. Our age is but the falling of a leaf, A dropping tear. We have no time to sport away the hours; All must be earnest in the world like ours. Not many lives, but only one have we, Only, only one. How earnest should that one life be, That narrow span; Day after day spent in blessed toil.</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7BC01D3D-E462-4CC2-BB44-87A33252E9C9}"/>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6499" name="Rectangle 3">
            <a:extLst>
              <a:ext uri="{FF2B5EF4-FFF2-40B4-BE49-F238E27FC236}">
                <a16:creationId xmlns:a16="http://schemas.microsoft.com/office/drawing/2014/main" id="{E96DFC13-FE30-4840-A049-0976CB35BF3E}"/>
              </a:ext>
            </a:extLst>
          </p:cNvPr>
          <p:cNvSpPr>
            <a:spLocks noGrp="1" noChangeArrowheads="1"/>
          </p:cNvSpPr>
          <p:nvPr>
            <p:ph type="body" idx="1"/>
          </p:nvPr>
        </p:nvSpPr>
        <p:spPr>
          <a:noFill/>
          <a:ln/>
        </p:spPr>
        <p:txBody>
          <a:bodyPr/>
          <a:lstStyle/>
          <a:p>
            <a:pPr>
              <a:buClr>
                <a:schemeClr val="tx2"/>
              </a:buClr>
            </a:pPr>
            <a:r>
              <a:rPr lang="en-US" altLang="en-US"/>
              <a:t>What is your life about? Why do men let these unimportant things get in their way? </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CF4A2C2D-422F-4A8B-AB87-BE865374935F}"/>
              </a:ext>
            </a:extLst>
          </p:cNvPr>
          <p:cNvSpPr>
            <a:spLocks noGrp="1" noChangeArrowheads="1"/>
          </p:cNvSpPr>
          <p:nvPr>
            <p:ph type="title"/>
          </p:nvPr>
        </p:nvSpPr>
        <p:spPr>
          <a:noFill/>
          <a:ln/>
          <a:effectLst>
            <a:outerShdw dist="35921" dir="2700000" algn="ctr" rotWithShape="0">
              <a:schemeClr val="folHlink"/>
            </a:outerShdw>
          </a:effectLst>
        </p:spPr>
        <p:txBody>
          <a:bodyPr/>
          <a:lstStyle/>
          <a:p>
            <a:pPr algn="ctr"/>
            <a:r>
              <a:rPr lang="en-US" altLang="en-US" b="1" i="1"/>
              <a:t>1 Year to Live</a:t>
            </a:r>
            <a:endParaRPr lang="en-US" altLang="en-US" sz="4800" b="1" i="1"/>
          </a:p>
        </p:txBody>
      </p:sp>
      <p:sp>
        <p:nvSpPr>
          <p:cNvPr id="107523" name="Rectangle 3">
            <a:extLst>
              <a:ext uri="{FF2B5EF4-FFF2-40B4-BE49-F238E27FC236}">
                <a16:creationId xmlns:a16="http://schemas.microsoft.com/office/drawing/2014/main" id="{A158CDB3-CB04-4D21-AB07-B18D9B710721}"/>
              </a:ext>
            </a:extLst>
          </p:cNvPr>
          <p:cNvSpPr>
            <a:spLocks noGrp="1" noChangeArrowheads="1"/>
          </p:cNvSpPr>
          <p:nvPr>
            <p:ph type="body" idx="1"/>
          </p:nvPr>
        </p:nvSpPr>
        <p:spPr>
          <a:noFill/>
          <a:ln/>
        </p:spPr>
        <p:txBody>
          <a:bodyPr/>
          <a:lstStyle/>
          <a:p>
            <a:pPr>
              <a:buClr>
                <a:schemeClr val="tx2"/>
              </a:buClr>
            </a:pPr>
            <a:r>
              <a:rPr lang="en-US" altLang="en-US"/>
              <a:t>What is your life about? Why do men let these unimportant things get in their way? </a:t>
            </a:r>
          </a:p>
          <a:p>
            <a:pPr>
              <a:buClr>
                <a:schemeClr val="tx2"/>
              </a:buClr>
            </a:pPr>
            <a:r>
              <a:rPr lang="en-US" altLang="en-US"/>
              <a:t>Let us consider one more situation.</a:t>
            </a:r>
          </a:p>
        </p:txBody>
      </p:sp>
    </p:spTree>
  </p:cSld>
  <p:clrMapOvr>
    <a:overrideClrMapping bg1="dk2" tx1="lt1" bg2="dk1" tx2="lt2" accent1="accent1" accent2="accent2" accent3="accent3" accent4="accent4" accent5="accent5" accent6="accent6" hlink="hlink" folHlink="folHlink"/>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James 2:18 (NKJV)</a:t>
            </a:r>
            <a:r>
              <a:rPr lang="en-US" altLang="en-US" dirty="0">
                <a:effectLst>
                  <a:outerShdw blurRad="38100" dist="38100" dir="2700000" algn="tl">
                    <a:srgbClr val="000000"/>
                  </a:outerShdw>
                </a:effectLst>
              </a:rPr>
              <a:t> - But someone will say, “You have faith, and I have works.” Show me your faith without your works, and </a:t>
            </a:r>
            <a:r>
              <a:rPr lang="en-US" altLang="en-US" u="sng" dirty="0">
                <a:effectLst>
                  <a:outerShdw blurRad="38100" dist="38100" dir="2700000" algn="tl">
                    <a:srgbClr val="000000"/>
                  </a:outerShdw>
                </a:effectLst>
              </a:rPr>
              <a:t>I will show you my faith by my works</a:t>
            </a:r>
            <a:r>
              <a:rPr lang="en-US" altLang="en-US" dirty="0">
                <a:effectLst>
                  <a:outerShdw blurRad="38100" dist="38100" dir="2700000" algn="tl">
                    <a:srgbClr val="000000"/>
                  </a:outerShdw>
                </a:effectLst>
              </a:rPr>
              <a:t>.</a:t>
            </a:r>
          </a:p>
        </p:txBody>
      </p:sp>
    </p:spTree>
    <p:extLst>
      <p:ext uri="{BB962C8B-B14F-4D97-AF65-F5344CB8AC3E}">
        <p14:creationId xmlns:p14="http://schemas.microsoft.com/office/powerpoint/2010/main" val="685337183"/>
      </p:ext>
    </p:extLst>
  </p:cSld>
  <p:clrMapOvr>
    <a:masterClrMapping/>
  </p:clrMapOvr>
  <p:transition>
    <p:pull dir="rd"/>
  </p:transition>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676" name="Rectangle 4">
            <a:extLst>
              <a:ext uri="{FF2B5EF4-FFF2-40B4-BE49-F238E27FC236}">
                <a16:creationId xmlns:a16="http://schemas.microsoft.com/office/drawing/2014/main" id="{7455864E-A9B9-4BBB-A3DE-DCEB48C10941}"/>
              </a:ext>
            </a:extLst>
          </p:cNvPr>
          <p:cNvSpPr>
            <a:spLocks noGrp="1" noChangeArrowheads="1"/>
          </p:cNvSpPr>
          <p:nvPr>
            <p:ph type="title"/>
          </p:nvPr>
        </p:nvSpPr>
        <p:spPr/>
        <p:txBody>
          <a:bodyPr/>
          <a:lstStyle/>
          <a:p>
            <a:pPr algn="ctr"/>
            <a:r>
              <a:rPr lang="en-US" altLang="en-US" sz="3600" b="1" i="1"/>
              <a:t>What if You had 20 Years to Live?</a:t>
            </a:r>
          </a:p>
        </p:txBody>
      </p:sp>
      <p:sp>
        <p:nvSpPr>
          <p:cNvPr id="28677" name="Rectangle 5">
            <a:extLst>
              <a:ext uri="{FF2B5EF4-FFF2-40B4-BE49-F238E27FC236}">
                <a16:creationId xmlns:a16="http://schemas.microsoft.com/office/drawing/2014/main" id="{B719C1AB-0A0C-486B-BA3C-B63BB23F0EA4}"/>
              </a:ext>
            </a:extLst>
          </p:cNvPr>
          <p:cNvSpPr>
            <a:spLocks noGrp="1" noChangeArrowheads="1"/>
          </p:cNvSpPr>
          <p:nvPr>
            <p:ph type="body" idx="1"/>
          </p:nvPr>
        </p:nvSpPr>
        <p:spPr/>
        <p:txBody>
          <a:bodyPr/>
          <a:lstStyle/>
          <a:p>
            <a:pPr>
              <a:buClr>
                <a:schemeClr val="tx2"/>
              </a:buClr>
            </a:pPr>
            <a:r>
              <a:rPr lang="en-US" altLang="en-US" sz="4000"/>
              <a:t>How would a worldly person reason?</a:t>
            </a:r>
          </a:p>
        </p:txBody>
      </p:sp>
    </p:spTree>
  </p:cSld>
  <p:clrMapOvr>
    <a:masterClrMapping/>
  </p:clrMapOvr>
  <p:transition>
    <p:checker/>
  </p:transition>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0FE99A51-C05E-427F-9862-FA8793DB0912}"/>
              </a:ext>
            </a:extLst>
          </p:cNvPr>
          <p:cNvSpPr>
            <a:spLocks noGrp="1" noChangeArrowheads="1"/>
          </p:cNvSpPr>
          <p:nvPr>
            <p:ph type="title"/>
          </p:nvPr>
        </p:nvSpPr>
        <p:spPr/>
        <p:txBody>
          <a:bodyPr/>
          <a:lstStyle/>
          <a:p>
            <a:pPr algn="ctr"/>
            <a:r>
              <a:rPr lang="en-US" altLang="en-US" sz="3600" b="1" i="1"/>
              <a:t>What if You had 20 Years to Live?</a:t>
            </a:r>
          </a:p>
        </p:txBody>
      </p:sp>
      <p:sp>
        <p:nvSpPr>
          <p:cNvPr id="119811" name="Rectangle 3">
            <a:extLst>
              <a:ext uri="{FF2B5EF4-FFF2-40B4-BE49-F238E27FC236}">
                <a16:creationId xmlns:a16="http://schemas.microsoft.com/office/drawing/2014/main" id="{B85F40E3-EEE2-4930-8D61-85E5AA72A163}"/>
              </a:ext>
            </a:extLst>
          </p:cNvPr>
          <p:cNvSpPr>
            <a:spLocks noGrp="1" noChangeArrowheads="1"/>
          </p:cNvSpPr>
          <p:nvPr>
            <p:ph type="body" idx="1"/>
          </p:nvPr>
        </p:nvSpPr>
        <p:spPr/>
        <p:txBody>
          <a:bodyPr/>
          <a:lstStyle/>
          <a:p>
            <a:pPr>
              <a:buClr>
                <a:schemeClr val="tx2"/>
              </a:buClr>
            </a:pPr>
            <a:r>
              <a:rPr lang="en-US" altLang="en-US" sz="4000"/>
              <a:t>How would a worldly person reason?</a:t>
            </a:r>
          </a:p>
          <a:p>
            <a:pPr>
              <a:buClr>
                <a:schemeClr val="tx2"/>
              </a:buClr>
            </a:pPr>
            <a:r>
              <a:rPr lang="en-US" altLang="en-US"/>
              <a:t>The worldly man will think: “That’s a long time, 2030!”</a:t>
            </a:r>
          </a:p>
        </p:txBody>
      </p:sp>
    </p:spTree>
  </p:cSld>
  <p:clrMapOvr>
    <a:masterClrMapping/>
  </p:clrMapOvr>
  <p:transition>
    <p:checker/>
  </p:transition>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B4D7C5CB-CDA8-454D-8A99-2FF374ACB823}"/>
              </a:ext>
            </a:extLst>
          </p:cNvPr>
          <p:cNvSpPr>
            <a:spLocks noGrp="1" noChangeArrowheads="1"/>
          </p:cNvSpPr>
          <p:nvPr>
            <p:ph type="title"/>
          </p:nvPr>
        </p:nvSpPr>
        <p:spPr/>
        <p:txBody>
          <a:bodyPr/>
          <a:lstStyle/>
          <a:p>
            <a:pPr algn="ctr"/>
            <a:r>
              <a:rPr lang="en-US" altLang="en-US" sz="3600" b="1" i="1"/>
              <a:t>What if You had 20 Years to Live?</a:t>
            </a:r>
          </a:p>
        </p:txBody>
      </p:sp>
      <p:sp>
        <p:nvSpPr>
          <p:cNvPr id="120835" name="Rectangle 3">
            <a:extLst>
              <a:ext uri="{FF2B5EF4-FFF2-40B4-BE49-F238E27FC236}">
                <a16:creationId xmlns:a16="http://schemas.microsoft.com/office/drawing/2014/main" id="{C3B244A5-46C2-453C-9ABA-3989210A62FF}"/>
              </a:ext>
            </a:extLst>
          </p:cNvPr>
          <p:cNvSpPr>
            <a:spLocks noGrp="1" noChangeArrowheads="1"/>
          </p:cNvSpPr>
          <p:nvPr>
            <p:ph type="body" idx="1"/>
          </p:nvPr>
        </p:nvSpPr>
        <p:spPr/>
        <p:txBody>
          <a:bodyPr/>
          <a:lstStyle/>
          <a:p>
            <a:pPr>
              <a:buClr>
                <a:schemeClr val="tx2"/>
              </a:buClr>
            </a:pPr>
            <a:r>
              <a:rPr lang="en-US" altLang="en-US" sz="4000"/>
              <a:t>How would a worldly person reason?</a:t>
            </a:r>
          </a:p>
          <a:p>
            <a:pPr>
              <a:buClr>
                <a:schemeClr val="tx2"/>
              </a:buClr>
            </a:pPr>
            <a:r>
              <a:rPr lang="en-US" altLang="en-US"/>
              <a:t>The worldly man will think: “That’s a long time, 2026!”</a:t>
            </a:r>
          </a:p>
          <a:p>
            <a:pPr>
              <a:buClr>
                <a:schemeClr val="tx2"/>
              </a:buClr>
            </a:pPr>
            <a:r>
              <a:rPr lang="en-US" altLang="en-US"/>
              <a:t>Here are the priorities of the worldly:</a:t>
            </a:r>
          </a:p>
        </p:txBody>
      </p:sp>
    </p:spTree>
  </p:cSld>
  <p:clrMapOvr>
    <a:masterClrMapping/>
  </p:clrMapOvr>
  <p:transition>
    <p:checker/>
  </p:transition>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168F3950-20BB-4F8E-B387-977EF4EED8E3}"/>
              </a:ext>
            </a:extLst>
          </p:cNvPr>
          <p:cNvSpPr>
            <a:spLocks noGrp="1" noChangeArrowheads="1"/>
          </p:cNvSpPr>
          <p:nvPr>
            <p:ph type="title"/>
          </p:nvPr>
        </p:nvSpPr>
        <p:spPr/>
        <p:txBody>
          <a:bodyPr/>
          <a:lstStyle/>
          <a:p>
            <a:pPr algn="ctr"/>
            <a:r>
              <a:rPr lang="en-US" altLang="en-US" sz="3600" b="1" i="1"/>
              <a:t>What if You had 20 Years to Live?</a:t>
            </a:r>
          </a:p>
        </p:txBody>
      </p:sp>
      <p:sp>
        <p:nvSpPr>
          <p:cNvPr id="121859" name="Rectangle 3">
            <a:extLst>
              <a:ext uri="{FF2B5EF4-FFF2-40B4-BE49-F238E27FC236}">
                <a16:creationId xmlns:a16="http://schemas.microsoft.com/office/drawing/2014/main" id="{64938091-AF52-4994-90DA-D86AE9AFBCFD}"/>
              </a:ext>
            </a:extLst>
          </p:cNvPr>
          <p:cNvSpPr>
            <a:spLocks noGrp="1" noChangeArrowheads="1"/>
          </p:cNvSpPr>
          <p:nvPr>
            <p:ph type="body" idx="1"/>
          </p:nvPr>
        </p:nvSpPr>
        <p:spPr/>
        <p:txBody>
          <a:bodyPr/>
          <a:lstStyle/>
          <a:p>
            <a:pPr>
              <a:buClr>
                <a:schemeClr val="tx2"/>
              </a:buClr>
            </a:pPr>
            <a:r>
              <a:rPr lang="en-US" altLang="en-US" sz="4000"/>
              <a:t>How would a worldly person reason?</a:t>
            </a:r>
          </a:p>
          <a:p>
            <a:pPr>
              <a:buClr>
                <a:schemeClr val="tx2"/>
              </a:buClr>
            </a:pPr>
            <a:r>
              <a:rPr lang="en-US" altLang="en-US"/>
              <a:t>The worldly man will think: “That’s a long time, 2026!”</a:t>
            </a:r>
          </a:p>
          <a:p>
            <a:pPr>
              <a:buClr>
                <a:schemeClr val="tx2"/>
              </a:buClr>
            </a:pPr>
            <a:r>
              <a:rPr lang="en-US" altLang="en-US"/>
              <a:t>Here are the priorities of the worldly:</a:t>
            </a:r>
          </a:p>
          <a:p>
            <a:pPr>
              <a:buClr>
                <a:schemeClr val="tx2"/>
              </a:buClr>
            </a:pPr>
            <a:r>
              <a:rPr lang="en-US" altLang="en-US"/>
              <a:t>“I must keep seeking to make the most money in my </a:t>
            </a:r>
            <a:r>
              <a:rPr lang="en-US" altLang="en-US" b="1"/>
              <a:t>job</a:t>
            </a:r>
            <a:r>
              <a:rPr lang="en-US" altLang="en-US"/>
              <a:t>.” </a:t>
            </a:r>
          </a:p>
        </p:txBody>
      </p:sp>
    </p:spTree>
  </p:cSld>
  <p:clrMapOvr>
    <a:masterClrMapping/>
  </p:clrMapOvr>
  <p:transition>
    <p:checker/>
  </p:transition>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2BD3403-1DAA-481C-AD0A-668D6F1D525F}"/>
              </a:ext>
            </a:extLst>
          </p:cNvPr>
          <p:cNvSpPr>
            <a:spLocks noGrp="1" noChangeArrowheads="1"/>
          </p:cNvSpPr>
          <p:nvPr>
            <p:ph type="title"/>
          </p:nvPr>
        </p:nvSpPr>
        <p:spPr/>
        <p:txBody>
          <a:bodyPr/>
          <a:lstStyle/>
          <a:p>
            <a:pPr algn="ctr"/>
            <a:r>
              <a:rPr lang="en-US" altLang="en-US" sz="3600" b="1" i="1"/>
              <a:t>What if You had 20 Years to Live?</a:t>
            </a:r>
          </a:p>
        </p:txBody>
      </p:sp>
      <p:sp>
        <p:nvSpPr>
          <p:cNvPr id="113667" name="Rectangle 3">
            <a:extLst>
              <a:ext uri="{FF2B5EF4-FFF2-40B4-BE49-F238E27FC236}">
                <a16:creationId xmlns:a16="http://schemas.microsoft.com/office/drawing/2014/main" id="{BEF9C160-2120-4E48-9D65-EB0DDD7B43AF}"/>
              </a:ext>
            </a:extLst>
          </p:cNvPr>
          <p:cNvSpPr>
            <a:spLocks noGrp="1" noChangeArrowheads="1"/>
          </p:cNvSpPr>
          <p:nvPr>
            <p:ph type="body" idx="1"/>
          </p:nvPr>
        </p:nvSpPr>
        <p:spPr/>
        <p:txBody>
          <a:bodyPr/>
          <a:lstStyle/>
          <a:p>
            <a:pPr>
              <a:buClr>
                <a:schemeClr val="tx2"/>
              </a:buClr>
            </a:pPr>
            <a:r>
              <a:rPr lang="en-US" altLang="en-US"/>
              <a:t>“I need time for </a:t>
            </a:r>
            <a:r>
              <a:rPr lang="en-US" altLang="en-US" b="1"/>
              <a:t>entertainment.</a:t>
            </a:r>
            <a:r>
              <a:rPr lang="en-US" altLang="en-US"/>
              <a:t> Weekends are all I have.”</a:t>
            </a:r>
          </a:p>
        </p:txBody>
      </p:sp>
    </p:spTree>
  </p:cSld>
  <p:clrMapOvr>
    <a:masterClrMapping/>
  </p:clrMapOvr>
  <p:transition>
    <p:checker/>
  </p:transition>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40D210FB-0060-486A-BA5A-3C5ED560C4C6}"/>
              </a:ext>
            </a:extLst>
          </p:cNvPr>
          <p:cNvSpPr>
            <a:spLocks noGrp="1" noChangeArrowheads="1"/>
          </p:cNvSpPr>
          <p:nvPr>
            <p:ph type="title"/>
          </p:nvPr>
        </p:nvSpPr>
        <p:spPr/>
        <p:txBody>
          <a:bodyPr/>
          <a:lstStyle/>
          <a:p>
            <a:pPr algn="ctr"/>
            <a:r>
              <a:rPr lang="en-US" altLang="en-US" sz="3600" b="1" i="1"/>
              <a:t>What if You had 20 Years to Live?</a:t>
            </a:r>
          </a:p>
        </p:txBody>
      </p:sp>
      <p:sp>
        <p:nvSpPr>
          <p:cNvPr id="116739" name="Rectangle 3">
            <a:extLst>
              <a:ext uri="{FF2B5EF4-FFF2-40B4-BE49-F238E27FC236}">
                <a16:creationId xmlns:a16="http://schemas.microsoft.com/office/drawing/2014/main" id="{1EC138C8-2F75-4C56-8381-310A6E7DEBC2}"/>
              </a:ext>
            </a:extLst>
          </p:cNvPr>
          <p:cNvSpPr>
            <a:spLocks noGrp="1" noChangeArrowheads="1"/>
          </p:cNvSpPr>
          <p:nvPr>
            <p:ph type="body" idx="1"/>
          </p:nvPr>
        </p:nvSpPr>
        <p:spPr/>
        <p:txBody>
          <a:bodyPr/>
          <a:lstStyle/>
          <a:p>
            <a:pPr>
              <a:buClr>
                <a:schemeClr val="tx2"/>
              </a:buClr>
            </a:pPr>
            <a:r>
              <a:rPr lang="en-US" altLang="en-US"/>
              <a:t>“I need time for </a:t>
            </a:r>
            <a:r>
              <a:rPr lang="en-US" altLang="en-US" b="1"/>
              <a:t>entertainment.</a:t>
            </a:r>
            <a:r>
              <a:rPr lang="en-US" altLang="en-US"/>
              <a:t> Weekends are all I have.”</a:t>
            </a:r>
          </a:p>
          <a:p>
            <a:pPr>
              <a:buClr>
                <a:schemeClr val="tx2"/>
              </a:buClr>
            </a:pPr>
            <a:r>
              <a:rPr lang="en-US" altLang="en-US"/>
              <a:t>“Look I need time for </a:t>
            </a:r>
            <a:r>
              <a:rPr lang="en-US" altLang="en-US" b="1"/>
              <a:t>resting</a:t>
            </a:r>
            <a:r>
              <a:rPr lang="en-US" altLang="en-US"/>
              <a:t> and </a:t>
            </a:r>
            <a:r>
              <a:rPr lang="en-US" altLang="en-US" b="1"/>
              <a:t>eating</a:t>
            </a:r>
            <a:r>
              <a:rPr lang="en-US" altLang="en-US"/>
              <a:t>. I am only human!”</a:t>
            </a:r>
          </a:p>
        </p:txBody>
      </p:sp>
    </p:spTree>
  </p:cSld>
  <p:clrMapOvr>
    <a:masterClrMapping/>
  </p:clrMapOvr>
  <p:transition>
    <p:checker/>
  </p:transition>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76E19EE7-BD62-48D6-9EAA-BB90FDC96F47}"/>
              </a:ext>
            </a:extLst>
          </p:cNvPr>
          <p:cNvSpPr>
            <a:spLocks noGrp="1" noChangeArrowheads="1"/>
          </p:cNvSpPr>
          <p:nvPr>
            <p:ph type="title"/>
          </p:nvPr>
        </p:nvSpPr>
        <p:spPr/>
        <p:txBody>
          <a:bodyPr/>
          <a:lstStyle/>
          <a:p>
            <a:pPr algn="ctr"/>
            <a:r>
              <a:rPr lang="en-US" altLang="en-US" sz="3600" b="1" i="1"/>
              <a:t>What if You had 20 Years to Live?</a:t>
            </a:r>
          </a:p>
        </p:txBody>
      </p:sp>
      <p:sp>
        <p:nvSpPr>
          <p:cNvPr id="117763" name="Rectangle 3">
            <a:extLst>
              <a:ext uri="{FF2B5EF4-FFF2-40B4-BE49-F238E27FC236}">
                <a16:creationId xmlns:a16="http://schemas.microsoft.com/office/drawing/2014/main" id="{F170E03E-8302-4914-84A1-F50DE8EAE9A8}"/>
              </a:ext>
            </a:extLst>
          </p:cNvPr>
          <p:cNvSpPr>
            <a:spLocks noGrp="1" noChangeArrowheads="1"/>
          </p:cNvSpPr>
          <p:nvPr>
            <p:ph type="body" idx="1"/>
          </p:nvPr>
        </p:nvSpPr>
        <p:spPr/>
        <p:txBody>
          <a:bodyPr/>
          <a:lstStyle/>
          <a:p>
            <a:pPr>
              <a:buClr>
                <a:schemeClr val="tx2"/>
              </a:buClr>
            </a:pPr>
            <a:r>
              <a:rPr lang="en-US" altLang="en-US"/>
              <a:t>“I need time for </a:t>
            </a:r>
            <a:r>
              <a:rPr lang="en-US" altLang="en-US" b="1"/>
              <a:t>entertainment.</a:t>
            </a:r>
            <a:r>
              <a:rPr lang="en-US" altLang="en-US"/>
              <a:t> Weekends are all I have.”</a:t>
            </a:r>
          </a:p>
          <a:p>
            <a:pPr>
              <a:buClr>
                <a:schemeClr val="tx2"/>
              </a:buClr>
            </a:pPr>
            <a:r>
              <a:rPr lang="en-US" altLang="en-US"/>
              <a:t>“Look I need time for </a:t>
            </a:r>
            <a:r>
              <a:rPr lang="en-US" altLang="en-US" b="1"/>
              <a:t>resting</a:t>
            </a:r>
            <a:r>
              <a:rPr lang="en-US" altLang="en-US"/>
              <a:t> and </a:t>
            </a:r>
            <a:r>
              <a:rPr lang="en-US" altLang="en-US" b="1"/>
              <a:t>eating</a:t>
            </a:r>
            <a:r>
              <a:rPr lang="en-US" altLang="en-US"/>
              <a:t>. I am only human!”</a:t>
            </a:r>
          </a:p>
          <a:p>
            <a:pPr>
              <a:buClr>
                <a:schemeClr val="tx2"/>
              </a:buClr>
            </a:pPr>
            <a:r>
              <a:rPr lang="en-US" altLang="en-US"/>
              <a:t>“One </a:t>
            </a:r>
            <a:r>
              <a:rPr lang="en-US" altLang="en-US" b="1"/>
              <a:t>prayer</a:t>
            </a:r>
            <a:r>
              <a:rPr lang="en-US" altLang="en-US"/>
              <a:t> a day is plenty. That’s over 20,000 times in 20 years!”</a:t>
            </a:r>
          </a:p>
        </p:txBody>
      </p:sp>
    </p:spTree>
  </p:cSld>
  <p:clrMapOvr>
    <a:masterClrMapping/>
  </p:clrMapOvr>
  <p:transition>
    <p:checker/>
  </p:transition>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A92BFD66-74C1-49F9-B8F7-251B3A1A7660}"/>
              </a:ext>
            </a:extLst>
          </p:cNvPr>
          <p:cNvSpPr>
            <a:spLocks noGrp="1" noChangeArrowheads="1"/>
          </p:cNvSpPr>
          <p:nvPr>
            <p:ph type="title"/>
          </p:nvPr>
        </p:nvSpPr>
        <p:spPr/>
        <p:txBody>
          <a:bodyPr/>
          <a:lstStyle/>
          <a:p>
            <a:pPr algn="ctr"/>
            <a:r>
              <a:rPr lang="en-US" altLang="en-US" sz="3600" b="1" i="1"/>
              <a:t>What if You had 20 Years to Live?</a:t>
            </a:r>
          </a:p>
        </p:txBody>
      </p:sp>
      <p:sp>
        <p:nvSpPr>
          <p:cNvPr id="118787" name="Rectangle 3">
            <a:extLst>
              <a:ext uri="{FF2B5EF4-FFF2-40B4-BE49-F238E27FC236}">
                <a16:creationId xmlns:a16="http://schemas.microsoft.com/office/drawing/2014/main" id="{7AC78D76-B007-4AEC-943A-40914DABB1AD}"/>
              </a:ext>
            </a:extLst>
          </p:cNvPr>
          <p:cNvSpPr>
            <a:spLocks noGrp="1" noChangeArrowheads="1"/>
          </p:cNvSpPr>
          <p:nvPr>
            <p:ph type="body" idx="1"/>
          </p:nvPr>
        </p:nvSpPr>
        <p:spPr/>
        <p:txBody>
          <a:bodyPr/>
          <a:lstStyle/>
          <a:p>
            <a:pPr>
              <a:buClr>
                <a:schemeClr val="tx2"/>
              </a:buClr>
            </a:pPr>
            <a:r>
              <a:rPr lang="en-US" altLang="en-US"/>
              <a:t>“I need time for </a:t>
            </a:r>
            <a:r>
              <a:rPr lang="en-US" altLang="en-US" b="1"/>
              <a:t>entertainment.</a:t>
            </a:r>
            <a:r>
              <a:rPr lang="en-US" altLang="en-US"/>
              <a:t> Weekends are all I have.”</a:t>
            </a:r>
          </a:p>
          <a:p>
            <a:pPr>
              <a:buClr>
                <a:schemeClr val="tx2"/>
              </a:buClr>
            </a:pPr>
            <a:r>
              <a:rPr lang="en-US" altLang="en-US"/>
              <a:t>“Look I need time for </a:t>
            </a:r>
            <a:r>
              <a:rPr lang="en-US" altLang="en-US" b="1"/>
              <a:t>resting</a:t>
            </a:r>
            <a:r>
              <a:rPr lang="en-US" altLang="en-US"/>
              <a:t> and </a:t>
            </a:r>
            <a:r>
              <a:rPr lang="en-US" altLang="en-US" b="1"/>
              <a:t>eating</a:t>
            </a:r>
            <a:r>
              <a:rPr lang="en-US" altLang="en-US"/>
              <a:t>. I am only human!”</a:t>
            </a:r>
          </a:p>
          <a:p>
            <a:pPr>
              <a:buClr>
                <a:schemeClr val="tx2"/>
              </a:buClr>
            </a:pPr>
            <a:r>
              <a:rPr lang="en-US" altLang="en-US"/>
              <a:t>“One </a:t>
            </a:r>
            <a:r>
              <a:rPr lang="en-US" altLang="en-US" b="1"/>
              <a:t>prayer</a:t>
            </a:r>
            <a:r>
              <a:rPr lang="en-US" altLang="en-US"/>
              <a:t> a day is plenty. That’s over 20,000 times in 20 years!”</a:t>
            </a:r>
          </a:p>
          <a:p>
            <a:pPr>
              <a:buClr>
                <a:schemeClr val="tx2"/>
              </a:buClr>
            </a:pPr>
            <a:r>
              <a:rPr lang="en-US" altLang="en-US" b="1"/>
              <a:t>Bible study, worship </a:t>
            </a:r>
            <a:r>
              <a:rPr lang="en-US" altLang="en-US"/>
              <a:t>and </a:t>
            </a:r>
            <a:r>
              <a:rPr lang="en-US" altLang="en-US" b="1"/>
              <a:t>giving</a:t>
            </a:r>
            <a:r>
              <a:rPr lang="en-US" altLang="en-US"/>
              <a:t> have little meaning. “I love Jesus as much as the next man!”</a:t>
            </a:r>
          </a:p>
        </p:txBody>
      </p:sp>
    </p:spTree>
  </p:cSld>
  <p:clrMapOvr>
    <a:masterClrMapping/>
  </p:clrMapOvr>
  <p:transition>
    <p:checker/>
  </p:transition>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BFD1359B-C8EB-4C93-8947-4A0522D9CB33}"/>
              </a:ext>
            </a:extLst>
          </p:cNvPr>
          <p:cNvSpPr>
            <a:spLocks noGrp="1" noChangeArrowheads="1"/>
          </p:cNvSpPr>
          <p:nvPr>
            <p:ph type="title"/>
          </p:nvPr>
        </p:nvSpPr>
        <p:spPr/>
        <p:txBody>
          <a:bodyPr/>
          <a:lstStyle/>
          <a:p>
            <a:pPr algn="ctr"/>
            <a:r>
              <a:rPr lang="en-US" altLang="en-US" sz="3600" b="1" i="1"/>
              <a:t>What if You had 20 Years to Live?</a:t>
            </a:r>
          </a:p>
        </p:txBody>
      </p:sp>
      <p:sp>
        <p:nvSpPr>
          <p:cNvPr id="114691" name="Rectangle 3">
            <a:extLst>
              <a:ext uri="{FF2B5EF4-FFF2-40B4-BE49-F238E27FC236}">
                <a16:creationId xmlns:a16="http://schemas.microsoft.com/office/drawing/2014/main" id="{19B19EC4-21B5-46AC-8DDC-D30DF4AA299C}"/>
              </a:ext>
            </a:extLst>
          </p:cNvPr>
          <p:cNvSpPr>
            <a:spLocks noGrp="1" noChangeArrowheads="1"/>
          </p:cNvSpPr>
          <p:nvPr>
            <p:ph type="body" idx="1"/>
          </p:nvPr>
        </p:nvSpPr>
        <p:spPr/>
        <p:txBody>
          <a:bodyPr/>
          <a:lstStyle/>
          <a:p>
            <a:pPr>
              <a:buClr>
                <a:schemeClr val="tx2"/>
              </a:buClr>
            </a:pPr>
            <a:r>
              <a:rPr lang="en-US" altLang="en-US" b="1" dirty="0"/>
              <a:t>evangelism</a:t>
            </a:r>
            <a:r>
              <a:rPr lang="en-US" altLang="en-US" dirty="0"/>
              <a:t> is for someone else.</a:t>
            </a:r>
          </a:p>
        </p:txBody>
      </p:sp>
    </p:spTree>
  </p:cSld>
  <p:clrMapOvr>
    <a:masterClrMapping/>
  </p:clrMapOvr>
  <p:transition>
    <p:checker/>
  </p:transition>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06C37629-82CF-45DF-9BFA-6F317AD21C68}"/>
              </a:ext>
            </a:extLst>
          </p:cNvPr>
          <p:cNvSpPr>
            <a:spLocks noGrp="1" noChangeArrowheads="1"/>
          </p:cNvSpPr>
          <p:nvPr>
            <p:ph type="title"/>
          </p:nvPr>
        </p:nvSpPr>
        <p:spPr/>
        <p:txBody>
          <a:bodyPr/>
          <a:lstStyle/>
          <a:p>
            <a:pPr algn="ctr"/>
            <a:r>
              <a:rPr lang="en-US" altLang="en-US" sz="3600" b="1" i="1"/>
              <a:t>What if You had 20 Years to Live?</a:t>
            </a:r>
          </a:p>
        </p:txBody>
      </p:sp>
      <p:sp>
        <p:nvSpPr>
          <p:cNvPr id="115715" name="Rectangle 3">
            <a:extLst>
              <a:ext uri="{FF2B5EF4-FFF2-40B4-BE49-F238E27FC236}">
                <a16:creationId xmlns:a16="http://schemas.microsoft.com/office/drawing/2014/main" id="{0F752B36-2EF8-47BD-B334-3807B31BEAA7}"/>
              </a:ext>
            </a:extLst>
          </p:cNvPr>
          <p:cNvSpPr>
            <a:spLocks noGrp="1" noChangeArrowheads="1"/>
          </p:cNvSpPr>
          <p:nvPr>
            <p:ph type="body" idx="1"/>
          </p:nvPr>
        </p:nvSpPr>
        <p:spPr/>
        <p:txBody>
          <a:bodyPr/>
          <a:lstStyle/>
          <a:p>
            <a:pPr>
              <a:buClr>
                <a:schemeClr val="tx2"/>
              </a:buClr>
            </a:pPr>
            <a:r>
              <a:rPr lang="en-US" altLang="en-US" b="1" dirty="0"/>
              <a:t>evangelism</a:t>
            </a:r>
            <a:r>
              <a:rPr lang="en-US" altLang="en-US" dirty="0"/>
              <a:t> is for someone else.</a:t>
            </a:r>
          </a:p>
          <a:p>
            <a:pPr>
              <a:buClr>
                <a:schemeClr val="tx2"/>
              </a:buClr>
            </a:pPr>
            <a:r>
              <a:rPr lang="en-US" altLang="en-US" dirty="0"/>
              <a:t>“Be about your Father's business. There will always be plenty of other people occupied with the affairs of the world.”</a:t>
            </a:r>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happens when there is conflict, </a:t>
            </a:r>
            <a:r>
              <a:rPr lang="en-US" altLang="en-US" i="1" u="sng" dirty="0">
                <a:effectLst>
                  <a:outerShdw blurRad="38100" dist="38100" dir="2700000" algn="tl">
                    <a:srgbClr val="000000"/>
                  </a:outerShdw>
                </a:effectLst>
              </a:rPr>
              <a:t>what do we choose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786801959"/>
      </p:ext>
    </p:extLst>
  </p:cSld>
  <p:clrMapOvr>
    <a:masterClrMapping/>
  </p:clrMapOvr>
  <p:transition>
    <p:pull dir="rd"/>
  </p:transition>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6C6EF841-0AC5-4D61-9E50-2B940FEB4758}"/>
              </a:ext>
            </a:extLst>
          </p:cNvPr>
          <p:cNvSpPr>
            <a:spLocks noGrp="1" noChangeArrowheads="1"/>
          </p:cNvSpPr>
          <p:nvPr>
            <p:ph type="title"/>
          </p:nvPr>
        </p:nvSpPr>
        <p:spPr/>
        <p:txBody>
          <a:bodyPr/>
          <a:lstStyle/>
          <a:p>
            <a:r>
              <a:rPr lang="en-US" altLang="en-US" sz="3600" b="1" i="1"/>
              <a:t>Consider some mistakes of this series.</a:t>
            </a:r>
          </a:p>
        </p:txBody>
      </p:sp>
      <p:sp>
        <p:nvSpPr>
          <p:cNvPr id="59395" name="Rectangle 3">
            <a:extLst>
              <a:ext uri="{FF2B5EF4-FFF2-40B4-BE49-F238E27FC236}">
                <a16:creationId xmlns:a16="http://schemas.microsoft.com/office/drawing/2014/main" id="{41711705-5EAE-4496-96F5-0BD9B7A91064}"/>
              </a:ext>
            </a:extLst>
          </p:cNvPr>
          <p:cNvSpPr>
            <a:spLocks noGrp="1" noChangeArrowheads="1"/>
          </p:cNvSpPr>
          <p:nvPr>
            <p:ph type="body" idx="1"/>
          </p:nvPr>
        </p:nvSpPr>
        <p:spPr/>
        <p:txBody>
          <a:bodyPr/>
          <a:lstStyle/>
          <a:p>
            <a:pPr>
              <a:buClr>
                <a:schemeClr val="tx2"/>
              </a:buClr>
            </a:pPr>
            <a:r>
              <a:rPr lang="en-US" altLang="en-US" sz="2800"/>
              <a:t>We do not know the time we have. </a:t>
            </a:r>
            <a:br>
              <a:rPr lang="en-US" altLang="en-US" sz="2800"/>
            </a:br>
            <a:r>
              <a:rPr lang="en-US" altLang="en-US" sz="2800" b="1"/>
              <a:t>(1 Thess 5:1-7)</a:t>
            </a:r>
          </a:p>
        </p:txBody>
      </p:sp>
    </p:spTree>
  </p:cSld>
  <p:clrMapOvr>
    <a:masterClrMapping/>
  </p:clrMapOvr>
  <p:transition>
    <p:checker/>
  </p:transition>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A1BE9577-DD86-48C7-BF1B-52A2D030026D}"/>
              </a:ext>
            </a:extLst>
          </p:cNvPr>
          <p:cNvSpPr>
            <a:spLocks noGrp="1" noChangeArrowheads="1"/>
          </p:cNvSpPr>
          <p:nvPr>
            <p:ph type="title"/>
          </p:nvPr>
        </p:nvSpPr>
        <p:spPr/>
        <p:txBody>
          <a:bodyPr/>
          <a:lstStyle/>
          <a:p>
            <a:r>
              <a:rPr lang="en-US" altLang="en-US" sz="3600" b="1" i="1"/>
              <a:t>Consider some mistakes of this series.</a:t>
            </a:r>
          </a:p>
        </p:txBody>
      </p:sp>
      <p:sp>
        <p:nvSpPr>
          <p:cNvPr id="122883" name="Rectangle 3">
            <a:extLst>
              <a:ext uri="{FF2B5EF4-FFF2-40B4-BE49-F238E27FC236}">
                <a16:creationId xmlns:a16="http://schemas.microsoft.com/office/drawing/2014/main" id="{F07DF53A-41CE-4DAA-A8E5-66DDC367D41F}"/>
              </a:ext>
            </a:extLst>
          </p:cNvPr>
          <p:cNvSpPr>
            <a:spLocks noGrp="1" noChangeArrowheads="1"/>
          </p:cNvSpPr>
          <p:nvPr>
            <p:ph type="body" idx="1"/>
          </p:nvPr>
        </p:nvSpPr>
        <p:spPr/>
        <p:txBody>
          <a:bodyPr/>
          <a:lstStyle/>
          <a:p>
            <a:pPr>
              <a:buClr>
                <a:schemeClr val="tx2"/>
              </a:buClr>
            </a:pPr>
            <a:r>
              <a:rPr lang="en-US" altLang="en-US" b="1" u="sng"/>
              <a:t>1 Thessalonians 5:1-7 (NKJV)</a:t>
            </a:r>
            <a:r>
              <a:rPr lang="en-US" altLang="en-US"/>
              <a:t>  - But concerning the times and the seasons, brethren, you have no need that I should write to you. 2 For you yourselves know perfectly that the day of the Lord so comes as a thief in the night. 3 For when they say, “Peace and safety!” then sudden destruction comes upon them, as labor pains upon a pregnant woman. And they shall not escape. </a:t>
            </a:r>
            <a:endParaRPr lang="en-US" altLang="en-US" b="1"/>
          </a:p>
        </p:txBody>
      </p:sp>
    </p:spTree>
  </p:cSld>
  <p:clrMapOvr>
    <a:masterClrMapping/>
  </p:clrMapOvr>
  <p:transition>
    <p:checker/>
  </p:transition>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B249469-4847-4F67-9C46-7685E913F711}"/>
              </a:ext>
            </a:extLst>
          </p:cNvPr>
          <p:cNvSpPr>
            <a:spLocks noGrp="1" noChangeArrowheads="1"/>
          </p:cNvSpPr>
          <p:nvPr>
            <p:ph type="title"/>
          </p:nvPr>
        </p:nvSpPr>
        <p:spPr/>
        <p:txBody>
          <a:bodyPr/>
          <a:lstStyle/>
          <a:p>
            <a:r>
              <a:rPr lang="en-US" altLang="en-US" sz="3600" b="1" i="1"/>
              <a:t>Consider some mistakes of this series.</a:t>
            </a:r>
          </a:p>
        </p:txBody>
      </p:sp>
      <p:sp>
        <p:nvSpPr>
          <p:cNvPr id="123907" name="Rectangle 3">
            <a:extLst>
              <a:ext uri="{FF2B5EF4-FFF2-40B4-BE49-F238E27FC236}">
                <a16:creationId xmlns:a16="http://schemas.microsoft.com/office/drawing/2014/main" id="{0D94B1D6-1E53-43FA-B2C2-CCAA8526C1DB}"/>
              </a:ext>
            </a:extLst>
          </p:cNvPr>
          <p:cNvSpPr>
            <a:spLocks noGrp="1" noChangeArrowheads="1"/>
          </p:cNvSpPr>
          <p:nvPr>
            <p:ph type="body" idx="1"/>
          </p:nvPr>
        </p:nvSpPr>
        <p:spPr/>
        <p:txBody>
          <a:bodyPr/>
          <a:lstStyle/>
          <a:p>
            <a:pPr>
              <a:buClr>
                <a:schemeClr val="tx2"/>
              </a:buClr>
            </a:pPr>
            <a:r>
              <a:rPr lang="en-US" altLang="en-US"/>
              <a:t>4 But you, brethren, are not in darkness, so that this Day should overtake you as a thief. 5 You are all sons of light and sons of the day. We are not of the night nor of darkness. 6 Therefore let us not sleep, as others </a:t>
            </a:r>
            <a:r>
              <a:rPr lang="en-US" altLang="en-US" i="1"/>
              <a:t>do,</a:t>
            </a:r>
            <a:r>
              <a:rPr lang="en-US" altLang="en-US"/>
              <a:t> but let us watch and be sober. 7 For those who sleep, sleep at night, and those who get drunk are drunk at night.</a:t>
            </a:r>
          </a:p>
        </p:txBody>
      </p:sp>
    </p:spTree>
  </p:cSld>
  <p:clrMapOvr>
    <a:masterClrMapping/>
  </p:clrMapOvr>
  <p:transition>
    <p:checker/>
  </p:transition>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B28A4A4A-7990-46A0-9C2A-25FD4047BD02}"/>
              </a:ext>
            </a:extLst>
          </p:cNvPr>
          <p:cNvSpPr>
            <a:spLocks noGrp="1" noChangeArrowheads="1"/>
          </p:cNvSpPr>
          <p:nvPr>
            <p:ph type="title"/>
          </p:nvPr>
        </p:nvSpPr>
        <p:spPr/>
        <p:txBody>
          <a:bodyPr/>
          <a:lstStyle/>
          <a:p>
            <a:r>
              <a:rPr lang="en-US" altLang="en-US" sz="3600" b="1" i="1"/>
              <a:t>Consider some mistakes of this series.</a:t>
            </a:r>
          </a:p>
        </p:txBody>
      </p:sp>
      <p:sp>
        <p:nvSpPr>
          <p:cNvPr id="124931" name="Rectangle 3">
            <a:extLst>
              <a:ext uri="{FF2B5EF4-FFF2-40B4-BE49-F238E27FC236}">
                <a16:creationId xmlns:a16="http://schemas.microsoft.com/office/drawing/2014/main" id="{1A3B83EB-CCD3-4722-B020-12DACA3C5CE0}"/>
              </a:ext>
            </a:extLst>
          </p:cNvPr>
          <p:cNvSpPr>
            <a:spLocks noGrp="1" noChangeArrowheads="1"/>
          </p:cNvSpPr>
          <p:nvPr>
            <p:ph type="body" idx="1"/>
          </p:nvPr>
        </p:nvSpPr>
        <p:spPr/>
        <p:txBody>
          <a:bodyPr/>
          <a:lstStyle/>
          <a:p>
            <a:pPr>
              <a:buClr>
                <a:schemeClr val="tx2"/>
              </a:buClr>
            </a:pPr>
            <a:r>
              <a:rPr lang="en-US" altLang="en-US"/>
              <a:t>We must live each day as our last.</a:t>
            </a:r>
          </a:p>
        </p:txBody>
      </p:sp>
    </p:spTree>
  </p:cSld>
  <p:clrMapOvr>
    <a:masterClrMapping/>
  </p:clrMapOvr>
  <p:transition>
    <p:checker/>
  </p:transition>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F3E40E1D-D0E9-4152-AC33-59E111665281}"/>
              </a:ext>
            </a:extLst>
          </p:cNvPr>
          <p:cNvSpPr>
            <a:spLocks noGrp="1" noChangeArrowheads="1"/>
          </p:cNvSpPr>
          <p:nvPr>
            <p:ph type="title"/>
          </p:nvPr>
        </p:nvSpPr>
        <p:spPr/>
        <p:txBody>
          <a:bodyPr/>
          <a:lstStyle/>
          <a:p>
            <a:r>
              <a:rPr lang="en-US" altLang="en-US" sz="3600" b="1" i="1"/>
              <a:t>Consider some mistakes of this series.</a:t>
            </a:r>
          </a:p>
        </p:txBody>
      </p:sp>
      <p:sp>
        <p:nvSpPr>
          <p:cNvPr id="130051" name="Rectangle 3">
            <a:extLst>
              <a:ext uri="{FF2B5EF4-FFF2-40B4-BE49-F238E27FC236}">
                <a16:creationId xmlns:a16="http://schemas.microsoft.com/office/drawing/2014/main" id="{B9D3942A-3742-4BD9-B4AE-EBCF696A6F25}"/>
              </a:ext>
            </a:extLst>
          </p:cNvPr>
          <p:cNvSpPr>
            <a:spLocks noGrp="1" noChangeArrowheads="1"/>
          </p:cNvSpPr>
          <p:nvPr>
            <p:ph type="body" idx="1"/>
          </p:nvPr>
        </p:nvSpPr>
        <p:spPr/>
        <p:txBody>
          <a:bodyPr/>
          <a:lstStyle/>
          <a:p>
            <a:pPr algn="ctr">
              <a:buClr>
                <a:schemeClr val="tx2"/>
              </a:buClr>
            </a:pPr>
            <a:r>
              <a:rPr lang="en-US" altLang="en-US" sz="2800"/>
              <a:t>It's up to me to use it.</a:t>
            </a:r>
            <a:br>
              <a:rPr lang="en-US" altLang="en-US" sz="2800"/>
            </a:br>
            <a:r>
              <a:rPr lang="en-US" altLang="en-US" sz="2800"/>
              <a:t>I must suffer if I lose it.</a:t>
            </a:r>
            <a:br>
              <a:rPr lang="en-US" altLang="en-US" sz="2800"/>
            </a:br>
            <a:r>
              <a:rPr lang="en-US" altLang="en-US" sz="2800"/>
              <a:t>Give account if I abuse it.</a:t>
            </a:r>
            <a:br>
              <a:rPr lang="en-US" altLang="en-US" sz="2800"/>
            </a:br>
            <a:r>
              <a:rPr lang="en-US" altLang="en-US" sz="2800"/>
              <a:t>Just a tiny little minute,</a:t>
            </a:r>
            <a:br>
              <a:rPr lang="en-US" altLang="en-US" sz="2800"/>
            </a:br>
            <a:r>
              <a:rPr lang="en-US" altLang="en-US" sz="2800"/>
              <a:t>But eternity is in it.</a:t>
            </a:r>
            <a:br>
              <a:rPr lang="en-US" altLang="en-US" sz="2800"/>
            </a:br>
            <a:r>
              <a:rPr lang="en-US" altLang="en-US" sz="2800"/>
              <a:t>Learn from yesterday;</a:t>
            </a:r>
            <a:br>
              <a:rPr lang="en-US" altLang="en-US" sz="2800"/>
            </a:br>
            <a:r>
              <a:rPr lang="en-US" altLang="en-US" sz="2800"/>
              <a:t>Live for today;</a:t>
            </a:r>
            <a:br>
              <a:rPr lang="en-US" altLang="en-US" sz="2800"/>
            </a:br>
            <a:r>
              <a:rPr lang="en-US" altLang="en-US" sz="2800"/>
              <a:t>Hope for tomorrow.</a:t>
            </a:r>
            <a:br>
              <a:rPr lang="en-US" altLang="en-US" sz="2800"/>
            </a:br>
            <a:r>
              <a:rPr lang="en-US" altLang="en-US" sz="2800"/>
              <a:t>Lost time is never found again.</a:t>
            </a:r>
            <a:br>
              <a:rPr lang="en-US" altLang="en-US" sz="2800"/>
            </a:br>
            <a:r>
              <a:rPr lang="en-US" altLang="en-US" sz="2800"/>
              <a:t>Benjamin Franklin (1706-1790)</a:t>
            </a:r>
            <a:endParaRPr lang="en-US" altLang="en-US" sz="2800" b="1"/>
          </a:p>
        </p:txBody>
      </p:sp>
    </p:spTree>
  </p:cSld>
  <p:clrMapOvr>
    <a:masterClrMapping/>
  </p:clrMapOvr>
  <p:transition>
    <p:checker/>
  </p:transition>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149E6530-C3AE-46E8-A95F-A94153C013CE}"/>
              </a:ext>
            </a:extLst>
          </p:cNvPr>
          <p:cNvSpPr>
            <a:spLocks noGrp="1" noChangeArrowheads="1"/>
          </p:cNvSpPr>
          <p:nvPr>
            <p:ph type="title"/>
          </p:nvPr>
        </p:nvSpPr>
        <p:spPr/>
        <p:txBody>
          <a:bodyPr/>
          <a:lstStyle/>
          <a:p>
            <a:r>
              <a:rPr lang="en-US" altLang="en-US" sz="3600" b="1" i="1"/>
              <a:t>Consider some mistakes of this series.</a:t>
            </a:r>
          </a:p>
        </p:txBody>
      </p:sp>
      <p:sp>
        <p:nvSpPr>
          <p:cNvPr id="125955" name="Rectangle 3">
            <a:extLst>
              <a:ext uri="{FF2B5EF4-FFF2-40B4-BE49-F238E27FC236}">
                <a16:creationId xmlns:a16="http://schemas.microsoft.com/office/drawing/2014/main" id="{E092BA05-B047-4C75-AEF3-46A13D50A564}"/>
              </a:ext>
            </a:extLst>
          </p:cNvPr>
          <p:cNvSpPr>
            <a:spLocks noGrp="1" noChangeArrowheads="1"/>
          </p:cNvSpPr>
          <p:nvPr>
            <p:ph type="body" idx="1"/>
          </p:nvPr>
        </p:nvSpPr>
        <p:spPr/>
        <p:txBody>
          <a:bodyPr/>
          <a:lstStyle/>
          <a:p>
            <a:pPr>
              <a:buClr>
                <a:schemeClr val="tx2"/>
              </a:buClr>
            </a:pPr>
            <a:r>
              <a:rPr lang="en-US" altLang="en-US" sz="2800" b="1" u="sng"/>
              <a:t>Revelation 20:12-14 (NKJV)</a:t>
            </a:r>
            <a:r>
              <a:rPr lang="en-US" altLang="en-US" sz="2800" b="1"/>
              <a:t> </a:t>
            </a:r>
            <a:r>
              <a:rPr lang="en-US" altLang="en-US" sz="2800"/>
              <a:t> - And I saw the dead, small and great, standing before £God, and books were opened. And another book was opened, which is </a:t>
            </a:r>
            <a:r>
              <a:rPr lang="en-US" altLang="en-US" sz="2800" i="1"/>
              <a:t>the Book</a:t>
            </a:r>
            <a:r>
              <a:rPr lang="en-US" altLang="en-US" sz="2800"/>
              <a:t> of Life. And the dead were judged according to their works, by the things which were written in the books. 13 The sea gave up the dead who were in it, and Death and Hades delivered up the dead who were in them. And they were judged, each one according to his works. </a:t>
            </a:r>
            <a:endParaRPr lang="en-US" altLang="en-US" sz="2800" b="1"/>
          </a:p>
        </p:txBody>
      </p:sp>
    </p:spTree>
  </p:cSld>
  <p:clrMapOvr>
    <a:masterClrMapping/>
  </p:clrMapOvr>
  <p:transition>
    <p:checker/>
  </p:transition>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8FDC038D-BC4F-421E-B5FD-8A02DBB613F3}"/>
              </a:ext>
            </a:extLst>
          </p:cNvPr>
          <p:cNvSpPr>
            <a:spLocks noGrp="1" noChangeArrowheads="1"/>
          </p:cNvSpPr>
          <p:nvPr>
            <p:ph type="title"/>
          </p:nvPr>
        </p:nvSpPr>
        <p:spPr/>
        <p:txBody>
          <a:bodyPr/>
          <a:lstStyle/>
          <a:p>
            <a:r>
              <a:rPr lang="en-US" altLang="en-US" sz="3600" b="1" i="1"/>
              <a:t>Consider some mistakes of this series.</a:t>
            </a:r>
          </a:p>
        </p:txBody>
      </p:sp>
      <p:sp>
        <p:nvSpPr>
          <p:cNvPr id="126979" name="Rectangle 3">
            <a:extLst>
              <a:ext uri="{FF2B5EF4-FFF2-40B4-BE49-F238E27FC236}">
                <a16:creationId xmlns:a16="http://schemas.microsoft.com/office/drawing/2014/main" id="{960F9E54-7185-40E9-97F9-8180129CB862}"/>
              </a:ext>
            </a:extLst>
          </p:cNvPr>
          <p:cNvSpPr>
            <a:spLocks noGrp="1" noChangeArrowheads="1"/>
          </p:cNvSpPr>
          <p:nvPr>
            <p:ph type="body" idx="1"/>
          </p:nvPr>
        </p:nvSpPr>
        <p:spPr/>
        <p:txBody>
          <a:bodyPr/>
          <a:lstStyle/>
          <a:p>
            <a:pPr>
              <a:buClr>
                <a:schemeClr val="tx2"/>
              </a:buClr>
            </a:pPr>
            <a:r>
              <a:rPr lang="en-US" altLang="en-US"/>
              <a:t>14 Then Death and Hades were cast into the lake of fire. This is the second death. </a:t>
            </a:r>
            <a:endParaRPr lang="en-US" altLang="en-US" b="1"/>
          </a:p>
        </p:txBody>
      </p:sp>
    </p:spTree>
  </p:cSld>
  <p:clrMapOvr>
    <a:masterClrMapping/>
  </p:clrMapOvr>
  <p:transition>
    <p:checker/>
  </p:transition>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8C351830-04C8-46EE-98DA-DAB90BD10523}"/>
              </a:ext>
            </a:extLst>
          </p:cNvPr>
          <p:cNvSpPr>
            <a:spLocks noGrp="1" noChangeArrowheads="1"/>
          </p:cNvSpPr>
          <p:nvPr>
            <p:ph type="title"/>
          </p:nvPr>
        </p:nvSpPr>
        <p:spPr/>
        <p:txBody>
          <a:bodyPr/>
          <a:lstStyle/>
          <a:p>
            <a:r>
              <a:rPr lang="en-US" altLang="en-US" sz="3600" b="1" i="1"/>
              <a:t>Consider some mistakes of this series.</a:t>
            </a:r>
          </a:p>
        </p:txBody>
      </p:sp>
      <p:sp>
        <p:nvSpPr>
          <p:cNvPr id="128003" name="Rectangle 3">
            <a:extLst>
              <a:ext uri="{FF2B5EF4-FFF2-40B4-BE49-F238E27FC236}">
                <a16:creationId xmlns:a16="http://schemas.microsoft.com/office/drawing/2014/main" id="{1B4DDC9B-A2A0-4B62-8073-2F4C651B901E}"/>
              </a:ext>
            </a:extLst>
          </p:cNvPr>
          <p:cNvSpPr>
            <a:spLocks noGrp="1" noChangeArrowheads="1"/>
          </p:cNvSpPr>
          <p:nvPr>
            <p:ph type="body" idx="1"/>
          </p:nvPr>
        </p:nvSpPr>
        <p:spPr/>
        <p:txBody>
          <a:bodyPr/>
          <a:lstStyle/>
          <a:p>
            <a:pPr algn="ctr">
              <a:buClr>
                <a:schemeClr val="tx2"/>
              </a:buClr>
            </a:pPr>
            <a:r>
              <a:rPr lang="en-US" altLang="en-US" u="sng"/>
              <a:t>Opportunity</a:t>
            </a:r>
            <a:br>
              <a:rPr lang="en-US" altLang="en-US" u="sng"/>
            </a:br>
            <a:r>
              <a:rPr lang="en-US" altLang="en-US"/>
              <a:t>I held a bit of heaven today, that priceless jewel called opportunity;</a:t>
            </a:r>
            <a:br>
              <a:rPr lang="en-US" altLang="en-US"/>
            </a:br>
            <a:r>
              <a:rPr lang="en-US" altLang="en-US"/>
              <a:t>Yet, such like a fool I teased it so, till it slipped through my fingers and into the past.</a:t>
            </a:r>
            <a:br>
              <a:rPr lang="en-US" altLang="en-US"/>
            </a:br>
            <a:r>
              <a:rPr lang="en-US" altLang="en-US"/>
              <a:t>Carefully I tried to recover this stone only to find it secured by another.</a:t>
            </a:r>
            <a:br>
              <a:rPr lang="en-US" altLang="en-US"/>
            </a:br>
            <a:endParaRPr lang="en-US" altLang="en-US"/>
          </a:p>
        </p:txBody>
      </p:sp>
    </p:spTree>
  </p:cSld>
  <p:clrMapOvr>
    <a:masterClrMapping/>
  </p:clrMapOvr>
  <p:transition>
    <p:checker/>
  </p:transition>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2CAD5EE4-B02A-4E37-BDCB-6727F3DA12D6}"/>
              </a:ext>
            </a:extLst>
          </p:cNvPr>
          <p:cNvSpPr>
            <a:spLocks noGrp="1" noChangeArrowheads="1"/>
          </p:cNvSpPr>
          <p:nvPr>
            <p:ph type="title"/>
          </p:nvPr>
        </p:nvSpPr>
        <p:spPr/>
        <p:txBody>
          <a:bodyPr/>
          <a:lstStyle/>
          <a:p>
            <a:r>
              <a:rPr lang="en-US" altLang="en-US" sz="3600" b="1" i="1"/>
              <a:t>Consider some mistakes of this series.</a:t>
            </a:r>
          </a:p>
        </p:txBody>
      </p:sp>
      <p:sp>
        <p:nvSpPr>
          <p:cNvPr id="129027" name="Rectangle 3">
            <a:extLst>
              <a:ext uri="{FF2B5EF4-FFF2-40B4-BE49-F238E27FC236}">
                <a16:creationId xmlns:a16="http://schemas.microsoft.com/office/drawing/2014/main" id="{CAA3C09D-D5A3-457E-BCAC-3C4D73B3D4BD}"/>
              </a:ext>
            </a:extLst>
          </p:cNvPr>
          <p:cNvSpPr>
            <a:spLocks noGrp="1" noChangeArrowheads="1"/>
          </p:cNvSpPr>
          <p:nvPr>
            <p:ph type="body" idx="1"/>
          </p:nvPr>
        </p:nvSpPr>
        <p:spPr/>
        <p:txBody>
          <a:bodyPr/>
          <a:lstStyle/>
          <a:p>
            <a:pPr algn="ctr">
              <a:buClr>
                <a:schemeClr val="tx2"/>
              </a:buClr>
            </a:pPr>
            <a:r>
              <a:rPr lang="en-US" altLang="en-US"/>
              <a:t>But by this I am made wise and am settled that it shall not happen again.</a:t>
            </a:r>
            <a:br>
              <a:rPr lang="en-US" altLang="en-US"/>
            </a:br>
            <a:r>
              <a:rPr lang="en-US" altLang="en-US"/>
              <a:t>I will keep vigil for another jewel, and soon it will come.</a:t>
            </a:r>
            <a:br>
              <a:rPr lang="en-US" altLang="en-US"/>
            </a:br>
            <a:r>
              <a:rPr lang="en-US" altLang="en-US"/>
              <a:t>But alas not as precious as the one I let slip away.</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happens when there is conflict, </a:t>
            </a:r>
            <a:r>
              <a:rPr lang="en-US" altLang="en-US" i="1" u="sng" dirty="0">
                <a:effectLst>
                  <a:outerShdw blurRad="38100" dist="38100" dir="2700000" algn="tl">
                    <a:srgbClr val="000000"/>
                  </a:outerShdw>
                </a:effectLst>
              </a:rPr>
              <a:t>what do we choose</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Children </a:t>
            </a:r>
            <a:r>
              <a:rPr lang="en-US" altLang="en-US" i="1" u="sng" dirty="0">
                <a:effectLst>
                  <a:outerShdw blurRad="38100" dist="38100" dir="2700000" algn="tl">
                    <a:srgbClr val="000000"/>
                  </a:outerShdw>
                </a:effectLst>
              </a:rPr>
              <a:t>see it in their parents</a:t>
            </a:r>
            <a:r>
              <a:rPr lang="en-US" altLang="en-US" dirty="0">
                <a:effectLst>
                  <a:outerShdw blurRad="38100" dist="38100" dir="2700000" algn="tl">
                    <a:srgbClr val="000000"/>
                  </a:outerShdw>
                </a:effectLst>
              </a:rPr>
              <a:t>. “But we are members of the church!”</a:t>
            </a:r>
          </a:p>
        </p:txBody>
      </p:sp>
    </p:spTree>
    <p:extLst>
      <p:ext uri="{BB962C8B-B14F-4D97-AF65-F5344CB8AC3E}">
        <p14:creationId xmlns:p14="http://schemas.microsoft.com/office/powerpoint/2010/main" val="1959794132"/>
      </p:ext>
    </p:extLst>
  </p:cSld>
  <p:clrMapOvr>
    <a:masterClrMapping/>
  </p:clrMapOvr>
  <p:transition>
    <p:pull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What is really first in our lives?</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What happens when there is conflict, </a:t>
            </a:r>
            <a:r>
              <a:rPr lang="en-US" altLang="en-US" i="1" u="sng" dirty="0">
                <a:effectLst>
                  <a:outerShdw blurRad="38100" dist="38100" dir="2700000" algn="tl">
                    <a:srgbClr val="000000"/>
                  </a:outerShdw>
                </a:effectLst>
              </a:rPr>
              <a:t>what do we choose</a:t>
            </a:r>
            <a:r>
              <a:rPr lang="en-US" altLang="en-US" dirty="0">
                <a:effectLst>
                  <a:outerShdw blurRad="38100" dist="38100" dir="2700000" algn="tl">
                    <a:srgbClr val="000000"/>
                  </a:outerShdw>
                </a:effectLst>
              </a:rPr>
              <a:t>? </a:t>
            </a:r>
          </a:p>
          <a:p>
            <a:r>
              <a:rPr lang="en-US" altLang="en-US" dirty="0">
                <a:effectLst>
                  <a:outerShdw blurRad="38100" dist="38100" dir="2700000" algn="tl">
                    <a:srgbClr val="000000"/>
                  </a:outerShdw>
                </a:effectLst>
              </a:rPr>
              <a:t>Children </a:t>
            </a:r>
            <a:r>
              <a:rPr lang="en-US" altLang="en-US" i="1" u="sng" dirty="0">
                <a:effectLst>
                  <a:outerShdw blurRad="38100" dist="38100" dir="2700000" algn="tl">
                    <a:srgbClr val="000000"/>
                  </a:outerShdw>
                </a:effectLst>
              </a:rPr>
              <a:t>see it in their parents</a:t>
            </a:r>
            <a:r>
              <a:rPr lang="en-US" altLang="en-US" dirty="0">
                <a:effectLst>
                  <a:outerShdw blurRad="38100" dist="38100" dir="2700000" algn="tl">
                    <a:srgbClr val="000000"/>
                  </a:outerShdw>
                </a:effectLst>
              </a:rPr>
              <a:t>. “But we are members of the church!” </a:t>
            </a:r>
          </a:p>
          <a:p>
            <a:r>
              <a:rPr lang="en-US" altLang="en-US" dirty="0">
                <a:effectLst>
                  <a:outerShdw blurRad="38100" dist="38100" dir="2700000" algn="tl">
                    <a:srgbClr val="000000"/>
                  </a:outerShdw>
                </a:effectLst>
              </a:rPr>
              <a:t>In order to live this life, we need </a:t>
            </a:r>
            <a:r>
              <a:rPr lang="en-US" altLang="en-US" i="1" u="sng" dirty="0">
                <a:effectLst>
                  <a:outerShdw blurRad="38100" dist="38100" dir="2700000" algn="tl">
                    <a:srgbClr val="000000"/>
                  </a:outerShdw>
                </a:effectLst>
              </a:rPr>
              <a:t>a clear view of death</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(Rom 13:11-14)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08495372"/>
      </p:ext>
    </p:extLst>
  </p:cSld>
  <p:clrMapOvr>
    <a:masterClrMapping/>
  </p:clrMapOvr>
  <p:transition>
    <p:pull dir="rd"/>
  </p:transition>
</p:sld>
</file>

<file path=ppt/theme/theme1.xml><?xml version="1.0" encoding="utf-8"?>
<a:theme xmlns:a="http://schemas.openxmlformats.org/drawingml/2006/main" name="Embossed">
  <a:themeElements>
    <a:clrScheme name="">
      <a:dk1>
        <a:srgbClr val="000099"/>
      </a:dk1>
      <a:lt1>
        <a:srgbClr val="FFFFFF"/>
      </a:lt1>
      <a:dk2>
        <a:srgbClr val="00CCCC"/>
      </a:dk2>
      <a:lt2>
        <a:srgbClr val="FFFF00"/>
      </a:lt2>
      <a:accent1>
        <a:srgbClr val="9999FF"/>
      </a:accent1>
      <a:accent2>
        <a:srgbClr val="CC0000"/>
      </a:accent2>
      <a:accent3>
        <a:srgbClr val="AAE2E2"/>
      </a:accent3>
      <a:accent4>
        <a:srgbClr val="DADADA"/>
      </a:accent4>
      <a:accent5>
        <a:srgbClr val="CACAFF"/>
      </a:accent5>
      <a:accent6>
        <a:srgbClr val="B90000"/>
      </a:accent6>
      <a:hlink>
        <a:srgbClr val="FFCC00"/>
      </a:hlink>
      <a:folHlink>
        <a:srgbClr val="00FFFF"/>
      </a:folHlink>
    </a:clrScheme>
    <a:fontScheme name="Embosse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Embossed 1">
        <a:dk1>
          <a:srgbClr val="009999"/>
        </a:dk1>
        <a:lt1>
          <a:srgbClr val="FFFFFF"/>
        </a:lt1>
        <a:dk2>
          <a:srgbClr val="00CCCC"/>
        </a:dk2>
        <a:lt2>
          <a:srgbClr val="FFFF00"/>
        </a:lt2>
        <a:accent1>
          <a:srgbClr val="9999FF"/>
        </a:accent1>
        <a:accent2>
          <a:srgbClr val="FF9933"/>
        </a:accent2>
        <a:accent3>
          <a:srgbClr val="AAE2E2"/>
        </a:accent3>
        <a:accent4>
          <a:srgbClr val="DADADA"/>
        </a:accent4>
        <a:accent5>
          <a:srgbClr val="CACAFF"/>
        </a:accent5>
        <a:accent6>
          <a:srgbClr val="E78A2D"/>
        </a:accent6>
        <a:hlink>
          <a:srgbClr val="FFCC00"/>
        </a:hlink>
        <a:folHlink>
          <a:srgbClr val="00FFFF"/>
        </a:folHlink>
      </a:clrScheme>
      <a:clrMap bg1="dk2" tx1="lt1" bg2="dk1" tx2="lt2" accent1="accent1" accent2="accent2" accent3="accent3" accent4="accent4" accent5="accent5" accent6="accent6" hlink="hlink" folHlink="folHlink"/>
    </a:extraClrScheme>
    <a:extraClrScheme>
      <a:clrScheme name="Embossed 2">
        <a:dk1>
          <a:srgbClr val="000000"/>
        </a:dk1>
        <a:lt1>
          <a:srgbClr val="79D1C4"/>
        </a:lt1>
        <a:dk2>
          <a:srgbClr val="000000"/>
        </a:dk2>
        <a:lt2>
          <a:srgbClr val="FFFFFF"/>
        </a:lt2>
        <a:accent1>
          <a:srgbClr val="33CCFF"/>
        </a:accent1>
        <a:accent2>
          <a:srgbClr val="0099CC"/>
        </a:accent2>
        <a:accent3>
          <a:srgbClr val="BEE5DE"/>
        </a:accent3>
        <a:accent4>
          <a:srgbClr val="000000"/>
        </a:accent4>
        <a:accent5>
          <a:srgbClr val="ADE2FF"/>
        </a:accent5>
        <a:accent6>
          <a:srgbClr val="008AB9"/>
        </a:accent6>
        <a:hlink>
          <a:srgbClr val="FF99CC"/>
        </a:hlink>
        <a:folHlink>
          <a:srgbClr val="00FFCC"/>
        </a:folHlink>
      </a:clrScheme>
      <a:clrMap bg1="lt1" tx1="dk1" bg2="lt2" tx2="dk2" accent1="accent1" accent2="accent2" accent3="accent3" accent4="accent4" accent5="accent5" accent6="accent6" hlink="hlink" folHlink="folHlink"/>
    </a:extraClrScheme>
    <a:extraClrScheme>
      <a:clrScheme name="Embossed 3">
        <a:dk1>
          <a:srgbClr val="000000"/>
        </a:dk1>
        <a:lt1>
          <a:srgbClr val="FFFFFF"/>
        </a:lt1>
        <a:dk2>
          <a:srgbClr val="000000"/>
        </a:dk2>
        <a:lt2>
          <a:srgbClr val="DDDDDD"/>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0.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1.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2.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3.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4.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5.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6.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7.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8.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19.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0.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1.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2.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3.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4.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5.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6.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7.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8.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29.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800080"/>
    </a:accent2>
    <a:accent3>
      <a:srgbClr val="F6FFC9"/>
    </a:accent3>
    <a:accent4>
      <a:srgbClr val="DADADA"/>
    </a:accent4>
    <a:accent5>
      <a:srgbClr val="CACAFF"/>
    </a:accent5>
    <a:accent6>
      <a:srgbClr val="730073"/>
    </a:accent6>
    <a:hlink>
      <a:srgbClr val="FFCC00"/>
    </a:hlink>
    <a:folHlink>
      <a:srgbClr val="0033CC"/>
    </a:folHlink>
  </a:clrScheme>
</a:themeOverride>
</file>

<file path=ppt/theme/themeOverride3.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30.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800080"/>
    </a:accent2>
    <a:accent3>
      <a:srgbClr val="F6FFC9"/>
    </a:accent3>
    <a:accent4>
      <a:srgbClr val="DADADA"/>
    </a:accent4>
    <a:accent5>
      <a:srgbClr val="CACAFF"/>
    </a:accent5>
    <a:accent6>
      <a:srgbClr val="730073"/>
    </a:accent6>
    <a:hlink>
      <a:srgbClr val="FFCC00"/>
    </a:hlink>
    <a:folHlink>
      <a:srgbClr val="0033CC"/>
    </a:folHlink>
  </a:clrScheme>
</a:themeOverride>
</file>

<file path=ppt/theme/themeOverride31.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800080"/>
    </a:accent2>
    <a:accent3>
      <a:srgbClr val="F6FFC9"/>
    </a:accent3>
    <a:accent4>
      <a:srgbClr val="DADADA"/>
    </a:accent4>
    <a:accent5>
      <a:srgbClr val="CACAFF"/>
    </a:accent5>
    <a:accent6>
      <a:srgbClr val="730073"/>
    </a:accent6>
    <a:hlink>
      <a:srgbClr val="FFCC00"/>
    </a:hlink>
    <a:folHlink>
      <a:srgbClr val="0033CC"/>
    </a:folHlink>
  </a:clrScheme>
</a:themeOverride>
</file>

<file path=ppt/theme/themeOverride32.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800080"/>
    </a:accent2>
    <a:accent3>
      <a:srgbClr val="F6FFC9"/>
    </a:accent3>
    <a:accent4>
      <a:srgbClr val="DADADA"/>
    </a:accent4>
    <a:accent5>
      <a:srgbClr val="CACAFF"/>
    </a:accent5>
    <a:accent6>
      <a:srgbClr val="730073"/>
    </a:accent6>
    <a:hlink>
      <a:srgbClr val="FFCC00"/>
    </a:hlink>
    <a:folHlink>
      <a:srgbClr val="0033CC"/>
    </a:folHlink>
  </a:clrScheme>
</a:themeOverride>
</file>

<file path=ppt/theme/themeOverride33.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800080"/>
    </a:accent2>
    <a:accent3>
      <a:srgbClr val="F6FFC9"/>
    </a:accent3>
    <a:accent4>
      <a:srgbClr val="DADADA"/>
    </a:accent4>
    <a:accent5>
      <a:srgbClr val="CACAFF"/>
    </a:accent5>
    <a:accent6>
      <a:srgbClr val="730073"/>
    </a:accent6>
    <a:hlink>
      <a:srgbClr val="FFCC00"/>
    </a:hlink>
    <a:folHlink>
      <a:srgbClr val="0033CC"/>
    </a:folHlink>
  </a:clrScheme>
</a:themeOverride>
</file>

<file path=ppt/theme/themeOverride34.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35.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36.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37.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38.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39.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40.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1.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2.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3.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4.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5.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46.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006600"/>
    </a:accent2>
    <a:accent3>
      <a:srgbClr val="F6FFC9"/>
    </a:accent3>
    <a:accent4>
      <a:srgbClr val="DADADA"/>
    </a:accent4>
    <a:accent5>
      <a:srgbClr val="CACAFF"/>
    </a:accent5>
    <a:accent6>
      <a:srgbClr val="005C00"/>
    </a:accent6>
    <a:hlink>
      <a:srgbClr val="FFCC00"/>
    </a:hlink>
    <a:folHlink>
      <a:srgbClr val="0033CC"/>
    </a:folHlink>
  </a:clrScheme>
</a:themeOverride>
</file>

<file path=ppt/theme/themeOverride5.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6.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7.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8.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ppt/theme/themeOverride9.xml><?xml version="1.0" encoding="utf-8"?>
<a:themeOverride xmlns:a="http://schemas.openxmlformats.org/drawingml/2006/main">
  <a:clrScheme name="">
    <a:dk1>
      <a:srgbClr val="000099"/>
    </a:dk1>
    <a:lt1>
      <a:srgbClr val="FFFFFF"/>
    </a:lt1>
    <a:dk2>
      <a:srgbClr val="F0FF97"/>
    </a:dk2>
    <a:lt2>
      <a:srgbClr val="FFFF00"/>
    </a:lt2>
    <a:accent1>
      <a:srgbClr val="9999FF"/>
    </a:accent1>
    <a:accent2>
      <a:srgbClr val="A50021"/>
    </a:accent2>
    <a:accent3>
      <a:srgbClr val="F6FFC9"/>
    </a:accent3>
    <a:accent4>
      <a:srgbClr val="DADADA"/>
    </a:accent4>
    <a:accent5>
      <a:srgbClr val="CACAFF"/>
    </a:accent5>
    <a:accent6>
      <a:srgbClr val="95001D"/>
    </a:accent6>
    <a:hlink>
      <a:srgbClr val="FFCC00"/>
    </a:hlink>
    <a:folHlink>
      <a:srgbClr val="0033CC"/>
    </a:folHlink>
  </a:clrScheme>
</a:themeOverride>
</file>

<file path=docProps/app.xml><?xml version="1.0" encoding="utf-8"?>
<Properties xmlns="http://schemas.openxmlformats.org/officeDocument/2006/extended-properties" xmlns:vt="http://schemas.openxmlformats.org/officeDocument/2006/docPropsVTypes">
  <Template>C:\MSOffice\Templates\Presentation Designs\Embossed.pot</Template>
  <TotalTime>1264</TotalTime>
  <Words>3062</Words>
  <Application>Microsoft Office PowerPoint</Application>
  <PresentationFormat>On-screen Show (4:3)</PresentationFormat>
  <Paragraphs>208</Paragraphs>
  <Slides>78</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78</vt:i4>
      </vt:variant>
    </vt:vector>
  </HeadingPairs>
  <TitlesOfParts>
    <vt:vector size="83" baseType="lpstr">
      <vt:lpstr>Arial</vt:lpstr>
      <vt:lpstr>Monotype Sorts</vt:lpstr>
      <vt:lpstr>Times New Roman</vt:lpstr>
      <vt:lpstr>Embossed</vt:lpstr>
      <vt:lpstr>Default Design</vt:lpstr>
      <vt:lpstr>Twenty Four Hours to Live</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What is really first in our lives?</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24 Hours to Live</vt:lpstr>
      <vt:lpstr>7 Days to Live</vt:lpstr>
      <vt:lpstr>7 Days to Live</vt:lpstr>
      <vt:lpstr>7 Days to Live</vt:lpstr>
      <vt:lpstr>7 Days to Live</vt:lpstr>
      <vt:lpstr>7 Days to Live</vt:lpstr>
      <vt:lpstr>1 Year to Live</vt:lpstr>
      <vt:lpstr>1 Year to Live</vt:lpstr>
      <vt:lpstr>1 Year to Live</vt:lpstr>
      <vt:lpstr>1 Year to Live</vt:lpstr>
      <vt:lpstr>1 Year to Live</vt:lpstr>
      <vt:lpstr>1 Year to Live</vt:lpstr>
      <vt:lpstr>1 Year to Live</vt:lpstr>
      <vt:lpstr>1 Year to Live</vt:lpstr>
      <vt:lpstr>1 Year to Live</vt:lpstr>
      <vt:lpstr>1 Year to Live</vt:lpstr>
      <vt:lpstr>1 Year to Live</vt:lpstr>
      <vt:lpstr>1 Year to Live</vt:lpstr>
      <vt:lpstr>1 Year to Live</vt:lpstr>
      <vt:lpstr>What if You had 20 Years to Live?</vt:lpstr>
      <vt:lpstr>What if You had 20 Years to Live?</vt:lpstr>
      <vt:lpstr>What if You had 20 Years to Live?</vt:lpstr>
      <vt:lpstr>What if You had 20 Years to Live?</vt:lpstr>
      <vt:lpstr>What if You had 20 Years to Live?</vt:lpstr>
      <vt:lpstr>What if You had 20 Years to Live?</vt:lpstr>
      <vt:lpstr>What if You had 20 Years to Live?</vt:lpstr>
      <vt:lpstr>What if You had 20 Years to Live?</vt:lpstr>
      <vt:lpstr>What if You had 20 Years to Live?</vt:lpstr>
      <vt:lpstr>What if You had 20 Years to Live?</vt:lpstr>
      <vt:lpstr>Consider some mistakes of this series.</vt:lpstr>
      <vt:lpstr>Consider some mistakes of this series.</vt:lpstr>
      <vt:lpstr>Consider some mistakes of this series.</vt:lpstr>
      <vt:lpstr>Consider some mistakes of this series.</vt:lpstr>
      <vt:lpstr>Consider some mistakes of this series.</vt:lpstr>
      <vt:lpstr>Consider some mistakes of this series.</vt:lpstr>
      <vt:lpstr>Consider some mistakes of this series.</vt:lpstr>
      <vt:lpstr>Consider some mistakes of this series.</vt:lpstr>
      <vt:lpstr>Consider some mistakes of this 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I Believe In Jesus</dc:title>
  <dc:creator>Preferred Customer</dc:creator>
  <cp:lastModifiedBy>13347</cp:lastModifiedBy>
  <cp:revision>70</cp:revision>
  <cp:lastPrinted>1999-05-23T22:57:27Z</cp:lastPrinted>
  <dcterms:created xsi:type="dcterms:W3CDTF">1995-05-28T16:14:30Z</dcterms:created>
  <dcterms:modified xsi:type="dcterms:W3CDTF">2019-12-01T15:17:56Z</dcterms:modified>
</cp:coreProperties>
</file>