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4"/>
  </p:notesMasterIdLst>
  <p:sldIdLst>
    <p:sldId id="313" r:id="rId2"/>
    <p:sldId id="324" r:id="rId3"/>
    <p:sldId id="325" r:id="rId4"/>
    <p:sldId id="326" r:id="rId5"/>
    <p:sldId id="327" r:id="rId6"/>
    <p:sldId id="328" r:id="rId7"/>
    <p:sldId id="329" r:id="rId8"/>
    <p:sldId id="292" r:id="rId9"/>
    <p:sldId id="330" r:id="rId10"/>
    <p:sldId id="331" r:id="rId11"/>
    <p:sldId id="332" r:id="rId12"/>
    <p:sldId id="33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6600"/>
    <a:srgbClr val="808080"/>
    <a:srgbClr val="333333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86308" autoAdjust="0"/>
  </p:normalViewPr>
  <p:slideViewPr>
    <p:cSldViewPr>
      <p:cViewPr varScale="1">
        <p:scale>
          <a:sx n="75" d="100"/>
          <a:sy n="75" d="100"/>
        </p:scale>
        <p:origin x="-13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1B012F-3613-4555-8F59-E8E73B5CA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122127-F047-4D0E-8EB1-CE1F6160BA0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122127-F047-4D0E-8EB1-CE1F6160BA0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122127-F047-4D0E-8EB1-CE1F6160BA0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122127-F047-4D0E-8EB1-CE1F6160BA0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122127-F047-4D0E-8EB1-CE1F6160BA0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122127-F047-4D0E-8EB1-CE1F6160BA0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122127-F047-4D0E-8EB1-CE1F6160BA0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122127-F047-4D0E-8EB1-CE1F6160BA0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122127-F047-4D0E-8EB1-CE1F6160BA0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122127-F047-4D0E-8EB1-CE1F6160BA0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4CC348-015D-4CF1-8DDA-366E71E207D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122127-F047-4D0E-8EB1-CE1F6160BA0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 flipV="1">
            <a:off x="1752600" y="685800"/>
            <a:ext cx="6964363" cy="228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pic>
        <p:nvPicPr>
          <p:cNvPr id="5" name="Picture 3" descr="sign_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228850"/>
            <a:ext cx="202882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ltGray">
          <a:xfrm>
            <a:off x="990600" y="3505200"/>
            <a:ext cx="7772400" cy="2438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white">
          <a:xfrm>
            <a:off x="1038225" y="3733800"/>
            <a:ext cx="7648575" cy="2138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0" y="4876800"/>
            <a:ext cx="9906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635000" y="685800"/>
            <a:ext cx="8077200" cy="0"/>
          </a:xfrm>
          <a:prstGeom prst="line">
            <a:avLst/>
          </a:prstGeom>
          <a:noFill/>
          <a:ln w="444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635000" y="685800"/>
            <a:ext cx="8077200" cy="0"/>
          </a:xfrm>
          <a:prstGeom prst="line">
            <a:avLst/>
          </a:prstGeom>
          <a:noFill/>
          <a:ln w="444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Rectangle 13"/>
          <p:cNvSpPr>
            <a:spLocks noChangeArrowheads="1"/>
          </p:cNvSpPr>
          <p:nvPr userDrawn="1"/>
        </p:nvSpPr>
        <p:spPr bwMode="auto">
          <a:xfrm flipV="1">
            <a:off x="1752600" y="685800"/>
            <a:ext cx="6964363" cy="228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3" name="Line 14"/>
          <p:cNvSpPr>
            <a:spLocks noChangeShapeType="1"/>
          </p:cNvSpPr>
          <p:nvPr userDrawn="1"/>
        </p:nvSpPr>
        <p:spPr bwMode="auto">
          <a:xfrm>
            <a:off x="635000" y="685800"/>
            <a:ext cx="8077200" cy="0"/>
          </a:xfrm>
          <a:prstGeom prst="line">
            <a:avLst/>
          </a:prstGeom>
          <a:noFill/>
          <a:ln w="444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4" name="Group 26"/>
          <p:cNvGrpSpPr>
            <a:grpSpLocks/>
          </p:cNvGrpSpPr>
          <p:nvPr userDrawn="1"/>
        </p:nvGrpSpPr>
        <p:grpSpPr bwMode="auto">
          <a:xfrm>
            <a:off x="1447800" y="4038600"/>
            <a:ext cx="1524000" cy="1452563"/>
            <a:chOff x="1939" y="1824"/>
            <a:chExt cx="2064" cy="1968"/>
          </a:xfrm>
        </p:grpSpPr>
        <p:grpSp>
          <p:nvGrpSpPr>
            <p:cNvPr id="15" name="Group 27"/>
            <p:cNvGrpSpPr>
              <a:grpSpLocks/>
            </p:cNvGrpSpPr>
            <p:nvPr/>
          </p:nvGrpSpPr>
          <p:grpSpPr bwMode="auto">
            <a:xfrm>
              <a:off x="1939" y="1824"/>
              <a:ext cx="2064" cy="1904"/>
              <a:chOff x="1939" y="1824"/>
              <a:chExt cx="2064" cy="1904"/>
            </a:xfrm>
          </p:grpSpPr>
          <p:sp>
            <p:nvSpPr>
              <p:cNvPr id="18" name="Oval 28"/>
              <p:cNvSpPr>
                <a:spLocks noChangeArrowheads="1"/>
              </p:cNvSpPr>
              <p:nvPr/>
            </p:nvSpPr>
            <p:spPr bwMode="auto">
              <a:xfrm>
                <a:off x="1939" y="1824"/>
                <a:ext cx="2064" cy="190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9" name="Picture 29" descr="08 - Judges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064" y="1853"/>
                <a:ext cx="1727" cy="1727"/>
              </a:xfrm>
              <a:prstGeom prst="rect">
                <a:avLst/>
              </a:prstGeom>
              <a:noFill/>
            </p:spPr>
          </p:pic>
        </p:grpSp>
        <p:sp>
          <p:nvSpPr>
            <p:cNvPr id="16" name="Rectangle 30"/>
            <p:cNvSpPr>
              <a:spLocks noChangeArrowheads="1"/>
            </p:cNvSpPr>
            <p:nvPr/>
          </p:nvSpPr>
          <p:spPr bwMode="auto">
            <a:xfrm>
              <a:off x="3456" y="3264"/>
              <a:ext cx="480" cy="52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3600" y="3312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8</a:t>
              </a:r>
            </a:p>
          </p:txBody>
        </p:sp>
      </p:grpSp>
      <p:sp>
        <p:nvSpPr>
          <p:cNvPr id="14644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057400" y="990600"/>
            <a:ext cx="6629400" cy="2362200"/>
          </a:xfrm>
        </p:spPr>
        <p:txBody>
          <a:bodyPr/>
          <a:lstStyle>
            <a:lvl1pPr algn="l">
              <a:defRPr>
                <a:solidFill>
                  <a:srgbClr val="08080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644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962400"/>
            <a:ext cx="5257800" cy="1600200"/>
          </a:xfrm>
        </p:spPr>
        <p:txBody>
          <a:bodyPr anchor="ctr"/>
          <a:lstStyle>
            <a:lvl1pPr marL="0" indent="0">
              <a:defRPr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 flipV="1">
            <a:off x="609600" y="1066800"/>
            <a:ext cx="80772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45412" name="Line 4"/>
          <p:cNvSpPr>
            <a:spLocks noChangeShapeType="1"/>
          </p:cNvSpPr>
          <p:nvPr/>
        </p:nvSpPr>
        <p:spPr bwMode="auto">
          <a:xfrm>
            <a:off x="609600" y="1066800"/>
            <a:ext cx="80772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 text styles</a:t>
            </a:r>
          </a:p>
        </p:txBody>
      </p:sp>
      <p:sp>
        <p:nvSpPr>
          <p:cNvPr id="145414" name="Line 6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1" name="Picture 7" descr="sign_yellow"/>
          <p:cNvPicPr>
            <a:picLocks noChangeAspect="1" noChangeArrowheads="1"/>
          </p:cNvPicPr>
          <p:nvPr/>
        </p:nvPicPr>
        <p:blipFill>
          <a:blip r:embed="rId13" cstate="print"/>
          <a:srcRect b="9016"/>
          <a:stretch>
            <a:fillRect/>
          </a:stretch>
        </p:blipFill>
        <p:spPr bwMode="auto">
          <a:xfrm>
            <a:off x="7480300" y="5800725"/>
            <a:ext cx="16637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277813"/>
            <a:ext cx="61722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 title style</a:t>
            </a:r>
          </a:p>
        </p:txBody>
      </p:sp>
      <p:sp>
        <p:nvSpPr>
          <p:cNvPr id="145417" name="Rectangle 9"/>
          <p:cNvSpPr>
            <a:spLocks noChangeArrowheads="1"/>
          </p:cNvSpPr>
          <p:nvPr userDrawn="1"/>
        </p:nvSpPr>
        <p:spPr bwMode="auto">
          <a:xfrm flipV="1">
            <a:off x="1752600" y="1066800"/>
            <a:ext cx="69342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45418" name="Text Box 10"/>
          <p:cNvSpPr txBox="1">
            <a:spLocks noChangeArrowheads="1"/>
          </p:cNvSpPr>
          <p:nvPr userDrawn="1"/>
        </p:nvSpPr>
        <p:spPr bwMode="auto">
          <a:xfrm rot="16200000">
            <a:off x="-2062956" y="2143919"/>
            <a:ext cx="47339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200">
                <a:solidFill>
                  <a:schemeClr val="bg1"/>
                </a:solidFill>
              </a:rPr>
              <a:t>Cycle 2:</a:t>
            </a:r>
            <a:r>
              <a:rPr lang="en-US" sz="2200" b="1">
                <a:solidFill>
                  <a:schemeClr val="bg1"/>
                </a:solidFill>
              </a:rPr>
              <a:t> </a:t>
            </a:r>
            <a:r>
              <a:rPr lang="en-US" sz="2200">
                <a:solidFill>
                  <a:schemeClr val="bg1"/>
                </a:solidFill>
              </a:rPr>
              <a:t>Major Events</a:t>
            </a:r>
          </a:p>
        </p:txBody>
      </p:sp>
      <p:grpSp>
        <p:nvGrpSpPr>
          <p:cNvPr id="1047" name="Group 23"/>
          <p:cNvGrpSpPr>
            <a:grpSpLocks/>
          </p:cNvGrpSpPr>
          <p:nvPr userDrawn="1"/>
        </p:nvGrpSpPr>
        <p:grpSpPr bwMode="auto">
          <a:xfrm>
            <a:off x="673100" y="109538"/>
            <a:ext cx="1524000" cy="1452562"/>
            <a:chOff x="1939" y="1824"/>
            <a:chExt cx="2064" cy="1968"/>
          </a:xfrm>
        </p:grpSpPr>
        <p:grpSp>
          <p:nvGrpSpPr>
            <p:cNvPr id="1048" name="Group 24"/>
            <p:cNvGrpSpPr>
              <a:grpSpLocks/>
            </p:cNvGrpSpPr>
            <p:nvPr/>
          </p:nvGrpSpPr>
          <p:grpSpPr bwMode="auto">
            <a:xfrm>
              <a:off x="1939" y="1824"/>
              <a:ext cx="2064" cy="1904"/>
              <a:chOff x="1939" y="1824"/>
              <a:chExt cx="2064" cy="1904"/>
            </a:xfrm>
          </p:grpSpPr>
          <p:sp>
            <p:nvSpPr>
              <p:cNvPr id="1049" name="Oval 25"/>
              <p:cNvSpPr>
                <a:spLocks noChangeArrowheads="1"/>
              </p:cNvSpPr>
              <p:nvPr/>
            </p:nvSpPr>
            <p:spPr bwMode="auto">
              <a:xfrm>
                <a:off x="1939" y="1824"/>
                <a:ext cx="2064" cy="190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050" name="Picture 26" descr="08 - Judges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2064" y="1853"/>
                <a:ext cx="1727" cy="1727"/>
              </a:xfrm>
              <a:prstGeom prst="rect">
                <a:avLst/>
              </a:prstGeom>
              <a:noFill/>
            </p:spPr>
          </p:pic>
        </p:grp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3456" y="3264"/>
              <a:ext cx="480" cy="52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3600" y="3312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8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54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541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54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5413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4541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969696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54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541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54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541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54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54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33333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333333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333333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333333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333333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5400" b="1">
          <a:solidFill>
            <a:srgbClr val="333333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5400" b="1">
          <a:solidFill>
            <a:srgbClr val="333333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5400" b="1">
          <a:solidFill>
            <a:srgbClr val="333333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5400" b="1">
          <a:solidFill>
            <a:srgbClr val="333333"/>
          </a:solidFill>
          <a:latin typeface="Times New Roman" pitchFamily="18" charset="0"/>
        </a:defRPr>
      </a:lvl9pPr>
    </p:titleStyle>
    <p:bodyStyle>
      <a:lvl1pPr marL="533400" indent="-533400" algn="r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•"/>
        <a:defRPr sz="4200" b="1">
          <a:solidFill>
            <a:schemeClr val="tx1"/>
          </a:solidFill>
          <a:latin typeface="+mn-lt"/>
          <a:ea typeface="+mn-ea"/>
          <a:cs typeface="+mn-cs"/>
        </a:defRPr>
      </a:lvl1pPr>
      <a:lvl2pPr marL="952500" indent="-4953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352550" indent="-4381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"/>
            <a:ext cx="6553200" cy="1143000"/>
          </a:xfrm>
        </p:spPr>
        <p:txBody>
          <a:bodyPr/>
          <a:lstStyle/>
          <a:p>
            <a:pPr eaLnBrk="1" hangingPunct="1"/>
            <a:r>
              <a:rPr lang="en-US" sz="6600" cap="small" dirty="0" smtClean="0">
                <a:latin typeface="Segoe Print" pitchFamily="2" charset="0"/>
              </a:rPr>
              <a:t>Judges</a:t>
            </a:r>
          </a:p>
        </p:txBody>
      </p:sp>
      <p:sp>
        <p:nvSpPr>
          <p:cNvPr id="5" name="Rectangle 4"/>
          <p:cNvSpPr/>
          <p:nvPr/>
        </p:nvSpPr>
        <p:spPr>
          <a:xfrm>
            <a:off x="7391400" y="5791200"/>
            <a:ext cx="1752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09600" cy="49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11430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" y="0"/>
            <a:ext cx="19812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0" y="1066800"/>
            <a:ext cx="86868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4800" b="1" dirty="0" smtClean="0">
                <a:solidFill>
                  <a:schemeClr val="hlink"/>
                </a:solidFill>
                <a:latin typeface="Segoe Print" pitchFamily="2" charset="0"/>
              </a:rPr>
              <a:t>Israel Fails to Complete</a:t>
            </a:r>
          </a:p>
          <a:p>
            <a:pPr algn="r"/>
            <a:r>
              <a:rPr lang="en-US" sz="4800" b="1" dirty="0" smtClean="0">
                <a:solidFill>
                  <a:schemeClr val="hlink"/>
                </a:solidFill>
                <a:latin typeface="Segoe Print" pitchFamily="2" charset="0"/>
              </a:rPr>
              <a:t>Conquest of Canaan</a:t>
            </a:r>
            <a:r>
              <a:rPr lang="en-US" sz="4600" dirty="0">
                <a:solidFill>
                  <a:schemeClr val="hlink"/>
                </a:solidFill>
                <a:latin typeface="Book Antiqua" pitchFamily="18" charset="0"/>
              </a:rPr>
              <a:t/>
            </a:r>
            <a:br>
              <a:rPr lang="en-US" sz="4600" dirty="0">
                <a:solidFill>
                  <a:schemeClr val="hlink"/>
                </a:solidFill>
                <a:latin typeface="Book Antiqua" pitchFamily="18" charset="0"/>
              </a:rPr>
            </a:br>
            <a:r>
              <a:rPr lang="en-US" sz="4000" b="1" i="1" dirty="0">
                <a:latin typeface="Segoe Print" pitchFamily="2" charset="0"/>
              </a:rPr>
              <a:t>Judges </a:t>
            </a:r>
            <a:r>
              <a:rPr lang="en-US" sz="4000" b="1" i="1" dirty="0" smtClean="0">
                <a:latin typeface="Segoe Print" pitchFamily="2" charset="0"/>
              </a:rPr>
              <a:t>2</a:t>
            </a:r>
            <a:endParaRPr lang="en-US" sz="4000" b="1" dirty="0">
              <a:solidFill>
                <a:srgbClr val="808080"/>
              </a:solidFill>
              <a:latin typeface="Segoe Print" pitchFamily="2" charset="0"/>
            </a:endParaRPr>
          </a:p>
        </p:txBody>
      </p:sp>
      <p:pic>
        <p:nvPicPr>
          <p:cNvPr id="4102" name="Picture 6" descr="08 - joshu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90800"/>
            <a:ext cx="3763963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cap="small" dirty="0" smtClean="0">
                <a:latin typeface="Segoe Print" pitchFamily="2" charset="0"/>
              </a:rPr>
              <a:t>Judges</a:t>
            </a:r>
            <a:r>
              <a:rPr lang="en-US" sz="4800" cap="small" dirty="0" smtClean="0">
                <a:latin typeface="Segoe Print" pitchFamily="2" charset="0"/>
              </a:rPr>
              <a:t>: </a:t>
            </a:r>
            <a:r>
              <a:rPr lang="en-US" sz="4800" b="0" dirty="0" smtClean="0">
                <a:latin typeface="Segoe Print" pitchFamily="2" charset="0"/>
              </a:rPr>
              <a:t>Chapter 3</a:t>
            </a:r>
          </a:p>
        </p:txBody>
      </p:sp>
      <p:sp>
        <p:nvSpPr>
          <p:cNvPr id="5" name="Rectangle 4"/>
          <p:cNvSpPr/>
          <p:nvPr/>
        </p:nvSpPr>
        <p:spPr>
          <a:xfrm>
            <a:off x="7391400" y="5791200"/>
            <a:ext cx="1752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09600" cy="49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11430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990600"/>
            <a:ext cx="9144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000" dirty="0" smtClean="0">
                <a:latin typeface="Segoe Print" pitchFamily="2" charset="0"/>
              </a:rPr>
              <a:t>Israel forgot the </a:t>
            </a:r>
            <a:r>
              <a:rPr lang="en-US" sz="3000" cap="small" dirty="0" smtClean="0">
                <a:latin typeface="Segoe Print" pitchFamily="2" charset="0"/>
              </a:rPr>
              <a:t>Lord</a:t>
            </a:r>
            <a:r>
              <a:rPr lang="en-US" sz="3000" dirty="0" smtClean="0">
                <a:latin typeface="Segoe Print" pitchFamily="2" charset="0"/>
              </a:rPr>
              <a:t> and served the </a:t>
            </a:r>
            <a:r>
              <a:rPr lang="en-US" sz="3000" dirty="0" err="1" smtClean="0">
                <a:latin typeface="Segoe Print" pitchFamily="2" charset="0"/>
              </a:rPr>
              <a:t>Baals</a:t>
            </a:r>
            <a:r>
              <a:rPr lang="en-US" sz="3000" dirty="0" smtClean="0">
                <a:latin typeface="Segoe Print" pitchFamily="2" charset="0"/>
              </a:rPr>
              <a:t> and the </a:t>
            </a:r>
            <a:r>
              <a:rPr lang="en-US" sz="3000" dirty="0" err="1" smtClean="0">
                <a:latin typeface="Segoe Print" pitchFamily="2" charset="0"/>
              </a:rPr>
              <a:t>Asherahs</a:t>
            </a:r>
            <a:r>
              <a:rPr lang="en-US" sz="3000" dirty="0" smtClean="0">
                <a:latin typeface="Segoe Print" pitchFamily="2" charset="0"/>
              </a:rPr>
              <a:t> </a:t>
            </a:r>
            <a:r>
              <a:rPr lang="en-US" sz="3000" dirty="0" smtClean="0">
                <a:solidFill>
                  <a:srgbClr val="FF0000"/>
                </a:solidFill>
                <a:latin typeface="Segoe Print" pitchFamily="2" charset="0"/>
              </a:rPr>
              <a:t>(3:7)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000" dirty="0" smtClean="0">
                <a:latin typeface="Segoe Print" pitchFamily="2" charset="0"/>
              </a:rPr>
              <a:t>Lord sold them into hand of </a:t>
            </a:r>
            <a:r>
              <a:rPr lang="en-US" sz="3000" dirty="0" err="1" smtClean="0">
                <a:latin typeface="Segoe Print" pitchFamily="2" charset="0"/>
              </a:rPr>
              <a:t>Cushan-Rishathaim</a:t>
            </a:r>
            <a:r>
              <a:rPr lang="en-US" sz="3000" dirty="0" smtClean="0">
                <a:latin typeface="Segoe Print" pitchFamily="2" charset="0"/>
              </a:rPr>
              <a:t>, king of Mesopotamia </a:t>
            </a:r>
            <a:r>
              <a:rPr lang="en-US" sz="3000" dirty="0" smtClean="0">
                <a:solidFill>
                  <a:srgbClr val="FF0000"/>
                </a:solidFill>
                <a:latin typeface="Segoe Print" pitchFamily="2" charset="0"/>
              </a:rPr>
              <a:t>(3:8)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000" dirty="0" smtClean="0">
                <a:latin typeface="Segoe Print" pitchFamily="2" charset="0"/>
              </a:rPr>
              <a:t>They served him 8 years and they cried out to the </a:t>
            </a:r>
            <a:r>
              <a:rPr lang="en-US" sz="3000" cap="small" dirty="0" smtClean="0">
                <a:latin typeface="Segoe Print" pitchFamily="2" charset="0"/>
              </a:rPr>
              <a:t>Lord</a:t>
            </a:r>
            <a:r>
              <a:rPr lang="en-US" sz="3000" dirty="0" smtClean="0">
                <a:latin typeface="Segoe Print" pitchFamily="2" charset="0"/>
              </a:rPr>
              <a:t> </a:t>
            </a:r>
            <a:r>
              <a:rPr lang="en-US" sz="3000" dirty="0" smtClean="0">
                <a:solidFill>
                  <a:srgbClr val="FF0000"/>
                </a:solidFill>
                <a:latin typeface="Segoe Print" pitchFamily="2" charset="0"/>
              </a:rPr>
              <a:t>(3:9)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000" cap="small" dirty="0" smtClean="0">
                <a:latin typeface="Segoe Print" pitchFamily="2" charset="0"/>
              </a:rPr>
              <a:t>Lord</a:t>
            </a:r>
            <a:r>
              <a:rPr lang="en-US" sz="3000" dirty="0" smtClean="0">
                <a:latin typeface="Segoe Print" pitchFamily="2" charset="0"/>
              </a:rPr>
              <a:t> raised up deliverer for them: </a:t>
            </a:r>
            <a:r>
              <a:rPr lang="en-US" sz="3000" dirty="0" err="1" smtClean="0">
                <a:latin typeface="Segoe Print" pitchFamily="2" charset="0"/>
              </a:rPr>
              <a:t>Othniel</a:t>
            </a:r>
            <a:r>
              <a:rPr lang="en-US" sz="3000" dirty="0" smtClean="0">
                <a:latin typeface="Segoe Print" pitchFamily="2" charset="0"/>
              </a:rPr>
              <a:t> son of </a:t>
            </a:r>
            <a:r>
              <a:rPr lang="en-US" sz="3000" dirty="0" err="1" smtClean="0">
                <a:latin typeface="Segoe Print" pitchFamily="2" charset="0"/>
              </a:rPr>
              <a:t>Kenaz</a:t>
            </a:r>
            <a:r>
              <a:rPr lang="en-US" sz="3000" dirty="0" smtClean="0">
                <a:latin typeface="Segoe Print" pitchFamily="2" charset="0"/>
              </a:rPr>
              <a:t>, Caleb’s younger brother </a:t>
            </a:r>
            <a:r>
              <a:rPr lang="en-US" sz="3000" dirty="0" smtClean="0">
                <a:solidFill>
                  <a:srgbClr val="FF0000"/>
                </a:solidFill>
                <a:latin typeface="Segoe Print" pitchFamily="2" charset="0"/>
              </a:rPr>
              <a:t>(3:9)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000" cap="small" dirty="0" smtClean="0">
                <a:latin typeface="Segoe Print" pitchFamily="2" charset="0"/>
              </a:rPr>
              <a:t>Lord</a:t>
            </a:r>
            <a:r>
              <a:rPr lang="en-US" sz="3000" dirty="0" smtClean="0">
                <a:latin typeface="Segoe Print" pitchFamily="2" charset="0"/>
              </a:rPr>
              <a:t> delivered </a:t>
            </a:r>
            <a:r>
              <a:rPr lang="en-US" sz="3000" dirty="0" err="1" smtClean="0">
                <a:latin typeface="Segoe Print" pitchFamily="2" charset="0"/>
              </a:rPr>
              <a:t>Cushan-Rishathaim</a:t>
            </a:r>
            <a:r>
              <a:rPr lang="en-US" sz="3000" dirty="0" smtClean="0">
                <a:latin typeface="Segoe Print" pitchFamily="2" charset="0"/>
              </a:rPr>
              <a:t> into </a:t>
            </a:r>
            <a:r>
              <a:rPr lang="en-US" sz="3000" dirty="0" err="1" smtClean="0">
                <a:latin typeface="Segoe Print" pitchFamily="2" charset="0"/>
              </a:rPr>
              <a:t>Othniel’s</a:t>
            </a:r>
            <a:r>
              <a:rPr lang="en-US" sz="3000" dirty="0" smtClean="0">
                <a:latin typeface="Segoe Print" pitchFamily="2" charset="0"/>
              </a:rPr>
              <a:t> hand </a:t>
            </a:r>
            <a:r>
              <a:rPr lang="en-US" sz="3000" dirty="0" smtClean="0">
                <a:solidFill>
                  <a:srgbClr val="FF0000"/>
                </a:solidFill>
                <a:latin typeface="Segoe Print" pitchFamily="2" charset="0"/>
              </a:rPr>
              <a:t>(3:10)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000" dirty="0" smtClean="0">
                <a:latin typeface="Segoe Print" pitchFamily="2" charset="0"/>
              </a:rPr>
              <a:t>Land had rest 40 years and </a:t>
            </a:r>
            <a:r>
              <a:rPr lang="en-US" sz="3000" dirty="0" err="1" smtClean="0">
                <a:latin typeface="Segoe Print" pitchFamily="2" charset="0"/>
              </a:rPr>
              <a:t>Othniel</a:t>
            </a:r>
            <a:r>
              <a:rPr lang="en-US" sz="3000" dirty="0" smtClean="0">
                <a:latin typeface="Segoe Print" pitchFamily="2" charset="0"/>
              </a:rPr>
              <a:t> died </a:t>
            </a:r>
            <a:r>
              <a:rPr lang="en-US" sz="3000" dirty="0" smtClean="0">
                <a:solidFill>
                  <a:srgbClr val="FF0000"/>
                </a:solidFill>
                <a:latin typeface="Segoe Print" pitchFamily="2" charset="0"/>
              </a:rPr>
              <a:t>(3:11)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endParaRPr lang="en-US" sz="3200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marL="347663" indent="-347663">
              <a:buClr>
                <a:srgbClr val="FF0000"/>
              </a:buClr>
              <a:buSzPct val="150000"/>
            </a:pPr>
            <a:endParaRPr lang="en-US" sz="3200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cap="small" dirty="0" smtClean="0">
                <a:latin typeface="Segoe Print" pitchFamily="2" charset="0"/>
              </a:rPr>
              <a:t>Judges</a:t>
            </a:r>
            <a:r>
              <a:rPr lang="en-US" sz="4800" cap="small" dirty="0" smtClean="0">
                <a:latin typeface="Segoe Print" pitchFamily="2" charset="0"/>
              </a:rPr>
              <a:t>: </a:t>
            </a:r>
            <a:r>
              <a:rPr lang="en-US" sz="4800" b="0" dirty="0" smtClean="0">
                <a:latin typeface="Segoe Print" pitchFamily="2" charset="0"/>
              </a:rPr>
              <a:t>Chapter 3</a:t>
            </a:r>
          </a:p>
        </p:txBody>
      </p:sp>
      <p:sp>
        <p:nvSpPr>
          <p:cNvPr id="5" name="Rectangle 4"/>
          <p:cNvSpPr/>
          <p:nvPr/>
        </p:nvSpPr>
        <p:spPr>
          <a:xfrm>
            <a:off x="7391400" y="5791200"/>
            <a:ext cx="1752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09600" cy="49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11430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219200"/>
            <a:ext cx="9144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000" dirty="0" smtClean="0">
                <a:latin typeface="Segoe Print" pitchFamily="2" charset="0"/>
              </a:rPr>
              <a:t>Israel again did evil in the sight of the </a:t>
            </a:r>
            <a:r>
              <a:rPr lang="en-US" sz="3000" cap="small" dirty="0" smtClean="0">
                <a:latin typeface="Segoe Print" pitchFamily="2" charset="0"/>
              </a:rPr>
              <a:t>Lord</a:t>
            </a:r>
            <a:r>
              <a:rPr lang="en-US" sz="3000" dirty="0" smtClean="0">
                <a:latin typeface="Segoe Print" pitchFamily="2" charset="0"/>
              </a:rPr>
              <a:t>, so He strengthened </a:t>
            </a:r>
            <a:r>
              <a:rPr lang="en-US" sz="3000" dirty="0" err="1" smtClean="0">
                <a:latin typeface="Segoe Print" pitchFamily="2" charset="0"/>
              </a:rPr>
              <a:t>Eglon</a:t>
            </a:r>
            <a:r>
              <a:rPr lang="en-US" sz="3000" dirty="0" smtClean="0">
                <a:latin typeface="Segoe Print" pitchFamily="2" charset="0"/>
              </a:rPr>
              <a:t> king of Moab against Israel </a:t>
            </a:r>
            <a:r>
              <a:rPr lang="en-US" sz="3000" dirty="0" smtClean="0">
                <a:solidFill>
                  <a:srgbClr val="FF0000"/>
                </a:solidFill>
                <a:latin typeface="Segoe Print" pitchFamily="2" charset="0"/>
              </a:rPr>
              <a:t>(3:12)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000" dirty="0" smtClean="0">
                <a:latin typeface="Segoe Print" pitchFamily="2" charset="0"/>
              </a:rPr>
              <a:t>Israel served </a:t>
            </a:r>
            <a:r>
              <a:rPr lang="en-US" sz="3000" dirty="0" err="1" smtClean="0">
                <a:latin typeface="Segoe Print" pitchFamily="2" charset="0"/>
              </a:rPr>
              <a:t>Eglon</a:t>
            </a:r>
            <a:r>
              <a:rPr lang="en-US" sz="3000" dirty="0" smtClean="0">
                <a:latin typeface="Segoe Print" pitchFamily="2" charset="0"/>
              </a:rPr>
              <a:t> for 18 years </a:t>
            </a:r>
            <a:r>
              <a:rPr lang="en-US" sz="3000" dirty="0" smtClean="0">
                <a:solidFill>
                  <a:srgbClr val="FF0000"/>
                </a:solidFill>
                <a:latin typeface="Segoe Print" pitchFamily="2" charset="0"/>
              </a:rPr>
              <a:t>(3:14)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000" cap="small" dirty="0" smtClean="0">
                <a:latin typeface="Segoe Print" pitchFamily="2" charset="0"/>
              </a:rPr>
              <a:t>Lord</a:t>
            </a:r>
            <a:r>
              <a:rPr lang="en-US" sz="3000" dirty="0" smtClean="0">
                <a:latin typeface="Segoe Print" pitchFamily="2" charset="0"/>
              </a:rPr>
              <a:t> raised up Ehud to deliver Israel, and by him Israel sent tribute to </a:t>
            </a:r>
            <a:r>
              <a:rPr lang="en-US" sz="3000" dirty="0" err="1" smtClean="0">
                <a:latin typeface="Segoe Print" pitchFamily="2" charset="0"/>
              </a:rPr>
              <a:t>Eglon</a:t>
            </a:r>
            <a:r>
              <a:rPr lang="en-US" sz="3000" dirty="0" smtClean="0">
                <a:latin typeface="Segoe Print" pitchFamily="2" charset="0"/>
              </a:rPr>
              <a:t> king of Moab </a:t>
            </a:r>
            <a:r>
              <a:rPr lang="en-US" sz="3000" dirty="0" smtClean="0">
                <a:solidFill>
                  <a:srgbClr val="FF0000"/>
                </a:solidFill>
                <a:latin typeface="Segoe Print" pitchFamily="2" charset="0"/>
              </a:rPr>
              <a:t>(3:15)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000" dirty="0" smtClean="0">
                <a:latin typeface="Segoe Print" pitchFamily="2" charset="0"/>
              </a:rPr>
              <a:t>Ehud made a dagger and fastened it under his clothes on his right thigh </a:t>
            </a:r>
            <a:r>
              <a:rPr lang="en-US" sz="3000" dirty="0" smtClean="0">
                <a:solidFill>
                  <a:srgbClr val="FF0000"/>
                </a:solidFill>
                <a:latin typeface="Segoe Print" pitchFamily="2" charset="0"/>
              </a:rPr>
              <a:t>(3:16)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000" dirty="0" smtClean="0">
                <a:latin typeface="Segoe Print" pitchFamily="2" charset="0"/>
              </a:rPr>
              <a:t>He brought the tribute to </a:t>
            </a:r>
            <a:r>
              <a:rPr lang="en-US" sz="3000" dirty="0" err="1" smtClean="0">
                <a:latin typeface="Segoe Print" pitchFamily="2" charset="0"/>
              </a:rPr>
              <a:t>Eglon</a:t>
            </a:r>
            <a:r>
              <a:rPr lang="en-US" sz="3000" dirty="0" smtClean="0">
                <a:latin typeface="Segoe Print" pitchFamily="2" charset="0"/>
              </a:rPr>
              <a:t>, a very fat man </a:t>
            </a:r>
            <a:r>
              <a:rPr lang="en-US" sz="3000" dirty="0" smtClean="0">
                <a:solidFill>
                  <a:srgbClr val="FF0000"/>
                </a:solidFill>
                <a:latin typeface="Segoe Print" pitchFamily="2" charset="0"/>
              </a:rPr>
              <a:t>(3:17)</a:t>
            </a:r>
            <a:endParaRPr lang="en-US" sz="3200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endParaRPr lang="en-US" sz="3200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marL="347663" indent="-347663">
              <a:buClr>
                <a:srgbClr val="FF0000"/>
              </a:buClr>
              <a:buSzPct val="150000"/>
            </a:pPr>
            <a:endParaRPr lang="en-US" sz="3200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cap="small" dirty="0" smtClean="0">
                <a:latin typeface="Segoe Print" pitchFamily="2" charset="0"/>
              </a:rPr>
              <a:t>Judges</a:t>
            </a:r>
            <a:r>
              <a:rPr lang="en-US" sz="4800" cap="small" dirty="0" smtClean="0">
                <a:latin typeface="Segoe Print" pitchFamily="2" charset="0"/>
              </a:rPr>
              <a:t>: </a:t>
            </a:r>
            <a:r>
              <a:rPr lang="en-US" sz="4800" b="0" dirty="0" smtClean="0">
                <a:latin typeface="Segoe Print" pitchFamily="2" charset="0"/>
              </a:rPr>
              <a:t>Chapter 3</a:t>
            </a:r>
          </a:p>
        </p:txBody>
      </p:sp>
      <p:sp>
        <p:nvSpPr>
          <p:cNvPr id="5" name="Rectangle 4"/>
          <p:cNvSpPr/>
          <p:nvPr/>
        </p:nvSpPr>
        <p:spPr>
          <a:xfrm>
            <a:off x="7391400" y="5791200"/>
            <a:ext cx="1752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09600" cy="49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11430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838200"/>
            <a:ext cx="9144000" cy="7723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000" dirty="0" smtClean="0">
                <a:latin typeface="Segoe Print" pitchFamily="2" charset="0"/>
              </a:rPr>
              <a:t>Pretending to have a secret message from God for </a:t>
            </a:r>
            <a:r>
              <a:rPr lang="en-US" sz="3000" dirty="0" err="1" smtClean="0">
                <a:latin typeface="Segoe Print" pitchFamily="2" charset="0"/>
              </a:rPr>
              <a:t>Eglon</a:t>
            </a:r>
            <a:r>
              <a:rPr lang="en-US" sz="3000" dirty="0" smtClean="0">
                <a:latin typeface="Segoe Print" pitchFamily="2" charset="0"/>
              </a:rPr>
              <a:t>, Ehud held a private meeting with him </a:t>
            </a:r>
            <a:r>
              <a:rPr lang="en-US" sz="3000" dirty="0" smtClean="0">
                <a:solidFill>
                  <a:srgbClr val="FF0000"/>
                </a:solidFill>
                <a:latin typeface="Segoe Print" pitchFamily="2" charset="0"/>
              </a:rPr>
              <a:t>(3:18-20)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000" dirty="0" smtClean="0">
                <a:latin typeface="Segoe Print" pitchFamily="2" charset="0"/>
              </a:rPr>
              <a:t>Ehud thrust the dagger into </a:t>
            </a:r>
            <a:r>
              <a:rPr lang="en-US" sz="3000" dirty="0" err="1" smtClean="0">
                <a:latin typeface="Segoe Print" pitchFamily="2" charset="0"/>
              </a:rPr>
              <a:t>Eglon’s</a:t>
            </a:r>
            <a:r>
              <a:rPr lang="en-US" sz="3000" dirty="0" smtClean="0">
                <a:latin typeface="Segoe Print" pitchFamily="2" charset="0"/>
              </a:rPr>
              <a:t> belly with the hilt going in after the blade; the fat closed over the blade </a:t>
            </a:r>
            <a:r>
              <a:rPr lang="en-US" sz="3000" dirty="0" smtClean="0">
                <a:solidFill>
                  <a:srgbClr val="FF0000"/>
                </a:solidFill>
                <a:latin typeface="Segoe Print" pitchFamily="2" charset="0"/>
              </a:rPr>
              <a:t>(3:21-22)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000" dirty="0" smtClean="0">
                <a:latin typeface="Segoe Print" pitchFamily="2" charset="0"/>
              </a:rPr>
              <a:t>After Ehud escaped, </a:t>
            </a:r>
            <a:r>
              <a:rPr lang="en-US" sz="3000" dirty="0" err="1" smtClean="0">
                <a:latin typeface="Segoe Print" pitchFamily="2" charset="0"/>
              </a:rPr>
              <a:t>Eglon’s</a:t>
            </a:r>
            <a:r>
              <a:rPr lang="en-US" sz="3000" dirty="0" smtClean="0">
                <a:latin typeface="Segoe Print" pitchFamily="2" charset="0"/>
              </a:rPr>
              <a:t> servants found him dead on the floor </a:t>
            </a:r>
            <a:r>
              <a:rPr lang="en-US" sz="3000" dirty="0" smtClean="0">
                <a:solidFill>
                  <a:srgbClr val="FF0000"/>
                </a:solidFill>
                <a:latin typeface="Segoe Print" pitchFamily="2" charset="0"/>
              </a:rPr>
              <a:t>(3:25)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000" dirty="0" smtClean="0">
                <a:latin typeface="Segoe Print" pitchFamily="2" charset="0"/>
              </a:rPr>
              <a:t>Israel killed about 10,000 men of Moab, and Moab was subdued </a:t>
            </a:r>
            <a:r>
              <a:rPr lang="en-US" sz="3000" dirty="0" smtClean="0">
                <a:solidFill>
                  <a:srgbClr val="FF0000"/>
                </a:solidFill>
                <a:latin typeface="Segoe Print" pitchFamily="2" charset="0"/>
              </a:rPr>
              <a:t>(3:29)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000" dirty="0" smtClean="0">
                <a:latin typeface="Segoe Print" pitchFamily="2" charset="0"/>
              </a:rPr>
              <a:t>Land had rest for 80 years </a:t>
            </a:r>
            <a:r>
              <a:rPr lang="en-US" sz="3000" dirty="0" smtClean="0">
                <a:solidFill>
                  <a:srgbClr val="FF0000"/>
                </a:solidFill>
                <a:latin typeface="Segoe Print" pitchFamily="2" charset="0"/>
              </a:rPr>
              <a:t>(3:30)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000" dirty="0" smtClean="0">
                <a:latin typeface="Segoe Print" pitchFamily="2" charset="0"/>
              </a:rPr>
              <a:t>Judge after Ehud was </a:t>
            </a:r>
            <a:r>
              <a:rPr lang="en-US" sz="3000" dirty="0" err="1" smtClean="0">
                <a:latin typeface="Segoe Print" pitchFamily="2" charset="0"/>
              </a:rPr>
              <a:t>Shamgar</a:t>
            </a:r>
            <a:r>
              <a:rPr lang="en-US" sz="3000" dirty="0" smtClean="0">
                <a:latin typeface="Segoe Print" pitchFamily="2" charset="0"/>
              </a:rPr>
              <a:t>; he killed 600 Philistines with and ox goad </a:t>
            </a:r>
            <a:r>
              <a:rPr lang="en-US" sz="3000" dirty="0" smtClean="0">
                <a:solidFill>
                  <a:srgbClr val="FF0000"/>
                </a:solidFill>
                <a:latin typeface="Segoe Print" pitchFamily="2" charset="0"/>
              </a:rPr>
              <a:t>(3:31)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endParaRPr lang="en-US" sz="3200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endParaRPr lang="en-US" sz="3200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marL="347663" indent="-347663">
              <a:buClr>
                <a:srgbClr val="FF0000"/>
              </a:buClr>
              <a:buSzPct val="150000"/>
            </a:pPr>
            <a:endParaRPr lang="en-US" sz="3200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cap="small" dirty="0" smtClean="0">
                <a:latin typeface="Segoe Print" pitchFamily="2" charset="0"/>
              </a:rPr>
              <a:t>Judges</a:t>
            </a:r>
            <a:r>
              <a:rPr lang="en-US" sz="4800" cap="small" dirty="0" smtClean="0">
                <a:latin typeface="Segoe Print" pitchFamily="2" charset="0"/>
              </a:rPr>
              <a:t>: </a:t>
            </a:r>
            <a:r>
              <a:rPr lang="en-US" sz="4800" b="0" dirty="0" smtClean="0">
                <a:latin typeface="Segoe Print" pitchFamily="2" charset="0"/>
              </a:rPr>
              <a:t>Chapter 2</a:t>
            </a:r>
          </a:p>
        </p:txBody>
      </p:sp>
      <p:sp>
        <p:nvSpPr>
          <p:cNvPr id="5" name="Rectangle 4"/>
          <p:cNvSpPr/>
          <p:nvPr/>
        </p:nvSpPr>
        <p:spPr>
          <a:xfrm>
            <a:off x="7391400" y="5791200"/>
            <a:ext cx="1752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09600" cy="49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11430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9906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Angel of the </a:t>
            </a:r>
            <a:r>
              <a:rPr lang="en-US" sz="3200" cap="small" dirty="0" smtClean="0">
                <a:latin typeface="Segoe Print" pitchFamily="2" charset="0"/>
              </a:rPr>
              <a:t>Lord</a:t>
            </a:r>
            <a:r>
              <a:rPr lang="en-US" sz="3200" dirty="0" smtClean="0">
                <a:latin typeface="Segoe Print" pitchFamily="2" charset="0"/>
              </a:rPr>
              <a:t> said, “I will never break My covenant with you. And you shall make no covenant with the inhabitants of this land; you shall tear down their altars.”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(2:1-2)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“. . . you have not obeyed My voice. Why have you done this?”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(2:2)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“Therefore, I will not drive them out before you; but they shall be thorns in your side, and their gods shall be a snare to you.”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(2:3)</a:t>
            </a:r>
            <a:r>
              <a:rPr lang="en-US" sz="3200" dirty="0" smtClean="0">
                <a:latin typeface="Segoe Print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</a:p>
          <a:p>
            <a:pPr marL="347663" indent="-347663">
              <a:buClr>
                <a:srgbClr val="FF0000"/>
              </a:buClr>
              <a:buSzPct val="150000"/>
            </a:pPr>
            <a:endParaRPr lang="en-US" sz="3200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cap="small" dirty="0" smtClean="0">
                <a:latin typeface="Segoe Print" pitchFamily="2" charset="0"/>
              </a:rPr>
              <a:t>Judges</a:t>
            </a:r>
            <a:r>
              <a:rPr lang="en-US" sz="4800" cap="small" dirty="0" smtClean="0">
                <a:latin typeface="Segoe Print" pitchFamily="2" charset="0"/>
              </a:rPr>
              <a:t>: </a:t>
            </a:r>
            <a:r>
              <a:rPr lang="en-US" sz="4800" b="0" dirty="0" smtClean="0">
                <a:latin typeface="Segoe Print" pitchFamily="2" charset="0"/>
              </a:rPr>
              <a:t>Chapter 2</a:t>
            </a:r>
          </a:p>
        </p:txBody>
      </p:sp>
      <p:sp>
        <p:nvSpPr>
          <p:cNvPr id="5" name="Rectangle 4"/>
          <p:cNvSpPr/>
          <p:nvPr/>
        </p:nvSpPr>
        <p:spPr>
          <a:xfrm>
            <a:off x="7391400" y="5791200"/>
            <a:ext cx="1752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09600" cy="49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11430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9906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When the Angel of the </a:t>
            </a:r>
            <a:r>
              <a:rPr lang="en-US" sz="3200" cap="small" dirty="0" smtClean="0">
                <a:latin typeface="Segoe Print" pitchFamily="2" charset="0"/>
              </a:rPr>
              <a:t>Lord</a:t>
            </a:r>
            <a:r>
              <a:rPr lang="en-US" sz="3200" dirty="0" smtClean="0">
                <a:latin typeface="Segoe Print" pitchFamily="2" charset="0"/>
              </a:rPr>
              <a:t> spoke this to the children of Israel, the people lifted up their voices and wept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(2:4)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They sacrificed there to the </a:t>
            </a:r>
            <a:r>
              <a:rPr lang="en-US" sz="3200" cap="small" dirty="0" smtClean="0">
                <a:latin typeface="Segoe Print" pitchFamily="2" charset="0"/>
              </a:rPr>
              <a:t>Lord </a:t>
            </a:r>
            <a:r>
              <a:rPr lang="en-US" sz="3200" cap="small" dirty="0" smtClean="0">
                <a:solidFill>
                  <a:srgbClr val="FF0000"/>
                </a:solidFill>
                <a:latin typeface="Segoe Print" pitchFamily="2" charset="0"/>
              </a:rPr>
              <a:t>(2:5)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Children of Israel went each to his own inheritance to possess it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(2:6)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People served the </a:t>
            </a:r>
            <a:r>
              <a:rPr lang="en-US" sz="3200" cap="small" dirty="0" smtClean="0">
                <a:latin typeface="Segoe Print" pitchFamily="2" charset="0"/>
              </a:rPr>
              <a:t>Lord</a:t>
            </a:r>
            <a:r>
              <a:rPr lang="en-US" sz="3200" dirty="0" smtClean="0">
                <a:latin typeface="Segoe Print" pitchFamily="2" charset="0"/>
              </a:rPr>
              <a:t> all the days of Joshua and all the days of the elders who outlived Joshua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(2:7)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err="1" smtClean="0">
                <a:latin typeface="Segoe Print" pitchFamily="2" charset="0"/>
              </a:rPr>
              <a:t>Joshus</a:t>
            </a:r>
            <a:r>
              <a:rPr lang="en-US" sz="3200" dirty="0" smtClean="0">
                <a:latin typeface="Segoe Print" pitchFamily="2" charset="0"/>
              </a:rPr>
              <a:t>, son of Nun, servant of the </a:t>
            </a:r>
            <a:r>
              <a:rPr lang="en-US" sz="3200" cap="small" dirty="0" smtClean="0">
                <a:latin typeface="Segoe Print" pitchFamily="2" charset="0"/>
              </a:rPr>
              <a:t>Lord</a:t>
            </a:r>
            <a:r>
              <a:rPr lang="en-US" sz="3200" dirty="0" smtClean="0">
                <a:latin typeface="Segoe Print" pitchFamily="2" charset="0"/>
              </a:rPr>
              <a:t>, died when he was 110 years old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(2:8)</a:t>
            </a:r>
            <a:r>
              <a:rPr lang="en-US" sz="3200" dirty="0" smtClean="0">
                <a:latin typeface="Segoe Print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</a:p>
          <a:p>
            <a:pPr marL="347663" indent="-347663">
              <a:buClr>
                <a:srgbClr val="FF0000"/>
              </a:buClr>
              <a:buSzPct val="150000"/>
            </a:pPr>
            <a:endParaRPr lang="en-US" sz="3200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cap="small" dirty="0" smtClean="0">
                <a:latin typeface="Segoe Print" pitchFamily="2" charset="0"/>
              </a:rPr>
              <a:t>Judges</a:t>
            </a:r>
            <a:r>
              <a:rPr lang="en-US" sz="4800" cap="small" dirty="0" smtClean="0">
                <a:latin typeface="Segoe Print" pitchFamily="2" charset="0"/>
              </a:rPr>
              <a:t>: </a:t>
            </a:r>
            <a:r>
              <a:rPr lang="en-US" sz="4800" b="0" dirty="0" smtClean="0">
                <a:latin typeface="Segoe Print" pitchFamily="2" charset="0"/>
              </a:rPr>
              <a:t>Chapter 2</a:t>
            </a:r>
          </a:p>
        </p:txBody>
      </p:sp>
      <p:sp>
        <p:nvSpPr>
          <p:cNvPr id="5" name="Rectangle 4"/>
          <p:cNvSpPr/>
          <p:nvPr/>
        </p:nvSpPr>
        <p:spPr>
          <a:xfrm>
            <a:off x="7391400" y="5791200"/>
            <a:ext cx="1752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09600" cy="49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11430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9906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When all Joshua’s generation were gathered to their fathers, another generation arose who did not know the </a:t>
            </a:r>
            <a:r>
              <a:rPr lang="en-US" sz="3200" cap="small" dirty="0" smtClean="0">
                <a:latin typeface="Segoe Print" pitchFamily="2" charset="0"/>
              </a:rPr>
              <a:t>Lord</a:t>
            </a:r>
            <a:r>
              <a:rPr lang="en-US" sz="3200" dirty="0" smtClean="0">
                <a:latin typeface="Segoe Print" pitchFamily="2" charset="0"/>
              </a:rPr>
              <a:t> nor the work which He had done for Israel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(2:10)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Then Israel did evil in the sight of the Lord and served the </a:t>
            </a:r>
            <a:r>
              <a:rPr lang="en-US" sz="3200" dirty="0" err="1" smtClean="0">
                <a:latin typeface="Segoe Print" pitchFamily="2" charset="0"/>
              </a:rPr>
              <a:t>Baals</a:t>
            </a:r>
            <a:r>
              <a:rPr lang="en-US" sz="3200" dirty="0" smtClean="0">
                <a:latin typeface="Segoe Print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(2:11)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They forsook the </a:t>
            </a:r>
            <a:r>
              <a:rPr lang="en-US" sz="3200" cap="small" dirty="0" smtClean="0">
                <a:latin typeface="Segoe Print" pitchFamily="2" charset="0"/>
              </a:rPr>
              <a:t>Lord</a:t>
            </a:r>
            <a:r>
              <a:rPr lang="en-US" sz="3200" dirty="0" smtClean="0">
                <a:latin typeface="Segoe Print" pitchFamily="2" charset="0"/>
              </a:rPr>
              <a:t> and followed other gods of the people around them; they bowed down to them and provoked the </a:t>
            </a:r>
            <a:r>
              <a:rPr lang="en-US" sz="3200" cap="small" dirty="0" smtClean="0">
                <a:latin typeface="Segoe Print" pitchFamily="2" charset="0"/>
              </a:rPr>
              <a:t>Lord</a:t>
            </a:r>
            <a:r>
              <a:rPr lang="en-US" sz="3200" dirty="0" smtClean="0">
                <a:latin typeface="Segoe Print" pitchFamily="2" charset="0"/>
              </a:rPr>
              <a:t> to anger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(2:12)</a:t>
            </a:r>
            <a:r>
              <a:rPr lang="en-US" sz="3200" dirty="0" smtClean="0">
                <a:latin typeface="Segoe Print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</a:p>
          <a:p>
            <a:pPr marL="347663" indent="-347663">
              <a:buClr>
                <a:srgbClr val="FF0000"/>
              </a:buClr>
              <a:buSzPct val="150000"/>
            </a:pPr>
            <a:endParaRPr lang="en-US" sz="3200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cap="small" dirty="0" smtClean="0">
                <a:latin typeface="Segoe Print" pitchFamily="2" charset="0"/>
              </a:rPr>
              <a:t>Judges</a:t>
            </a:r>
            <a:r>
              <a:rPr lang="en-US" sz="4800" cap="small" dirty="0" smtClean="0">
                <a:latin typeface="Segoe Print" pitchFamily="2" charset="0"/>
              </a:rPr>
              <a:t>: </a:t>
            </a:r>
            <a:r>
              <a:rPr lang="en-US" sz="4800" b="0" dirty="0" smtClean="0">
                <a:latin typeface="Segoe Print" pitchFamily="2" charset="0"/>
              </a:rPr>
              <a:t>Chapter 2</a:t>
            </a:r>
          </a:p>
        </p:txBody>
      </p:sp>
      <p:sp>
        <p:nvSpPr>
          <p:cNvPr id="5" name="Rectangle 4"/>
          <p:cNvSpPr/>
          <p:nvPr/>
        </p:nvSpPr>
        <p:spPr>
          <a:xfrm>
            <a:off x="7391400" y="5791200"/>
            <a:ext cx="1752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09600" cy="49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11430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9906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Anger of the Lord was hot against Israel; He delivered them into hands of plunderers and sold them into hands of their enemies, so they could no longer stand against their enemies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(2:14)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Hand of the Lord was against them as Lord had sworn to them; they were greatly distressed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(2:15)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Nevertheless, the Lord raised up judges who delivered them out of the hand of those who plundered them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(2:16)</a:t>
            </a:r>
          </a:p>
          <a:p>
            <a:pPr marL="347663" indent="-347663">
              <a:buClr>
                <a:srgbClr val="FF0000"/>
              </a:buClr>
              <a:buSzPct val="150000"/>
            </a:pPr>
            <a:endParaRPr lang="en-US" sz="3200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cap="small" dirty="0" smtClean="0">
                <a:latin typeface="Segoe Print" pitchFamily="2" charset="0"/>
              </a:rPr>
              <a:t>Judges</a:t>
            </a:r>
            <a:r>
              <a:rPr lang="en-US" sz="4800" cap="small" dirty="0" smtClean="0">
                <a:latin typeface="Segoe Print" pitchFamily="2" charset="0"/>
              </a:rPr>
              <a:t>: </a:t>
            </a:r>
            <a:r>
              <a:rPr lang="en-US" sz="4800" b="0" dirty="0" smtClean="0">
                <a:latin typeface="Segoe Print" pitchFamily="2" charset="0"/>
              </a:rPr>
              <a:t>Chapter 2</a:t>
            </a:r>
          </a:p>
        </p:txBody>
      </p:sp>
      <p:sp>
        <p:nvSpPr>
          <p:cNvPr id="5" name="Rectangle 4"/>
          <p:cNvSpPr/>
          <p:nvPr/>
        </p:nvSpPr>
        <p:spPr>
          <a:xfrm>
            <a:off x="7391400" y="5791200"/>
            <a:ext cx="1752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09600" cy="49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11430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99060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They would not listen to their judges and did not obey the commandments of the </a:t>
            </a:r>
            <a:r>
              <a:rPr lang="en-US" sz="3200" cap="small" dirty="0" smtClean="0">
                <a:latin typeface="Segoe Print" pitchFamily="2" charset="0"/>
              </a:rPr>
              <a:t>Lord</a:t>
            </a:r>
            <a:r>
              <a:rPr lang="en-US" sz="3200" dirty="0" smtClean="0">
                <a:latin typeface="Segoe Print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(2:17)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When the </a:t>
            </a:r>
            <a:r>
              <a:rPr lang="en-US" sz="3200" cap="small" dirty="0" smtClean="0">
                <a:latin typeface="Segoe Print" pitchFamily="2" charset="0"/>
              </a:rPr>
              <a:t>Lord</a:t>
            </a:r>
            <a:r>
              <a:rPr lang="en-US" sz="3200" dirty="0" smtClean="0">
                <a:latin typeface="Segoe Print" pitchFamily="2" charset="0"/>
              </a:rPr>
              <a:t> raised up a judge for them, the </a:t>
            </a:r>
            <a:r>
              <a:rPr lang="en-US" sz="3200" cap="small" dirty="0" smtClean="0">
                <a:latin typeface="Segoe Print" pitchFamily="2" charset="0"/>
              </a:rPr>
              <a:t>Lord</a:t>
            </a:r>
            <a:r>
              <a:rPr lang="en-US" sz="3200" dirty="0" smtClean="0">
                <a:latin typeface="Segoe Print" pitchFamily="2" charset="0"/>
              </a:rPr>
              <a:t> was with the judge and delivered them from their enemy all the days of that judge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(2:18)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When the judge was dead, they reverted and behaved more corruptly than their fathers; they did not cease from their own doings nor from their stubborn ways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(2:19)</a:t>
            </a:r>
          </a:p>
          <a:p>
            <a:pPr marL="347663" indent="-347663">
              <a:buClr>
                <a:srgbClr val="FF0000"/>
              </a:buClr>
              <a:buSzPct val="150000"/>
            </a:pPr>
            <a:endParaRPr lang="en-US" sz="3200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cap="small" dirty="0" smtClean="0">
                <a:latin typeface="Segoe Print" pitchFamily="2" charset="0"/>
              </a:rPr>
              <a:t>Judges</a:t>
            </a:r>
            <a:r>
              <a:rPr lang="en-US" sz="4800" cap="small" dirty="0" smtClean="0">
                <a:latin typeface="Segoe Print" pitchFamily="2" charset="0"/>
              </a:rPr>
              <a:t>: </a:t>
            </a:r>
            <a:r>
              <a:rPr lang="en-US" sz="4800" b="0" dirty="0" smtClean="0">
                <a:latin typeface="Segoe Print" pitchFamily="2" charset="0"/>
              </a:rPr>
              <a:t>Chapter 2</a:t>
            </a:r>
          </a:p>
        </p:txBody>
      </p:sp>
      <p:sp>
        <p:nvSpPr>
          <p:cNvPr id="5" name="Rectangle 4"/>
          <p:cNvSpPr/>
          <p:nvPr/>
        </p:nvSpPr>
        <p:spPr>
          <a:xfrm>
            <a:off x="7391400" y="5791200"/>
            <a:ext cx="1752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09600" cy="49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11430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99060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The anger of the Lord was hot against Israel, and He vowed no longer to drive out before them any of the nations Joshua left when he died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(2:20-21)</a:t>
            </a:r>
          </a:p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Therefore the Lord left those nations without driving them out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(2:23)</a:t>
            </a:r>
          </a:p>
          <a:p>
            <a:pPr marL="347663" indent="-347663">
              <a:buClr>
                <a:srgbClr val="FF0000"/>
              </a:buClr>
              <a:buSzPct val="150000"/>
            </a:pPr>
            <a:endParaRPr lang="en-US" sz="3200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1"/>
            <a:ext cx="6553200" cy="1143000"/>
          </a:xfrm>
        </p:spPr>
        <p:txBody>
          <a:bodyPr/>
          <a:lstStyle/>
          <a:p>
            <a:pPr eaLnBrk="1" hangingPunct="1"/>
            <a:r>
              <a:rPr lang="en-US" sz="6600" cap="small" dirty="0" smtClean="0">
                <a:latin typeface="Segoe Print" pitchFamily="2" charset="0"/>
              </a:rPr>
              <a:t>Judges</a:t>
            </a:r>
          </a:p>
        </p:txBody>
      </p:sp>
      <p:pic>
        <p:nvPicPr>
          <p:cNvPr id="5126" name="Picture 6" descr="08 - eh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86000"/>
            <a:ext cx="3735388" cy="390048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315200" y="5791200"/>
            <a:ext cx="1828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09600" cy="49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0"/>
            <a:ext cx="18288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762000" y="1066800"/>
            <a:ext cx="7924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4800" b="1" dirty="0" err="1">
                <a:solidFill>
                  <a:schemeClr val="hlink"/>
                </a:solidFill>
                <a:latin typeface="Segoe Print" pitchFamily="2" charset="0"/>
              </a:rPr>
              <a:t>Othniel</a:t>
            </a:r>
            <a:r>
              <a:rPr lang="en-US" sz="4800" b="1" dirty="0">
                <a:solidFill>
                  <a:schemeClr val="hlink"/>
                </a:solidFill>
                <a:latin typeface="Segoe Print" pitchFamily="2" charset="0"/>
              </a:rPr>
              <a:t>, Ehud, </a:t>
            </a:r>
            <a:r>
              <a:rPr lang="en-US" sz="4800" b="1" dirty="0" err="1">
                <a:solidFill>
                  <a:schemeClr val="hlink"/>
                </a:solidFill>
                <a:latin typeface="Segoe Print" pitchFamily="2" charset="0"/>
              </a:rPr>
              <a:t>Shamgar</a:t>
            </a:r>
            <a:r>
              <a:rPr lang="en-US" sz="4600" dirty="0">
                <a:solidFill>
                  <a:schemeClr val="hlink"/>
                </a:solidFill>
                <a:latin typeface="Book Antiqua" pitchFamily="18" charset="0"/>
              </a:rPr>
              <a:t/>
            </a:r>
            <a:br>
              <a:rPr lang="en-US" sz="4600" dirty="0">
                <a:solidFill>
                  <a:schemeClr val="hlink"/>
                </a:solidFill>
                <a:latin typeface="Book Antiqua" pitchFamily="18" charset="0"/>
              </a:rPr>
            </a:br>
            <a:r>
              <a:rPr lang="en-US" sz="4000" b="1" i="1" dirty="0">
                <a:latin typeface="Segoe Print" pitchFamily="2" charset="0"/>
              </a:rPr>
              <a:t>Judges 3</a:t>
            </a:r>
            <a:endParaRPr lang="en-US" sz="4000" b="1" dirty="0">
              <a:solidFill>
                <a:srgbClr val="80808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cap="small" dirty="0" smtClean="0">
                <a:latin typeface="Segoe Print" pitchFamily="2" charset="0"/>
              </a:rPr>
              <a:t>Judges</a:t>
            </a:r>
            <a:r>
              <a:rPr lang="en-US" sz="4800" cap="small" dirty="0" smtClean="0">
                <a:latin typeface="Segoe Print" pitchFamily="2" charset="0"/>
              </a:rPr>
              <a:t>: </a:t>
            </a:r>
            <a:r>
              <a:rPr lang="en-US" sz="4800" b="0" dirty="0" smtClean="0">
                <a:latin typeface="Segoe Print" pitchFamily="2" charset="0"/>
              </a:rPr>
              <a:t>Chapter 3</a:t>
            </a:r>
          </a:p>
        </p:txBody>
      </p:sp>
      <p:sp>
        <p:nvSpPr>
          <p:cNvPr id="5" name="Rectangle 4"/>
          <p:cNvSpPr/>
          <p:nvPr/>
        </p:nvSpPr>
        <p:spPr>
          <a:xfrm>
            <a:off x="7391400" y="5791200"/>
            <a:ext cx="1752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09600" cy="49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11430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838200"/>
            <a:ext cx="9144000" cy="6708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indent="-347663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Nations which the </a:t>
            </a:r>
            <a:r>
              <a:rPr lang="en-US" sz="3200" cap="small" dirty="0" smtClean="0">
                <a:latin typeface="Segoe Print" pitchFamily="2" charset="0"/>
              </a:rPr>
              <a:t>Lord</a:t>
            </a:r>
            <a:r>
              <a:rPr lang="en-US" sz="3200" dirty="0" smtClean="0">
                <a:latin typeface="Segoe Print" pitchFamily="2" charset="0"/>
              </a:rPr>
              <a:t> left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(3:3)</a:t>
            </a:r>
            <a:r>
              <a:rPr lang="en-US" sz="3200" dirty="0" smtClean="0">
                <a:latin typeface="Segoe Print" pitchFamily="2" charset="0"/>
              </a:rPr>
              <a:t>:</a:t>
            </a:r>
          </a:p>
          <a:p>
            <a:pPr marL="685800" indent="-342900"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en-US" sz="2400" dirty="0" smtClean="0">
                <a:latin typeface="Segoe Print" pitchFamily="2" charset="0"/>
              </a:rPr>
              <a:t>Five lords of the Philistines</a:t>
            </a:r>
          </a:p>
          <a:p>
            <a:pPr marL="685800" indent="-342900"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en-US" sz="2400" dirty="0" smtClean="0">
                <a:latin typeface="Segoe Print" pitchFamily="2" charset="0"/>
              </a:rPr>
              <a:t>All the Canaanites</a:t>
            </a:r>
          </a:p>
          <a:p>
            <a:pPr marL="685800" indent="-342900"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en-US" sz="2400" dirty="0" smtClean="0">
                <a:latin typeface="Segoe Print" pitchFamily="2" charset="0"/>
              </a:rPr>
              <a:t>The </a:t>
            </a:r>
            <a:r>
              <a:rPr lang="en-US" sz="2400" dirty="0" err="1" smtClean="0">
                <a:latin typeface="Segoe Print" pitchFamily="2" charset="0"/>
              </a:rPr>
              <a:t>Sidonians</a:t>
            </a:r>
            <a:endParaRPr lang="en-US" sz="2400" dirty="0" smtClean="0">
              <a:latin typeface="Segoe Print" pitchFamily="2" charset="0"/>
            </a:endParaRPr>
          </a:p>
          <a:p>
            <a:pPr marL="685800" indent="-342900"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en-US" sz="2400" dirty="0" smtClean="0">
                <a:latin typeface="Segoe Print" pitchFamily="2" charset="0"/>
              </a:rPr>
              <a:t>The </a:t>
            </a:r>
            <a:r>
              <a:rPr lang="en-US" sz="2400" dirty="0" err="1" smtClean="0">
                <a:latin typeface="Segoe Print" pitchFamily="2" charset="0"/>
              </a:rPr>
              <a:t>Hivites</a:t>
            </a:r>
            <a:r>
              <a:rPr lang="en-US" sz="2400" dirty="0" smtClean="0">
                <a:latin typeface="Segoe Print" pitchFamily="2" charset="0"/>
              </a:rPr>
              <a:t> dwelling in Mount Lebanon </a:t>
            </a:r>
          </a:p>
          <a:p>
            <a:pPr marL="685800" indent="-342900">
              <a:buClr>
                <a:srgbClr val="FF0000"/>
              </a:buClr>
              <a:buSzPct val="150000"/>
            </a:pPr>
            <a:endParaRPr lang="en-US" sz="1200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marL="342900" indent="-342900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That He might test Israel by them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(3:4)</a:t>
            </a:r>
          </a:p>
          <a:p>
            <a:pPr marL="342900" indent="-342900">
              <a:buClr>
                <a:srgbClr val="FF0000"/>
              </a:buClr>
              <a:buSzPct val="150000"/>
            </a:pPr>
            <a:endParaRPr lang="en-US" sz="1200" dirty="0" smtClean="0">
              <a:latin typeface="Segoe Print" pitchFamily="2" charset="0"/>
            </a:endParaRPr>
          </a:p>
          <a:p>
            <a:pPr marL="342900" indent="-342900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Israel dwelt among the Canaanites, the Hittites, the Amorites, the </a:t>
            </a:r>
            <a:r>
              <a:rPr lang="en-US" sz="3200" dirty="0" err="1" smtClean="0">
                <a:latin typeface="Segoe Print" pitchFamily="2" charset="0"/>
              </a:rPr>
              <a:t>Perizzites</a:t>
            </a:r>
            <a:r>
              <a:rPr lang="en-US" sz="3200" dirty="0" smtClean="0">
                <a:latin typeface="Segoe Print" pitchFamily="2" charset="0"/>
              </a:rPr>
              <a:t>, the </a:t>
            </a:r>
            <a:r>
              <a:rPr lang="en-US" sz="3200" dirty="0" err="1" smtClean="0">
                <a:latin typeface="Segoe Print" pitchFamily="2" charset="0"/>
              </a:rPr>
              <a:t>Hivites</a:t>
            </a:r>
            <a:r>
              <a:rPr lang="en-US" sz="3200" dirty="0" smtClean="0">
                <a:latin typeface="Segoe Print" pitchFamily="2" charset="0"/>
              </a:rPr>
              <a:t>, and the </a:t>
            </a:r>
            <a:r>
              <a:rPr lang="en-US" sz="3200" dirty="0" err="1" smtClean="0">
                <a:latin typeface="Segoe Print" pitchFamily="2" charset="0"/>
              </a:rPr>
              <a:t>Jebusites</a:t>
            </a:r>
            <a:r>
              <a:rPr lang="en-US" sz="3200" dirty="0" smtClean="0">
                <a:latin typeface="Segoe Print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(3:5)</a:t>
            </a:r>
          </a:p>
          <a:p>
            <a:pPr marL="342900" indent="-342900">
              <a:buClr>
                <a:srgbClr val="FF0000"/>
              </a:buClr>
              <a:buSzPct val="150000"/>
            </a:pPr>
            <a:endParaRPr lang="en-US" sz="1200" dirty="0" smtClean="0">
              <a:latin typeface="Segoe Print" pitchFamily="2" charset="0"/>
            </a:endParaRPr>
          </a:p>
          <a:p>
            <a:pPr marL="342900" indent="-342900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en-US" sz="3200" dirty="0" smtClean="0">
                <a:latin typeface="Segoe Print" pitchFamily="2" charset="0"/>
              </a:rPr>
              <a:t>Israel allowed her sons and daughters to intermarry with these nations; they served their gods </a:t>
            </a:r>
            <a:r>
              <a:rPr lang="en-US" sz="3200" dirty="0" smtClean="0">
                <a:solidFill>
                  <a:srgbClr val="FF0000"/>
                </a:solidFill>
                <a:latin typeface="Segoe Print" pitchFamily="2" charset="0"/>
              </a:rPr>
              <a:t>(3:6)</a:t>
            </a:r>
          </a:p>
          <a:p>
            <a:pPr marL="347663" indent="-347663">
              <a:buClr>
                <a:srgbClr val="FF0000"/>
              </a:buClr>
              <a:buSzPct val="150000"/>
            </a:pPr>
            <a:endParaRPr lang="en-US" sz="3200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theme/theme1.xml><?xml version="1.0" encoding="utf-8"?>
<a:theme xmlns:a="http://schemas.openxmlformats.org/drawingml/2006/main" name="1_Layers">
  <a:themeElements>
    <a:clrScheme name="1_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1_Laye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4716</TotalTime>
  <Words>878</Words>
  <Application>Microsoft Office PowerPoint</Application>
  <PresentationFormat>On-screen Show (4:3)</PresentationFormat>
  <Paragraphs>75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1_Layers</vt:lpstr>
      <vt:lpstr>Judges</vt:lpstr>
      <vt:lpstr>Judges: Chapter 2</vt:lpstr>
      <vt:lpstr>Judges: Chapter 2</vt:lpstr>
      <vt:lpstr>Judges: Chapter 2</vt:lpstr>
      <vt:lpstr>Judges: Chapter 2</vt:lpstr>
      <vt:lpstr>Judges: Chapter 2</vt:lpstr>
      <vt:lpstr>Judges: Chapter 2</vt:lpstr>
      <vt:lpstr>Judges</vt:lpstr>
      <vt:lpstr>Judges: Chapter 3</vt:lpstr>
      <vt:lpstr>Judges: Chapter 3</vt:lpstr>
      <vt:lpstr>Judges: Chapter 3</vt:lpstr>
      <vt:lpstr>Judges: Chapter 3</vt:lpstr>
    </vt:vector>
  </TitlesOfParts>
  <Company>South Fayette church</Company>
  <LinksUpToDate>false</LinksUpToDate>
  <SharedDoc>false</SharedDoc>
  <HyperlinkBase>http://www.southfayettechurch.org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 Through the Bible 2.0</dc:title>
  <dc:subject>Wandering in the Wilderness</dc:subject>
  <dc:creator>Mitch Davis</dc:creator>
  <cp:keywords>journey bible</cp:keywords>
  <cp:lastModifiedBy>Bruce Daniels</cp:lastModifiedBy>
  <cp:revision>228</cp:revision>
  <dcterms:created xsi:type="dcterms:W3CDTF">2005-01-02T12:34:32Z</dcterms:created>
  <dcterms:modified xsi:type="dcterms:W3CDTF">2020-01-28T21:29:42Z</dcterms:modified>
  <cp:category>Bible study</cp:category>
</cp:coreProperties>
</file>