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5"/>
  </p:notesMasterIdLst>
  <p:sldIdLst>
    <p:sldId id="256" r:id="rId2"/>
    <p:sldId id="1686" r:id="rId3"/>
    <p:sldId id="1706" r:id="rId4"/>
    <p:sldId id="1707" r:id="rId5"/>
    <p:sldId id="1708" r:id="rId6"/>
    <p:sldId id="1709" r:id="rId7"/>
    <p:sldId id="1710" r:id="rId8"/>
    <p:sldId id="1711" r:id="rId9"/>
    <p:sldId id="1712" r:id="rId10"/>
    <p:sldId id="1713" r:id="rId11"/>
    <p:sldId id="1714" r:id="rId12"/>
    <p:sldId id="1715" r:id="rId13"/>
    <p:sldId id="1704" r:id="rId14"/>
    <p:sldId id="1716" r:id="rId15"/>
    <p:sldId id="1717" r:id="rId16"/>
    <p:sldId id="1718" r:id="rId17"/>
    <p:sldId id="1719" r:id="rId18"/>
    <p:sldId id="1720" r:id="rId19"/>
    <p:sldId id="1721" r:id="rId20"/>
    <p:sldId id="1722" r:id="rId21"/>
    <p:sldId id="1723" r:id="rId22"/>
    <p:sldId id="1724" r:id="rId23"/>
    <p:sldId id="1725" r:id="rId24"/>
    <p:sldId id="1726" r:id="rId25"/>
    <p:sldId id="1727" r:id="rId26"/>
    <p:sldId id="1728" r:id="rId27"/>
    <p:sldId id="1729" r:id="rId28"/>
    <p:sldId id="1730" r:id="rId29"/>
    <p:sldId id="1731" r:id="rId30"/>
    <p:sldId id="1732" r:id="rId31"/>
    <p:sldId id="1733" r:id="rId32"/>
    <p:sldId id="1670" r:id="rId33"/>
    <p:sldId id="1734" r:id="rId34"/>
    <p:sldId id="1735" r:id="rId35"/>
    <p:sldId id="1736" r:id="rId36"/>
    <p:sldId id="1737" r:id="rId37"/>
    <p:sldId id="1738" r:id="rId38"/>
    <p:sldId id="1739" r:id="rId39"/>
    <p:sldId id="1740" r:id="rId40"/>
    <p:sldId id="1741" r:id="rId41"/>
    <p:sldId id="1742" r:id="rId42"/>
    <p:sldId id="1743" r:id="rId43"/>
    <p:sldId id="1744" r:id="rId44"/>
    <p:sldId id="1745" r:id="rId45"/>
    <p:sldId id="1746" r:id="rId46"/>
    <p:sldId id="1747" r:id="rId47"/>
    <p:sldId id="1576" r:id="rId48"/>
    <p:sldId id="1748" r:id="rId49"/>
    <p:sldId id="1749" r:id="rId50"/>
    <p:sldId id="1750" r:id="rId51"/>
    <p:sldId id="1751" r:id="rId52"/>
    <p:sldId id="1752" r:id="rId53"/>
    <p:sldId id="1753" r:id="rId54"/>
    <p:sldId id="1754" r:id="rId55"/>
    <p:sldId id="1755" r:id="rId56"/>
    <p:sldId id="1756" r:id="rId57"/>
    <p:sldId id="1757" r:id="rId58"/>
    <p:sldId id="1759" r:id="rId59"/>
    <p:sldId id="1760" r:id="rId60"/>
    <p:sldId id="1761" r:id="rId61"/>
    <p:sldId id="1762" r:id="rId62"/>
    <p:sldId id="1763" r:id="rId63"/>
    <p:sldId id="1764" r:id="rId64"/>
    <p:sldId id="1765" r:id="rId65"/>
    <p:sldId id="1766" r:id="rId66"/>
    <p:sldId id="1767" r:id="rId67"/>
    <p:sldId id="1768" r:id="rId68"/>
    <p:sldId id="1679" r:id="rId69"/>
    <p:sldId id="1769" r:id="rId70"/>
    <p:sldId id="1770" r:id="rId71"/>
    <p:sldId id="1771" r:id="rId72"/>
    <p:sldId id="1772" r:id="rId73"/>
    <p:sldId id="1773" r:id="rId7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FF00"/>
    <a:srgbClr val="A50021"/>
    <a:srgbClr val="003300"/>
    <a:srgbClr val="660066"/>
    <a:srgbClr val="5B0A01"/>
    <a:srgbClr val="43193F"/>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75" autoAdjust="0"/>
    <p:restoredTop sz="86491"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29838"/>
    </p:cViewPr>
  </p:outlineViewPr>
  <p:notesTextViewPr>
    <p:cViewPr>
      <p:scale>
        <a:sx n="100" d="100"/>
        <a:sy n="100" d="100"/>
      </p:scale>
      <p:origin x="0" y="0"/>
    </p:cViewPr>
  </p:notesTextViewPr>
  <p:sorterViewPr>
    <p:cViewPr>
      <p:scale>
        <a:sx n="66" d="100"/>
        <a:sy n="66" d="100"/>
      </p:scale>
      <p:origin x="0" y="504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E2A4246-FEC8-4CA3-8B43-B17F7ECCB684}" type="slidenum">
              <a:rPr lang="en-US"/>
              <a:pPr>
                <a:defRPr/>
              </a:pPr>
              <a:t>‹#›</a:t>
            </a:fld>
            <a:endParaRPr lang="en-US"/>
          </a:p>
        </p:txBody>
      </p:sp>
    </p:spTree>
    <p:extLst>
      <p:ext uri="{BB962C8B-B14F-4D97-AF65-F5344CB8AC3E}">
        <p14:creationId xmlns:p14="http://schemas.microsoft.com/office/powerpoint/2010/main" val="27037245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a:ln/>
        </p:spPr>
      </p:sp>
      <p:sp>
        <p:nvSpPr>
          <p:cNvPr id="15362"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363"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44C85ED7-A3B1-4DC2-BB48-736A1A8264F1}" type="slidenum">
              <a:rPr lang="en-US" altLang="en-US" smtClean="0"/>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10</a:t>
            </a:fld>
            <a:endParaRPr lang="en-US" altLang="en-US"/>
          </a:p>
        </p:txBody>
      </p:sp>
    </p:spTree>
    <p:extLst>
      <p:ext uri="{BB962C8B-B14F-4D97-AF65-F5344CB8AC3E}">
        <p14:creationId xmlns:p14="http://schemas.microsoft.com/office/powerpoint/2010/main" val="24536956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11</a:t>
            </a:fld>
            <a:endParaRPr lang="en-US" altLang="en-US"/>
          </a:p>
        </p:txBody>
      </p:sp>
    </p:spTree>
    <p:extLst>
      <p:ext uri="{BB962C8B-B14F-4D97-AF65-F5344CB8AC3E}">
        <p14:creationId xmlns:p14="http://schemas.microsoft.com/office/powerpoint/2010/main" val="1904342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12</a:t>
            </a:fld>
            <a:endParaRPr lang="en-US" altLang="en-US"/>
          </a:p>
        </p:txBody>
      </p:sp>
    </p:spTree>
    <p:extLst>
      <p:ext uri="{BB962C8B-B14F-4D97-AF65-F5344CB8AC3E}">
        <p14:creationId xmlns:p14="http://schemas.microsoft.com/office/powerpoint/2010/main" val="490564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13</a:t>
            </a:fld>
            <a:endParaRPr lang="en-US" altLang="en-US"/>
          </a:p>
        </p:txBody>
      </p:sp>
    </p:spTree>
    <p:extLst>
      <p:ext uri="{BB962C8B-B14F-4D97-AF65-F5344CB8AC3E}">
        <p14:creationId xmlns:p14="http://schemas.microsoft.com/office/powerpoint/2010/main" val="14798606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14</a:t>
            </a:fld>
            <a:endParaRPr lang="en-US" altLang="en-US"/>
          </a:p>
        </p:txBody>
      </p:sp>
    </p:spTree>
    <p:extLst>
      <p:ext uri="{BB962C8B-B14F-4D97-AF65-F5344CB8AC3E}">
        <p14:creationId xmlns:p14="http://schemas.microsoft.com/office/powerpoint/2010/main" val="1479860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15</a:t>
            </a:fld>
            <a:endParaRPr lang="en-US" altLang="en-US"/>
          </a:p>
        </p:txBody>
      </p:sp>
    </p:spTree>
    <p:extLst>
      <p:ext uri="{BB962C8B-B14F-4D97-AF65-F5344CB8AC3E}">
        <p14:creationId xmlns:p14="http://schemas.microsoft.com/office/powerpoint/2010/main" val="14798606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16</a:t>
            </a:fld>
            <a:endParaRPr lang="en-US" altLang="en-US"/>
          </a:p>
        </p:txBody>
      </p:sp>
    </p:spTree>
    <p:extLst>
      <p:ext uri="{BB962C8B-B14F-4D97-AF65-F5344CB8AC3E}">
        <p14:creationId xmlns:p14="http://schemas.microsoft.com/office/powerpoint/2010/main" val="14798606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17</a:t>
            </a:fld>
            <a:endParaRPr lang="en-US" altLang="en-US"/>
          </a:p>
        </p:txBody>
      </p:sp>
    </p:spTree>
    <p:extLst>
      <p:ext uri="{BB962C8B-B14F-4D97-AF65-F5344CB8AC3E}">
        <p14:creationId xmlns:p14="http://schemas.microsoft.com/office/powerpoint/2010/main" val="14798606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18</a:t>
            </a:fld>
            <a:endParaRPr lang="en-US" altLang="en-US"/>
          </a:p>
        </p:txBody>
      </p:sp>
    </p:spTree>
    <p:extLst>
      <p:ext uri="{BB962C8B-B14F-4D97-AF65-F5344CB8AC3E}">
        <p14:creationId xmlns:p14="http://schemas.microsoft.com/office/powerpoint/2010/main" val="14798606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19</a:t>
            </a:fld>
            <a:endParaRPr lang="en-US" altLang="en-US"/>
          </a:p>
        </p:txBody>
      </p:sp>
    </p:spTree>
    <p:extLst>
      <p:ext uri="{BB962C8B-B14F-4D97-AF65-F5344CB8AC3E}">
        <p14:creationId xmlns:p14="http://schemas.microsoft.com/office/powerpoint/2010/main" val="1479860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a:t>
            </a:fld>
            <a:endParaRPr lang="en-US" altLang="en-US"/>
          </a:p>
        </p:txBody>
      </p:sp>
    </p:spTree>
    <p:extLst>
      <p:ext uri="{BB962C8B-B14F-4D97-AF65-F5344CB8AC3E}">
        <p14:creationId xmlns:p14="http://schemas.microsoft.com/office/powerpoint/2010/main" val="42279292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20</a:t>
            </a:fld>
            <a:endParaRPr lang="en-US" altLang="en-US"/>
          </a:p>
        </p:txBody>
      </p:sp>
    </p:spTree>
    <p:extLst>
      <p:ext uri="{BB962C8B-B14F-4D97-AF65-F5344CB8AC3E}">
        <p14:creationId xmlns:p14="http://schemas.microsoft.com/office/powerpoint/2010/main" val="14798606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21</a:t>
            </a:fld>
            <a:endParaRPr lang="en-US" altLang="en-US"/>
          </a:p>
        </p:txBody>
      </p:sp>
    </p:spTree>
    <p:extLst>
      <p:ext uri="{BB962C8B-B14F-4D97-AF65-F5344CB8AC3E}">
        <p14:creationId xmlns:p14="http://schemas.microsoft.com/office/powerpoint/2010/main" val="14798606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22</a:t>
            </a:fld>
            <a:endParaRPr lang="en-US" altLang="en-US"/>
          </a:p>
        </p:txBody>
      </p:sp>
    </p:spTree>
    <p:extLst>
      <p:ext uri="{BB962C8B-B14F-4D97-AF65-F5344CB8AC3E}">
        <p14:creationId xmlns:p14="http://schemas.microsoft.com/office/powerpoint/2010/main" val="14798606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23</a:t>
            </a:fld>
            <a:endParaRPr lang="en-US" altLang="en-US"/>
          </a:p>
        </p:txBody>
      </p:sp>
    </p:spTree>
    <p:extLst>
      <p:ext uri="{BB962C8B-B14F-4D97-AF65-F5344CB8AC3E}">
        <p14:creationId xmlns:p14="http://schemas.microsoft.com/office/powerpoint/2010/main" val="14798606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24</a:t>
            </a:fld>
            <a:endParaRPr lang="en-US" altLang="en-US"/>
          </a:p>
        </p:txBody>
      </p:sp>
    </p:spTree>
    <p:extLst>
      <p:ext uri="{BB962C8B-B14F-4D97-AF65-F5344CB8AC3E}">
        <p14:creationId xmlns:p14="http://schemas.microsoft.com/office/powerpoint/2010/main" val="14798606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25</a:t>
            </a:fld>
            <a:endParaRPr lang="en-US" altLang="en-US"/>
          </a:p>
        </p:txBody>
      </p:sp>
    </p:spTree>
    <p:extLst>
      <p:ext uri="{BB962C8B-B14F-4D97-AF65-F5344CB8AC3E}">
        <p14:creationId xmlns:p14="http://schemas.microsoft.com/office/powerpoint/2010/main" val="14798606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26</a:t>
            </a:fld>
            <a:endParaRPr lang="en-US" altLang="en-US"/>
          </a:p>
        </p:txBody>
      </p:sp>
    </p:spTree>
    <p:extLst>
      <p:ext uri="{BB962C8B-B14F-4D97-AF65-F5344CB8AC3E}">
        <p14:creationId xmlns:p14="http://schemas.microsoft.com/office/powerpoint/2010/main" val="14798606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27</a:t>
            </a:fld>
            <a:endParaRPr lang="en-US" altLang="en-US"/>
          </a:p>
        </p:txBody>
      </p:sp>
    </p:spTree>
    <p:extLst>
      <p:ext uri="{BB962C8B-B14F-4D97-AF65-F5344CB8AC3E}">
        <p14:creationId xmlns:p14="http://schemas.microsoft.com/office/powerpoint/2010/main" val="14798606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28</a:t>
            </a:fld>
            <a:endParaRPr lang="en-US" altLang="en-US"/>
          </a:p>
        </p:txBody>
      </p:sp>
    </p:spTree>
    <p:extLst>
      <p:ext uri="{BB962C8B-B14F-4D97-AF65-F5344CB8AC3E}">
        <p14:creationId xmlns:p14="http://schemas.microsoft.com/office/powerpoint/2010/main" val="14798606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29</a:t>
            </a:fld>
            <a:endParaRPr lang="en-US" altLang="en-US"/>
          </a:p>
        </p:txBody>
      </p:sp>
    </p:spTree>
    <p:extLst>
      <p:ext uri="{BB962C8B-B14F-4D97-AF65-F5344CB8AC3E}">
        <p14:creationId xmlns:p14="http://schemas.microsoft.com/office/powerpoint/2010/main" val="1479860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a:t>
            </a:fld>
            <a:endParaRPr lang="en-US" altLang="en-US"/>
          </a:p>
        </p:txBody>
      </p:sp>
    </p:spTree>
    <p:extLst>
      <p:ext uri="{BB962C8B-B14F-4D97-AF65-F5344CB8AC3E}">
        <p14:creationId xmlns:p14="http://schemas.microsoft.com/office/powerpoint/2010/main" val="39695085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30</a:t>
            </a:fld>
            <a:endParaRPr lang="en-US" altLang="en-US"/>
          </a:p>
        </p:txBody>
      </p:sp>
    </p:spTree>
    <p:extLst>
      <p:ext uri="{BB962C8B-B14F-4D97-AF65-F5344CB8AC3E}">
        <p14:creationId xmlns:p14="http://schemas.microsoft.com/office/powerpoint/2010/main" val="14798606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31</a:t>
            </a:fld>
            <a:endParaRPr lang="en-US" altLang="en-US"/>
          </a:p>
        </p:txBody>
      </p:sp>
    </p:spTree>
    <p:extLst>
      <p:ext uri="{BB962C8B-B14F-4D97-AF65-F5344CB8AC3E}">
        <p14:creationId xmlns:p14="http://schemas.microsoft.com/office/powerpoint/2010/main" val="14798606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32</a:t>
            </a:fld>
            <a:endParaRPr lang="en-US" altLang="en-US"/>
          </a:p>
        </p:txBody>
      </p:sp>
    </p:spTree>
    <p:extLst>
      <p:ext uri="{BB962C8B-B14F-4D97-AF65-F5344CB8AC3E}">
        <p14:creationId xmlns:p14="http://schemas.microsoft.com/office/powerpoint/2010/main" val="5948076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33</a:t>
            </a:fld>
            <a:endParaRPr lang="en-US" altLang="en-US"/>
          </a:p>
        </p:txBody>
      </p:sp>
    </p:spTree>
    <p:extLst>
      <p:ext uri="{BB962C8B-B14F-4D97-AF65-F5344CB8AC3E}">
        <p14:creationId xmlns:p14="http://schemas.microsoft.com/office/powerpoint/2010/main" val="5948076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34</a:t>
            </a:fld>
            <a:endParaRPr lang="en-US" altLang="en-US"/>
          </a:p>
        </p:txBody>
      </p:sp>
    </p:spTree>
    <p:extLst>
      <p:ext uri="{BB962C8B-B14F-4D97-AF65-F5344CB8AC3E}">
        <p14:creationId xmlns:p14="http://schemas.microsoft.com/office/powerpoint/2010/main" val="5948076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35</a:t>
            </a:fld>
            <a:endParaRPr lang="en-US" altLang="en-US"/>
          </a:p>
        </p:txBody>
      </p:sp>
    </p:spTree>
    <p:extLst>
      <p:ext uri="{BB962C8B-B14F-4D97-AF65-F5344CB8AC3E}">
        <p14:creationId xmlns:p14="http://schemas.microsoft.com/office/powerpoint/2010/main" val="59480760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36</a:t>
            </a:fld>
            <a:endParaRPr lang="en-US" altLang="en-US"/>
          </a:p>
        </p:txBody>
      </p:sp>
    </p:spTree>
    <p:extLst>
      <p:ext uri="{BB962C8B-B14F-4D97-AF65-F5344CB8AC3E}">
        <p14:creationId xmlns:p14="http://schemas.microsoft.com/office/powerpoint/2010/main" val="59480760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37</a:t>
            </a:fld>
            <a:endParaRPr lang="en-US" altLang="en-US"/>
          </a:p>
        </p:txBody>
      </p:sp>
    </p:spTree>
    <p:extLst>
      <p:ext uri="{BB962C8B-B14F-4D97-AF65-F5344CB8AC3E}">
        <p14:creationId xmlns:p14="http://schemas.microsoft.com/office/powerpoint/2010/main" val="5948076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38</a:t>
            </a:fld>
            <a:endParaRPr lang="en-US" altLang="en-US"/>
          </a:p>
        </p:txBody>
      </p:sp>
    </p:spTree>
    <p:extLst>
      <p:ext uri="{BB962C8B-B14F-4D97-AF65-F5344CB8AC3E}">
        <p14:creationId xmlns:p14="http://schemas.microsoft.com/office/powerpoint/2010/main" val="59480760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39</a:t>
            </a:fld>
            <a:endParaRPr lang="en-US" altLang="en-US"/>
          </a:p>
        </p:txBody>
      </p:sp>
    </p:spTree>
    <p:extLst>
      <p:ext uri="{BB962C8B-B14F-4D97-AF65-F5344CB8AC3E}">
        <p14:creationId xmlns:p14="http://schemas.microsoft.com/office/powerpoint/2010/main" val="594807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a:t>
            </a:fld>
            <a:endParaRPr lang="en-US" altLang="en-US"/>
          </a:p>
        </p:txBody>
      </p:sp>
    </p:spTree>
    <p:extLst>
      <p:ext uri="{BB962C8B-B14F-4D97-AF65-F5344CB8AC3E}">
        <p14:creationId xmlns:p14="http://schemas.microsoft.com/office/powerpoint/2010/main" val="426316890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40</a:t>
            </a:fld>
            <a:endParaRPr lang="en-US" altLang="en-US"/>
          </a:p>
        </p:txBody>
      </p:sp>
    </p:spTree>
    <p:extLst>
      <p:ext uri="{BB962C8B-B14F-4D97-AF65-F5344CB8AC3E}">
        <p14:creationId xmlns:p14="http://schemas.microsoft.com/office/powerpoint/2010/main" val="59480760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41</a:t>
            </a:fld>
            <a:endParaRPr lang="en-US" altLang="en-US"/>
          </a:p>
        </p:txBody>
      </p:sp>
    </p:spTree>
    <p:extLst>
      <p:ext uri="{BB962C8B-B14F-4D97-AF65-F5344CB8AC3E}">
        <p14:creationId xmlns:p14="http://schemas.microsoft.com/office/powerpoint/2010/main" val="59480760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42</a:t>
            </a:fld>
            <a:endParaRPr lang="en-US" altLang="en-US"/>
          </a:p>
        </p:txBody>
      </p:sp>
    </p:spTree>
    <p:extLst>
      <p:ext uri="{BB962C8B-B14F-4D97-AF65-F5344CB8AC3E}">
        <p14:creationId xmlns:p14="http://schemas.microsoft.com/office/powerpoint/2010/main" val="59480760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43</a:t>
            </a:fld>
            <a:endParaRPr lang="en-US" altLang="en-US"/>
          </a:p>
        </p:txBody>
      </p:sp>
    </p:spTree>
    <p:extLst>
      <p:ext uri="{BB962C8B-B14F-4D97-AF65-F5344CB8AC3E}">
        <p14:creationId xmlns:p14="http://schemas.microsoft.com/office/powerpoint/2010/main" val="59480760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44</a:t>
            </a:fld>
            <a:endParaRPr lang="en-US" altLang="en-US"/>
          </a:p>
        </p:txBody>
      </p:sp>
    </p:spTree>
    <p:extLst>
      <p:ext uri="{BB962C8B-B14F-4D97-AF65-F5344CB8AC3E}">
        <p14:creationId xmlns:p14="http://schemas.microsoft.com/office/powerpoint/2010/main" val="59480760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45</a:t>
            </a:fld>
            <a:endParaRPr lang="en-US" altLang="en-US"/>
          </a:p>
        </p:txBody>
      </p:sp>
    </p:spTree>
    <p:extLst>
      <p:ext uri="{BB962C8B-B14F-4D97-AF65-F5344CB8AC3E}">
        <p14:creationId xmlns:p14="http://schemas.microsoft.com/office/powerpoint/2010/main" val="59480760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46</a:t>
            </a:fld>
            <a:endParaRPr lang="en-US" altLang="en-US"/>
          </a:p>
        </p:txBody>
      </p:sp>
    </p:spTree>
    <p:extLst>
      <p:ext uri="{BB962C8B-B14F-4D97-AF65-F5344CB8AC3E}">
        <p14:creationId xmlns:p14="http://schemas.microsoft.com/office/powerpoint/2010/main" val="59480760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47</a:t>
            </a:fld>
            <a:endParaRPr lang="en-US"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48</a:t>
            </a:fld>
            <a:endParaRPr lang="en-US"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49</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a:t>
            </a:fld>
            <a:endParaRPr lang="en-US" altLang="en-US"/>
          </a:p>
        </p:txBody>
      </p:sp>
    </p:spTree>
    <p:extLst>
      <p:ext uri="{BB962C8B-B14F-4D97-AF65-F5344CB8AC3E}">
        <p14:creationId xmlns:p14="http://schemas.microsoft.com/office/powerpoint/2010/main" val="63960086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50</a:t>
            </a:fld>
            <a:endParaRPr lang="en-US"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51</a:t>
            </a:fld>
            <a:endParaRPr lang="en-US"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52</a:t>
            </a:fld>
            <a:endParaRPr lang="en-US"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53</a:t>
            </a:fld>
            <a:endParaRPr lang="en-US"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54</a:t>
            </a:fld>
            <a:endParaRPr lang="en-US"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55</a:t>
            </a:fld>
            <a:endParaRPr lang="en-US"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56</a:t>
            </a:fld>
            <a:endParaRPr lang="en-US"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57</a:t>
            </a:fld>
            <a:endParaRPr lang="en-US" alt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58</a:t>
            </a:fld>
            <a:endParaRPr lang="en-US" alt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59</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a:t>
            </a:fld>
            <a:endParaRPr lang="en-US" altLang="en-US"/>
          </a:p>
        </p:txBody>
      </p:sp>
    </p:spTree>
    <p:extLst>
      <p:ext uri="{BB962C8B-B14F-4D97-AF65-F5344CB8AC3E}">
        <p14:creationId xmlns:p14="http://schemas.microsoft.com/office/powerpoint/2010/main" val="163449024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60</a:t>
            </a:fld>
            <a:endParaRPr lang="en-US" alt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61</a:t>
            </a:fld>
            <a:endParaRPr lang="en-US" alt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62</a:t>
            </a:fld>
            <a:endParaRPr lang="en-US" alt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63</a:t>
            </a:fld>
            <a:endParaRPr lang="en-US" alt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64</a:t>
            </a:fld>
            <a:endParaRPr lang="en-US" alt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65</a:t>
            </a:fld>
            <a:endParaRPr lang="en-US" alt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66</a:t>
            </a:fld>
            <a:endParaRPr lang="en-US" alt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67</a:t>
            </a:fld>
            <a:endParaRPr lang="en-US" alt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68</a:t>
            </a:fld>
            <a:endParaRPr lang="en-US" altLang="en-US"/>
          </a:p>
        </p:txBody>
      </p:sp>
    </p:spTree>
    <p:extLst>
      <p:ext uri="{BB962C8B-B14F-4D97-AF65-F5344CB8AC3E}">
        <p14:creationId xmlns:p14="http://schemas.microsoft.com/office/powerpoint/2010/main" val="181339197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69</a:t>
            </a:fld>
            <a:endParaRPr lang="en-US" altLang="en-US"/>
          </a:p>
        </p:txBody>
      </p:sp>
    </p:spTree>
    <p:extLst>
      <p:ext uri="{BB962C8B-B14F-4D97-AF65-F5344CB8AC3E}">
        <p14:creationId xmlns:p14="http://schemas.microsoft.com/office/powerpoint/2010/main" val="1813391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7</a:t>
            </a:fld>
            <a:endParaRPr lang="en-US" altLang="en-US"/>
          </a:p>
        </p:txBody>
      </p:sp>
    </p:spTree>
    <p:extLst>
      <p:ext uri="{BB962C8B-B14F-4D97-AF65-F5344CB8AC3E}">
        <p14:creationId xmlns:p14="http://schemas.microsoft.com/office/powerpoint/2010/main" val="157853926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70</a:t>
            </a:fld>
            <a:endParaRPr lang="en-US" altLang="en-US"/>
          </a:p>
        </p:txBody>
      </p:sp>
    </p:spTree>
    <p:extLst>
      <p:ext uri="{BB962C8B-B14F-4D97-AF65-F5344CB8AC3E}">
        <p14:creationId xmlns:p14="http://schemas.microsoft.com/office/powerpoint/2010/main" val="181339197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71</a:t>
            </a:fld>
            <a:endParaRPr lang="en-US" altLang="en-US"/>
          </a:p>
        </p:txBody>
      </p:sp>
    </p:spTree>
    <p:extLst>
      <p:ext uri="{BB962C8B-B14F-4D97-AF65-F5344CB8AC3E}">
        <p14:creationId xmlns:p14="http://schemas.microsoft.com/office/powerpoint/2010/main" val="181339197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72</a:t>
            </a:fld>
            <a:endParaRPr lang="en-US" altLang="en-US"/>
          </a:p>
        </p:txBody>
      </p:sp>
    </p:spTree>
    <p:extLst>
      <p:ext uri="{BB962C8B-B14F-4D97-AF65-F5344CB8AC3E}">
        <p14:creationId xmlns:p14="http://schemas.microsoft.com/office/powerpoint/2010/main" val="181339197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73</a:t>
            </a:fld>
            <a:endParaRPr lang="en-US" altLang="en-US"/>
          </a:p>
        </p:txBody>
      </p:sp>
    </p:spTree>
    <p:extLst>
      <p:ext uri="{BB962C8B-B14F-4D97-AF65-F5344CB8AC3E}">
        <p14:creationId xmlns:p14="http://schemas.microsoft.com/office/powerpoint/2010/main" val="18133919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8</a:t>
            </a:fld>
            <a:endParaRPr lang="en-US" altLang="en-US"/>
          </a:p>
        </p:txBody>
      </p:sp>
    </p:spTree>
    <p:extLst>
      <p:ext uri="{BB962C8B-B14F-4D97-AF65-F5344CB8AC3E}">
        <p14:creationId xmlns:p14="http://schemas.microsoft.com/office/powerpoint/2010/main" val="4010657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9</a:t>
            </a:fld>
            <a:endParaRPr lang="en-US" altLang="en-US"/>
          </a:p>
        </p:txBody>
      </p:sp>
    </p:spTree>
    <p:extLst>
      <p:ext uri="{BB962C8B-B14F-4D97-AF65-F5344CB8AC3E}">
        <p14:creationId xmlns:p14="http://schemas.microsoft.com/office/powerpoint/2010/main" val="4236260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AA1244-A470-41F3-A70B-7E01B76EF31A}" type="slidenum">
              <a:rPr lang="en-US"/>
              <a:pPr>
                <a:defRPr/>
              </a:pPr>
              <a:t>‹#›</a:t>
            </a:fld>
            <a:endParaRPr lang="en-US"/>
          </a:p>
        </p:txBody>
      </p:sp>
    </p:spTree>
    <p:extLst>
      <p:ext uri="{BB962C8B-B14F-4D97-AF65-F5344CB8AC3E}">
        <p14:creationId xmlns:p14="http://schemas.microsoft.com/office/powerpoint/2010/main" val="3843590718"/>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CDB6FD-A518-447D-B417-EEE0E509FAB1}" type="slidenum">
              <a:rPr lang="en-US"/>
              <a:pPr>
                <a:defRPr/>
              </a:pPr>
              <a:t>‹#›</a:t>
            </a:fld>
            <a:endParaRPr lang="en-US"/>
          </a:p>
        </p:txBody>
      </p:sp>
    </p:spTree>
    <p:extLst>
      <p:ext uri="{BB962C8B-B14F-4D97-AF65-F5344CB8AC3E}">
        <p14:creationId xmlns:p14="http://schemas.microsoft.com/office/powerpoint/2010/main" val="1328824510"/>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0BFF41-C4FB-46ED-8942-A62BCED9B29B}" type="slidenum">
              <a:rPr lang="en-US"/>
              <a:pPr>
                <a:defRPr/>
              </a:pPr>
              <a:t>‹#›</a:t>
            </a:fld>
            <a:endParaRPr lang="en-US"/>
          </a:p>
        </p:txBody>
      </p:sp>
    </p:spTree>
    <p:extLst>
      <p:ext uri="{BB962C8B-B14F-4D97-AF65-F5344CB8AC3E}">
        <p14:creationId xmlns:p14="http://schemas.microsoft.com/office/powerpoint/2010/main" val="2950833542"/>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7AC51E-70D9-463A-BEC1-C7DAB7A56880}" type="slidenum">
              <a:rPr lang="en-US"/>
              <a:pPr>
                <a:defRPr/>
              </a:pPr>
              <a:t>‹#›</a:t>
            </a:fld>
            <a:endParaRPr lang="en-US"/>
          </a:p>
        </p:txBody>
      </p:sp>
    </p:spTree>
    <p:extLst>
      <p:ext uri="{BB962C8B-B14F-4D97-AF65-F5344CB8AC3E}">
        <p14:creationId xmlns:p14="http://schemas.microsoft.com/office/powerpoint/2010/main" val="489309300"/>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D70CF3-1FE5-4658-83F2-D09BEF0BEAFF}" type="slidenum">
              <a:rPr lang="en-US"/>
              <a:pPr>
                <a:defRPr/>
              </a:pPr>
              <a:t>‹#›</a:t>
            </a:fld>
            <a:endParaRPr lang="en-US"/>
          </a:p>
        </p:txBody>
      </p:sp>
    </p:spTree>
    <p:extLst>
      <p:ext uri="{BB962C8B-B14F-4D97-AF65-F5344CB8AC3E}">
        <p14:creationId xmlns:p14="http://schemas.microsoft.com/office/powerpoint/2010/main" val="2893804837"/>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3AB973-E4A0-4637-AE91-73B04B2C79E5}" type="slidenum">
              <a:rPr lang="en-US"/>
              <a:pPr>
                <a:defRPr/>
              </a:pPr>
              <a:t>‹#›</a:t>
            </a:fld>
            <a:endParaRPr lang="en-US"/>
          </a:p>
        </p:txBody>
      </p:sp>
    </p:spTree>
    <p:extLst>
      <p:ext uri="{BB962C8B-B14F-4D97-AF65-F5344CB8AC3E}">
        <p14:creationId xmlns:p14="http://schemas.microsoft.com/office/powerpoint/2010/main" val="2777396269"/>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AC0487-C50C-4CD4-B15C-203AF899F147}" type="slidenum">
              <a:rPr lang="en-US"/>
              <a:pPr>
                <a:defRPr/>
              </a:pPr>
              <a:t>‹#›</a:t>
            </a:fld>
            <a:endParaRPr lang="en-US"/>
          </a:p>
        </p:txBody>
      </p:sp>
    </p:spTree>
    <p:extLst>
      <p:ext uri="{BB962C8B-B14F-4D97-AF65-F5344CB8AC3E}">
        <p14:creationId xmlns:p14="http://schemas.microsoft.com/office/powerpoint/2010/main" val="2604585791"/>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68EBD43-0B92-4F62-A918-5812C82C788A}" type="slidenum">
              <a:rPr lang="en-US"/>
              <a:pPr>
                <a:defRPr/>
              </a:pPr>
              <a:t>‹#›</a:t>
            </a:fld>
            <a:endParaRPr lang="en-US"/>
          </a:p>
        </p:txBody>
      </p:sp>
    </p:spTree>
    <p:extLst>
      <p:ext uri="{BB962C8B-B14F-4D97-AF65-F5344CB8AC3E}">
        <p14:creationId xmlns:p14="http://schemas.microsoft.com/office/powerpoint/2010/main" val="2437153567"/>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305963F-6C30-453B-BFAC-2E6683060862}" type="slidenum">
              <a:rPr lang="en-US"/>
              <a:pPr>
                <a:defRPr/>
              </a:pPr>
              <a:t>‹#›</a:t>
            </a:fld>
            <a:endParaRPr lang="en-US"/>
          </a:p>
        </p:txBody>
      </p:sp>
    </p:spTree>
    <p:extLst>
      <p:ext uri="{BB962C8B-B14F-4D97-AF65-F5344CB8AC3E}">
        <p14:creationId xmlns:p14="http://schemas.microsoft.com/office/powerpoint/2010/main" val="2061804473"/>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8E3354-8B17-4D7B-96D6-FB9EF6D4F6B7}" type="slidenum">
              <a:rPr lang="en-US"/>
              <a:pPr>
                <a:defRPr/>
              </a:pPr>
              <a:t>‹#›</a:t>
            </a:fld>
            <a:endParaRPr lang="en-US"/>
          </a:p>
        </p:txBody>
      </p:sp>
    </p:spTree>
    <p:extLst>
      <p:ext uri="{BB962C8B-B14F-4D97-AF65-F5344CB8AC3E}">
        <p14:creationId xmlns:p14="http://schemas.microsoft.com/office/powerpoint/2010/main" val="1107831794"/>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B69EBC-9BF7-4CF4-968F-3EF0823E75BE}" type="slidenum">
              <a:rPr lang="en-US"/>
              <a:pPr>
                <a:defRPr/>
              </a:pPr>
              <a:t>‹#›</a:t>
            </a:fld>
            <a:endParaRPr lang="en-US"/>
          </a:p>
        </p:txBody>
      </p:sp>
    </p:spTree>
    <p:extLst>
      <p:ext uri="{BB962C8B-B14F-4D97-AF65-F5344CB8AC3E}">
        <p14:creationId xmlns:p14="http://schemas.microsoft.com/office/powerpoint/2010/main" val="573042649"/>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80CACC0-6442-491E-92AD-AC4CD77D387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pull dir="r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sz="4000" b="1" i="1" u="sng" dirty="0">
                <a:effectLst>
                  <a:outerShdw blurRad="38100" dist="38100" dir="2700000" algn="tl">
                    <a:srgbClr val="000000"/>
                  </a:outerShdw>
                </a:effectLst>
              </a:rPr>
              <a:t>What is the church of Christ?</a:t>
            </a:r>
            <a:br>
              <a:rPr lang="en-US" altLang="en-US" sz="4000" b="1" i="1" u="sng" dirty="0">
                <a:effectLst>
                  <a:outerShdw blurRad="38100" dist="38100" dir="2700000" algn="tl">
                    <a:srgbClr val="000000"/>
                  </a:outerShdw>
                </a:effectLst>
              </a:rPr>
            </a:br>
            <a:endParaRPr lang="en-US" altLang="en-US" sz="4000" b="1" i="1" dirty="0">
              <a:effectLst>
                <a:outerShdw blurRad="38100" dist="38100" dir="2700000" algn="tl">
                  <a:srgbClr val="000000"/>
                </a:outerShdw>
              </a:effectLst>
            </a:endParaRPr>
          </a:p>
        </p:txBody>
      </p:sp>
      <p:sp>
        <p:nvSpPr>
          <p:cNvPr id="14338" name="Rectangle 3"/>
          <p:cNvSpPr>
            <a:spLocks noGrp="1" noChangeArrowheads="1"/>
          </p:cNvSpPr>
          <p:nvPr>
            <p:ph type="subTitle" idx="1"/>
          </p:nvPr>
        </p:nvSpPr>
        <p:spPr/>
        <p:txBody>
          <a:bodyPr/>
          <a:lstStyle/>
          <a:p>
            <a:pPr eaLnBrk="1" hangingPunct="1"/>
            <a:endParaRPr lang="en-US" altLang="en-US" dirty="0"/>
          </a:p>
        </p:txBody>
      </p:sp>
    </p:spTree>
  </p:cSld>
  <p:clrMapOvr>
    <a:masterClrMapping/>
  </p:clrMapOvr>
  <p:transition>
    <p:pull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Why do you attend the church you have chosen? </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can know the truth on the matter from a careful handling of God’s word.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(2 Tim 1:13; 3:16-17)</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3461792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Why do you attend the church you have chosen? </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2 Timothy 1:13</a:t>
            </a:r>
            <a:r>
              <a:rPr lang="en-US" altLang="en-US" dirty="0">
                <a:effectLst>
                  <a:outerShdw blurRad="38100" dist="38100" dir="2700000" algn="tl">
                    <a:srgbClr val="000000"/>
                  </a:outerShdw>
                </a:effectLst>
              </a:rPr>
              <a:t> - Hold fast the pattern of sound words which you have heard from me, in faith and love which are in Christ Jesus.</a:t>
            </a:r>
          </a:p>
        </p:txBody>
      </p:sp>
    </p:spTree>
    <p:extLst>
      <p:ext uri="{BB962C8B-B14F-4D97-AF65-F5344CB8AC3E}">
        <p14:creationId xmlns:p14="http://schemas.microsoft.com/office/powerpoint/2010/main" val="113227481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Why do you attend the church you have chosen? </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2 Timothy 3:16-17</a:t>
            </a:r>
            <a:r>
              <a:rPr lang="en-US" altLang="en-US" dirty="0">
                <a:effectLst>
                  <a:outerShdw blurRad="38100" dist="38100" dir="2700000" algn="tl">
                    <a:srgbClr val="000000"/>
                  </a:outerShdw>
                </a:effectLst>
              </a:rPr>
              <a:t> - All Scripture is given by inspiration of God, and is profitable for doctrine, for reproof, for correction, for instruction in righteousness,  17 that the man of God may be complete, thoroughly equipped for every good work.</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582900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2800" b="1" i="1" dirty="0">
                <a:effectLst>
                  <a:outerShdw blurRad="38100" dist="38100" dir="2700000" algn="tl">
                    <a:srgbClr val="000000"/>
                  </a:outerShdw>
                </a:effectLst>
              </a:rPr>
              <a:t>The Church consists of a people purchased and guided by its head Jesus Christ</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What is the church? It is a people called out from the world.</a:t>
            </a:r>
          </a:p>
          <a:p>
            <a:r>
              <a:rPr lang="en-US" altLang="en-US" dirty="0">
                <a:effectLst>
                  <a:outerShdw blurRad="38100" dist="38100" dir="2700000" algn="tl">
                    <a:srgbClr val="000000"/>
                  </a:outerShdw>
                </a:effectLst>
              </a:rPr>
              <a:t>A building is never “called out.” God people are "called." </a:t>
            </a:r>
            <a:r>
              <a:rPr lang="en-US" altLang="en-US" b="1" dirty="0">
                <a:effectLst>
                  <a:outerShdw blurRad="38100" dist="38100" dir="2700000" algn="tl">
                    <a:srgbClr val="000000"/>
                  </a:outerShdw>
                </a:effectLst>
              </a:rPr>
              <a:t>(1 Pet 2:9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649064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2800" b="1" i="1" dirty="0">
                <a:effectLst>
                  <a:outerShdw blurRad="38100" dist="38100" dir="2700000" algn="tl">
                    <a:srgbClr val="000000"/>
                  </a:outerShdw>
                </a:effectLst>
              </a:rPr>
              <a:t>The Church consists of a people purchased and guided by its head Jesus Christ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Peter 2:9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you are a chosen generation, a royal priesthood, a holy nation, His own special people, that you may proclaim the praises of Him who called you out of darkness into His marvelous light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1725235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2800" b="1" i="1" dirty="0">
                <a:effectLst>
                  <a:outerShdw blurRad="38100" dist="38100" dir="2700000" algn="tl">
                    <a:srgbClr val="000000"/>
                  </a:outerShdw>
                </a:effectLst>
              </a:rPr>
              <a:t>The Church consists of a people purchased and guided by its head Jesus Christ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calling is by the gospel.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2 Thess 2:14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5799274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2800" b="1" i="1" dirty="0">
                <a:effectLst>
                  <a:outerShdw blurRad="38100" dist="38100" dir="2700000" algn="tl">
                    <a:srgbClr val="000000"/>
                  </a:outerShdw>
                </a:effectLst>
              </a:rPr>
              <a:t>The Church consists of a people purchased and guided by its head Jesus Christ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Thessalonians 2:14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to which He called you by our gospel, for the obtaining of the glory of our Lord Jesus Christ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8785252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2800" b="1" i="1" dirty="0">
                <a:effectLst>
                  <a:outerShdw blurRad="38100" dist="38100" dir="2700000" algn="tl">
                    <a:srgbClr val="000000"/>
                  </a:outerShdw>
                </a:effectLst>
              </a:rPr>
              <a:t>The Church consists of a people purchased and guided by its head Jesus Christ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calling is to Jesus as our head by yielding to the standard He revealed in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His word. </a:t>
            </a:r>
            <a:r>
              <a:rPr lang="en-US" altLang="en-US" b="1" dirty="0">
                <a:effectLst>
                  <a:outerShdw blurRad="38100" dist="38100" dir="2700000" algn="tl">
                    <a:srgbClr val="000000"/>
                  </a:outerShdw>
                </a:effectLst>
              </a:rPr>
              <a:t>(Lk 6:46; Jn 8:31-32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1206154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2800" b="1" i="1" dirty="0">
                <a:effectLst>
                  <a:outerShdw blurRad="38100" dist="38100" dir="2700000" algn="tl">
                    <a:srgbClr val="000000"/>
                  </a:outerShdw>
                </a:effectLst>
              </a:rPr>
              <a:t>The Church consists of a people purchased and guided by its head Jesus Christ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Luke </a:t>
            </a:r>
            <a:r>
              <a:rPr lang="en-US" altLang="en-US" b="1" u="sng" dirty="0">
                <a:effectLst>
                  <a:outerShdw blurRad="38100" dist="38100" dir="2700000" algn="tl">
                    <a:srgbClr val="000000"/>
                  </a:outerShdw>
                </a:effectLst>
              </a:rPr>
              <a:t>6:46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 But why do you call Me 'Lord, Lord,' and do not do the things which I say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2381035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2800" b="1" i="1" dirty="0">
                <a:effectLst>
                  <a:outerShdw blurRad="38100" dist="38100" dir="2700000" algn="tl">
                    <a:srgbClr val="000000"/>
                  </a:outerShdw>
                </a:effectLst>
              </a:rPr>
              <a:t>The Church consists of a people purchased and guided by its head Jesus Christ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8:31-32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Jesus said to those Jews who believed Him, "If you abide in My word, you are My disciples indeed.  32 "And you shall know the truth, and the truth shall make you free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915208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Why do you attend the church you have chosen? </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Why do you attend the church you have chosen? How would you answer?</a:t>
            </a:r>
          </a:p>
          <a:p>
            <a:r>
              <a:rPr lang="en-US" altLang="en-US" dirty="0">
                <a:effectLst>
                  <a:outerShdw blurRad="38100" dist="38100" dir="2700000" algn="tl">
                    <a:srgbClr val="000000"/>
                  </a:outerShdw>
                </a:effectLst>
              </a:rPr>
              <a:t>Much confusion exists in this culture because Bible words have been redefined. </a:t>
            </a:r>
          </a:p>
          <a:p>
            <a:r>
              <a:rPr lang="en-US" altLang="en-US" dirty="0">
                <a:effectLst>
                  <a:outerShdw blurRad="38100" dist="38100" dir="2700000" algn="tl">
                    <a:srgbClr val="000000"/>
                  </a:outerShdw>
                </a:effectLst>
              </a:rPr>
              <a:t>What is "baptism"? Many think of sprinkling! What does the Bible say?                </a:t>
            </a:r>
            <a:r>
              <a:rPr lang="en-US" altLang="en-US" b="1" dirty="0">
                <a:effectLst>
                  <a:outerShdw blurRad="38100" dist="38100" dir="2700000" algn="tl">
                    <a:srgbClr val="000000"/>
                  </a:outerShdw>
                </a:effectLst>
              </a:rPr>
              <a:t>(Col 2:12; Rom 6:4)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5452442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2800" b="1" i="1" dirty="0">
                <a:effectLst>
                  <a:outerShdw blurRad="38100" dist="38100" dir="2700000" algn="tl">
                    <a:srgbClr val="000000"/>
                  </a:outerShdw>
                </a:effectLst>
              </a:rPr>
              <a:t>The Church consists of a people purchased and guided by its head Jesus Christ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Without </a:t>
            </a:r>
            <a:r>
              <a:rPr lang="en-US" altLang="en-US" dirty="0">
                <a:effectLst>
                  <a:outerShdw blurRad="38100" dist="38100" dir="2700000" algn="tl">
                    <a:srgbClr val="000000"/>
                  </a:outerShdw>
                </a:effectLst>
              </a:rPr>
              <a:t>this obedient connection to Jesus as our head we are not part of </a:t>
            </a:r>
            <a:r>
              <a:rPr lang="en-US" altLang="en-US" dirty="0" smtClean="0">
                <a:effectLst>
                  <a:outerShdw blurRad="38100" dist="38100" dir="2700000" algn="tl">
                    <a:srgbClr val="000000"/>
                  </a:outerShdw>
                </a:effectLst>
              </a:rPr>
              <a:t>Christ's </a:t>
            </a:r>
            <a:r>
              <a:rPr lang="en-US" altLang="en-US" dirty="0">
                <a:effectLst>
                  <a:outerShdw blurRad="38100" dist="38100" dir="2700000" algn="tl">
                    <a:srgbClr val="000000"/>
                  </a:outerShdw>
                </a:effectLst>
              </a:rPr>
              <a:t>church even though we might attend somewhere. </a:t>
            </a:r>
            <a:r>
              <a:rPr lang="en-US" altLang="en-US" b="1" dirty="0">
                <a:effectLst>
                  <a:outerShdw blurRad="38100" dist="38100" dir="2700000" algn="tl">
                    <a:srgbClr val="000000"/>
                  </a:outerShdw>
                </a:effectLst>
              </a:rPr>
              <a:t>(Mt 15:13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9996698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2800" b="1" i="1" dirty="0">
                <a:effectLst>
                  <a:outerShdw blurRad="38100" dist="38100" dir="2700000" algn="tl">
                    <a:srgbClr val="000000"/>
                  </a:outerShdw>
                </a:effectLst>
              </a:rPr>
              <a:t>The Church consists of a people purchased and guided by its head Jesus Christ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15:13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He answered and said, "Every plant which My heavenly Father has not planted will be uprooted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0357921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2800" b="1" i="1" dirty="0">
                <a:effectLst>
                  <a:outerShdw blurRad="38100" dist="38100" dir="2700000" algn="tl">
                    <a:srgbClr val="000000"/>
                  </a:outerShdw>
                </a:effectLst>
              </a:rPr>
              <a:t>The Church consists of a people purchased and guided by its head Jesus Christ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is a definite entrance into this relationship with Jesus. We must be sure!</a:t>
            </a:r>
          </a:p>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plainly stated that there would only be one church as there would </a:t>
            </a:r>
            <a:r>
              <a:rPr lang="en-US" altLang="en-US" dirty="0" smtClean="0">
                <a:effectLst>
                  <a:outerShdw blurRad="38100" dist="38100" dir="2700000" algn="tl">
                    <a:srgbClr val="000000"/>
                  </a:outerShdw>
                </a:effectLst>
              </a:rPr>
              <a:t>only </a:t>
            </a:r>
            <a:r>
              <a:rPr lang="en-US" altLang="en-US" dirty="0">
                <a:effectLst>
                  <a:outerShdw blurRad="38100" dist="38100" dir="2700000" algn="tl">
                    <a:srgbClr val="000000"/>
                  </a:outerShdw>
                </a:effectLst>
              </a:rPr>
              <a:t>be one head. </a:t>
            </a:r>
            <a:r>
              <a:rPr lang="en-US" altLang="en-US" b="1" dirty="0">
                <a:effectLst>
                  <a:outerShdw blurRad="38100" dist="38100" dir="2700000" algn="tl">
                    <a:srgbClr val="000000"/>
                  </a:outerShdw>
                </a:effectLst>
              </a:rPr>
              <a:t>(Mt 16:18; Eph 1:22-23; 4:4-6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7823265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2800" b="1" i="1" dirty="0">
                <a:effectLst>
                  <a:outerShdw blurRad="38100" dist="38100" dir="2700000" algn="tl">
                    <a:srgbClr val="000000"/>
                  </a:outerShdw>
                </a:effectLst>
              </a:rPr>
              <a:t>The Church consists of a people purchased and guided by its head Jesus Christ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16:18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I also say to you that you are Peter, and on this rock I will build My church, and the gates of Hades shall not prevail against it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7421096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2800" b="1" i="1" dirty="0">
                <a:effectLst>
                  <a:outerShdw blurRad="38100" dist="38100" dir="2700000" algn="tl">
                    <a:srgbClr val="000000"/>
                  </a:outerShdw>
                </a:effectLst>
              </a:rPr>
              <a:t>The Church consists of a people purchased and guided by its head Jesus Christ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1:22-23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He put all things under His feet, and gave Him to be head over all things to the church,  23 which is His body, the fullness of Him who fills all in all</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8863323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2800" b="1" i="1" dirty="0">
                <a:effectLst>
                  <a:outerShdw blurRad="38100" dist="38100" dir="2700000" algn="tl">
                    <a:srgbClr val="000000"/>
                  </a:outerShdw>
                </a:effectLst>
              </a:rPr>
              <a:t>The Church consists of a people purchased and guided by its head Jesus Christ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4:4-6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There is one body and one Spirit, just as you were called in one hope of your calling;  5 one Lord, one faith, one baptism;  6 one God and Father of all, who is above all, and through all, and in you all</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6995633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2800" b="1" i="1" dirty="0">
                <a:effectLst>
                  <a:outerShdw blurRad="38100" dist="38100" dir="2700000" algn="tl">
                    <a:srgbClr val="000000"/>
                  </a:outerShdw>
                </a:effectLst>
              </a:rPr>
              <a:t>The Church consists of a people purchased and guided by its head Jesus Christ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did Jesus build His church? It comes from conversion! </a:t>
            </a:r>
            <a:r>
              <a:rPr lang="en-US" altLang="en-US" b="1" dirty="0">
                <a:effectLst>
                  <a:outerShdw blurRad="38100" dist="38100" dir="2700000" algn="tl">
                    <a:srgbClr val="000000"/>
                  </a:outerShdw>
                </a:effectLst>
              </a:rPr>
              <a:t>(Jn 3:5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065149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2800" b="1" i="1" dirty="0">
                <a:effectLst>
                  <a:outerShdw blurRad="38100" dist="38100" dir="2700000" algn="tl">
                    <a:srgbClr val="000000"/>
                  </a:outerShdw>
                </a:effectLst>
              </a:rPr>
              <a:t>The Church consists of a people purchased and guided by its head Jesus Christ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3:5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Jesus answered, "Most assuredly, I say to you, unless one is born of water and the Spirit, he cannot enter the kingdom of God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7534006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2800" b="1" i="1" dirty="0">
                <a:effectLst>
                  <a:outerShdw blurRad="38100" dist="38100" dir="2700000" algn="tl">
                    <a:srgbClr val="000000"/>
                  </a:outerShdw>
                </a:effectLst>
              </a:rPr>
              <a:t>The Church consists of a people purchased and guided by its head Jesus Christ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To </a:t>
            </a:r>
            <a:r>
              <a:rPr lang="en-US" altLang="en-US" dirty="0">
                <a:effectLst>
                  <a:outerShdw blurRad="38100" dist="38100" dir="2700000" algn="tl">
                    <a:srgbClr val="000000"/>
                  </a:outerShdw>
                </a:effectLst>
              </a:rPr>
              <a:t>be a Christian is to be in the church of Christ, or Christ's body.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Rom 6:3; 1 Cor 12:13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7676487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2800" b="1" i="1" dirty="0">
                <a:effectLst>
                  <a:outerShdw blurRad="38100" dist="38100" dir="2700000" algn="tl">
                    <a:srgbClr val="000000"/>
                  </a:outerShdw>
                </a:effectLst>
              </a:rPr>
              <a:t>The Church consists of a people purchased and guided by its head Jesus Christ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6:3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Or do you not know that as many of us as were baptized into Christ Jesus were baptized into His death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4783342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Why do you attend the church you have chosen? </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Colossians 2:12</a:t>
            </a:r>
            <a:r>
              <a:rPr lang="en-US" altLang="en-US" dirty="0">
                <a:effectLst>
                  <a:outerShdw blurRad="38100" dist="38100" dir="2700000" algn="tl">
                    <a:srgbClr val="000000"/>
                  </a:outerShdw>
                </a:effectLst>
              </a:rPr>
              <a:t>  - buried with Him in baptism, in which you also were raised with Him through faith in the working of God, who raised Him from the dead.</a:t>
            </a:r>
          </a:p>
        </p:txBody>
      </p:sp>
    </p:spTree>
    <p:extLst>
      <p:ext uri="{BB962C8B-B14F-4D97-AF65-F5344CB8AC3E}">
        <p14:creationId xmlns:p14="http://schemas.microsoft.com/office/powerpoint/2010/main" val="34356724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2800" b="1" i="1" dirty="0">
                <a:effectLst>
                  <a:outerShdw blurRad="38100" dist="38100" dir="2700000" algn="tl">
                    <a:srgbClr val="000000"/>
                  </a:outerShdw>
                </a:effectLst>
              </a:rPr>
              <a:t>The Church consists of a people purchased and guided by its head Jesus Christ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12:13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by one Spirit we were all baptized into one body -- whether Jews or Greeks, whether slaves or free -- and have all been made to drink into one Spirit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4303094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2800" b="1" i="1" dirty="0">
                <a:effectLst>
                  <a:outerShdw blurRad="38100" dist="38100" dir="2700000" algn="tl">
                    <a:srgbClr val="000000"/>
                  </a:outerShdw>
                </a:effectLst>
              </a:rPr>
              <a:t>The Church consists of a people purchased and guided by its head Jesus Christ</a:t>
            </a:r>
          </a:p>
        </p:txBody>
      </p:sp>
      <p:sp>
        <p:nvSpPr>
          <p:cNvPr id="7171" name="Rectangle 3"/>
          <p:cNvSpPr>
            <a:spLocks noGrp="1" noChangeArrowheads="1"/>
          </p:cNvSpPr>
          <p:nvPr>
            <p:ph type="body" idx="1"/>
          </p:nvPr>
        </p:nvSpPr>
        <p:spPr>
          <a:xfrm>
            <a:off x="381000" y="1600200"/>
            <a:ext cx="8229600" cy="4525963"/>
          </a:xfrm>
        </p:spPr>
        <p:txBody>
          <a:bodyPr/>
          <a:lstStyle/>
          <a:p>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What do you mean by "the church of Christ?" Because of division and doctrines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of men, one cannot determine God's way by the name on the sign alone.</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9868433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must keep being guided by Jesus as our head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relationship comes from Christ’s blood. We are purchased slaves!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Acts 20:28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7007924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must keep being guided by Jesus as our head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20:28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"Therefore take heed to yourselves and to all the flock, among which the Holy Spirit has made you overseers, to shepherd the church of God which He purchased with His own blood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1294808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must keep being guided by Jesus as our head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Forgiveness </a:t>
            </a:r>
            <a:r>
              <a:rPr lang="en-US" altLang="en-US" dirty="0">
                <a:effectLst>
                  <a:outerShdw blurRad="38100" dist="38100" dir="2700000" algn="tl">
                    <a:srgbClr val="000000"/>
                  </a:outerShdw>
                </a:effectLst>
              </a:rPr>
              <a:t>through repentance defines this relationship. When we reject that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headship then repentance and forgiveness ends! </a:t>
            </a:r>
            <a:r>
              <a:rPr lang="en-US" altLang="en-US" b="1" dirty="0">
                <a:effectLst>
                  <a:outerShdw blurRad="38100" dist="38100" dir="2700000" algn="tl">
                    <a:srgbClr val="000000"/>
                  </a:outerShdw>
                </a:effectLst>
              </a:rPr>
              <a:t>(Heb 6:6; 10:26, 29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7330742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must keep being guided by Jesus as our head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6:6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if they fall away, to renew them again to repentance, since they crucify again for themselves the Son of God, and put Him to an open shame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6862192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must keep being guided by Jesus as our head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10:29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Of how much worse punishment, do you suppose, will he be thought worthy who has trampled the Son of God underfoot, counted the blood of the covenant by which he was sanctified a common thing, and insulted the Spirit of grace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8744348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must keep being guided by Jesus as our head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can be no forgiveness without a life of repentance. </a:t>
            </a:r>
            <a:r>
              <a:rPr lang="en-US" altLang="en-US" b="1" dirty="0">
                <a:effectLst>
                  <a:outerShdw blurRad="38100" dist="38100" dir="2700000" algn="tl">
                    <a:srgbClr val="000000"/>
                  </a:outerShdw>
                </a:effectLst>
              </a:rPr>
              <a:t>(Jn 8:24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6297030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must keep being guided by Jesus as our head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8:24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"Therefore I said to you that you will die in your sins; for if you do not believe that I am He, you will die in your sins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3437264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must keep being guided by Jesus as our head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learn to keep a tender heart that can be taught and corrected. </a:t>
            </a:r>
          </a:p>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is difficult to maintain this kind of faith over generations. </a:t>
            </a:r>
            <a:r>
              <a:rPr lang="en-US" altLang="en-US" b="1" dirty="0">
                <a:effectLst>
                  <a:outerShdw blurRad="38100" dist="38100" dir="2700000" algn="tl">
                    <a:srgbClr val="000000"/>
                  </a:outerShdw>
                </a:effectLst>
              </a:rPr>
              <a:t>(Col 2:18-19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989847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Why do you attend the church you have chosen? </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Romans 6:4</a:t>
            </a:r>
            <a:r>
              <a:rPr lang="en-US" altLang="en-US" dirty="0">
                <a:effectLst>
                  <a:outerShdw blurRad="38100" dist="38100" dir="2700000" algn="tl">
                    <a:srgbClr val="000000"/>
                  </a:outerShdw>
                </a:effectLst>
              </a:rPr>
              <a:t> - Therefore we were buried with Him through baptism into death, that just as Christ was raised from the dead by the glory of the Father, even so we also should walk in newness of life.</a:t>
            </a:r>
          </a:p>
        </p:txBody>
      </p:sp>
    </p:spTree>
    <p:extLst>
      <p:ext uri="{BB962C8B-B14F-4D97-AF65-F5344CB8AC3E}">
        <p14:creationId xmlns:p14="http://schemas.microsoft.com/office/powerpoint/2010/main" val="201808073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must keep being guided by Jesus as our head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Colossians </a:t>
            </a:r>
            <a:r>
              <a:rPr lang="en-US" altLang="en-US" b="1" u="sng" dirty="0">
                <a:effectLst>
                  <a:outerShdw blurRad="38100" dist="38100" dir="2700000" algn="tl">
                    <a:srgbClr val="000000"/>
                  </a:outerShdw>
                </a:effectLst>
              </a:rPr>
              <a:t>2:18-19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18 Let no one cheat you of your reward, taking delight in false humility and worship of angels, intruding into those things which he has not seen, vainly puffed up by his fleshly mind,  19 and not holding fast to the Head, from whom all the body, nourished and knit together by joints and ligaments, grows with the increase that is from God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2824637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must keep being guided by Jesus as our head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develop a love based on the same love shown in the blood of Christ.</a:t>
            </a:r>
          </a:p>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does Jesus tell us to find His people? </a:t>
            </a:r>
            <a:r>
              <a:rPr lang="en-US" altLang="en-US" b="1" dirty="0">
                <a:effectLst>
                  <a:outerShdw blurRad="38100" dist="38100" dir="2700000" algn="tl">
                    <a:srgbClr val="000000"/>
                  </a:outerShdw>
                </a:effectLst>
              </a:rPr>
              <a:t>(Jn 13:34-35; 1 Jn 4:20-21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8792880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must keep being guided by Jesus as our head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13:34-35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 new commandment I give to you, that you love one another; as I have loved you, that you also love one another.  35 "By this all will know that you are My disciples, if you have love for one another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3959631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must keep being guided by Jesus as our head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John 4:20</a:t>
            </a:r>
            <a:r>
              <a:rPr lang="en-US" altLang="en-US" u="sng" dirty="0">
                <a:effectLst>
                  <a:outerShdw blurRad="38100" dist="38100" dir="2700000" algn="tl">
                    <a:srgbClr val="000000"/>
                  </a:outerShdw>
                </a:effectLst>
              </a:rPr>
              <a:t> - </a:t>
            </a:r>
            <a:r>
              <a:rPr lang="en-US" altLang="en-US" b="1" u="sng" dirty="0" smtClean="0">
                <a:effectLst>
                  <a:outerShdw blurRad="38100" dist="38100" dir="2700000" algn="tl">
                    <a:srgbClr val="000000"/>
                  </a:outerShdw>
                </a:effectLst>
              </a:rPr>
              <a:t>21</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If someone says, "I love God," and hates his brother, he is a liar; for he who does not love his brother whom he has seen, how can he love God whom he has not seen?  21 And this commandment we have from Him: that he who loves God must love his brother </a:t>
            </a:r>
            <a:r>
              <a:rPr lang="en-US" altLang="en-US" dirty="0" smtClean="0">
                <a:effectLst>
                  <a:outerShdw blurRad="38100" dist="38100" dir="2700000" algn="tl">
                    <a:srgbClr val="000000"/>
                  </a:outerShdw>
                </a:effectLst>
              </a:rPr>
              <a:t>also.</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1022212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must keep being guided by Jesus as our head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People </a:t>
            </a:r>
            <a:r>
              <a:rPr lang="en-US" altLang="en-US" dirty="0">
                <a:effectLst>
                  <a:outerShdw blurRad="38100" dist="38100" dir="2700000" algn="tl">
                    <a:srgbClr val="000000"/>
                  </a:outerShdw>
                </a:effectLst>
              </a:rPr>
              <a:t>are valuable not by their relationship to me but to the blood of Christ. </a:t>
            </a: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Rom 14:15; 1 Cor 8:11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3302007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must keep being guided by Jesus as our head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14:15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Yet if your brother is grieved because of your food, you are no longer walking in love. Do not destroy with your food the one for whom Christ died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2443402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We must keep being guided by Jesus as our head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8:11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because of your knowledge shall the weak brother perish, for whom Christ died?</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698133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these truths help us find Christ’s church today?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do we find Christ? Faith only comes through the written word, the Bible. </a:t>
            </a:r>
          </a:p>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did Jesus expect us to view the Bible? </a:t>
            </a:r>
            <a:r>
              <a:rPr lang="en-US" altLang="en-US" b="1" dirty="0">
                <a:effectLst>
                  <a:outerShdw blurRad="38100" dist="38100" dir="2700000" algn="tl">
                    <a:srgbClr val="000000"/>
                  </a:outerShdw>
                </a:effectLst>
              </a:rPr>
              <a:t>(Eph 2:20; Jn 17:20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798210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these truths help us find Christ’s church today?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2:20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having been built on the foundation of the apostles and prophets, Jesus Christ Himself being the chief cornerstone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0279666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these truths help us find Christ’s church today?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17:20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 I do not pray for these alone, but also for those who will believe in Me through their word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6186402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Why do you attend the church you have chosen? </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Let us draw closer to God by carefully defining Bible words. </a:t>
            </a:r>
            <a:r>
              <a:rPr lang="en-US" altLang="en-US" b="1" dirty="0">
                <a:effectLst>
                  <a:outerShdw blurRad="38100" dist="38100" dir="2700000" algn="tl">
                    <a:srgbClr val="000000"/>
                  </a:outerShdw>
                </a:effectLst>
              </a:rPr>
              <a:t>(1 Pet 4:11)</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3948165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these truths help us find Christ’s church today?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Only </a:t>
            </a:r>
            <a:r>
              <a:rPr lang="en-US" altLang="en-US" dirty="0">
                <a:effectLst>
                  <a:outerShdw blurRad="38100" dist="38100" dir="2700000" algn="tl">
                    <a:srgbClr val="000000"/>
                  </a:outerShdw>
                </a:effectLst>
              </a:rPr>
              <a:t>a small percentage of churches today accept the Bible as the inspired, </a:t>
            </a:r>
            <a:r>
              <a:rPr lang="en-US" altLang="en-US" dirty="0" smtClean="0">
                <a:effectLst>
                  <a:outerShdw blurRad="38100" dist="38100" dir="2700000" algn="tl">
                    <a:srgbClr val="000000"/>
                  </a:outerShdw>
                </a:effectLst>
              </a:rPr>
              <a:t>perfect </a:t>
            </a:r>
            <a:r>
              <a:rPr lang="en-US" altLang="en-US" dirty="0">
                <a:effectLst>
                  <a:outerShdw blurRad="38100" dist="38100" dir="2700000" algn="tl">
                    <a:srgbClr val="000000"/>
                  </a:outerShdw>
                </a:effectLst>
              </a:rPr>
              <a:t>revelation of God.</a:t>
            </a:r>
          </a:p>
          <a:p>
            <a:r>
              <a:rPr lang="en-US" altLang="en-US" dirty="0" smtClean="0">
                <a:effectLst>
                  <a:outerShdw blurRad="38100" dist="38100" dir="2700000" algn="tl">
                    <a:srgbClr val="000000"/>
                  </a:outerShdw>
                </a:effectLst>
              </a:rPr>
              <a:t>Those </a:t>
            </a:r>
            <a:r>
              <a:rPr lang="en-US" altLang="en-US" dirty="0">
                <a:effectLst>
                  <a:outerShdw blurRad="38100" dist="38100" dir="2700000" algn="tl">
                    <a:srgbClr val="000000"/>
                  </a:outerShdw>
                </a:effectLst>
              </a:rPr>
              <a:t>that make this claim may actually refuse to be tested by it!    </a:t>
            </a:r>
          </a:p>
          <a:p>
            <a:r>
              <a:rPr lang="en-US" altLang="en-US" dirty="0" smtClean="0">
                <a:effectLst>
                  <a:outerShdw blurRad="38100" dist="38100" dir="2700000" algn="tl">
                    <a:srgbClr val="000000"/>
                  </a:outerShdw>
                </a:effectLst>
              </a:rPr>
              <a:t>As </a:t>
            </a:r>
            <a:r>
              <a:rPr lang="en-US" altLang="en-US" dirty="0">
                <a:effectLst>
                  <a:outerShdw blurRad="38100" dist="38100" dir="2700000" algn="tl">
                    <a:srgbClr val="000000"/>
                  </a:outerShdw>
                </a:effectLst>
              </a:rPr>
              <a:t>a teenage I decided to trust God and began my search for God’s way. </a:t>
            </a:r>
          </a:p>
        </p:txBody>
      </p:sp>
    </p:spTree>
    <p:extLst>
      <p:ext uri="{BB962C8B-B14F-4D97-AF65-F5344CB8AC3E}">
        <p14:creationId xmlns:p14="http://schemas.microsoft.com/office/powerpoint/2010/main" val="91632251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these truths help us find Christ’s church today?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gave a pattern for the salvation of all men. Paul spoke of a “form of doctrine”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when obeyed from the heart that would set men free from sin. </a:t>
            </a:r>
            <a:r>
              <a:rPr lang="en-US" altLang="en-US" b="1" dirty="0">
                <a:effectLst>
                  <a:outerShdw blurRad="38100" dist="38100" dir="2700000" algn="tl">
                    <a:srgbClr val="000000"/>
                  </a:outerShdw>
                </a:effectLst>
              </a:rPr>
              <a:t>(Rom 6:17-18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9888649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these truths help us find Christ’s church today?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6:17-18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God be thanked that though you were slaves of sin, yet you obeyed from the heart that </a:t>
            </a:r>
            <a:r>
              <a:rPr lang="en-US" altLang="en-US" u="sng" dirty="0">
                <a:effectLst>
                  <a:outerShdw blurRad="38100" dist="38100" dir="2700000" algn="tl">
                    <a:srgbClr val="000000"/>
                  </a:outerShdw>
                </a:effectLst>
              </a:rPr>
              <a:t>form of doctrine</a:t>
            </a:r>
            <a:r>
              <a:rPr lang="en-US" altLang="en-US" dirty="0">
                <a:effectLst>
                  <a:outerShdw blurRad="38100" dist="38100" dir="2700000" algn="tl">
                    <a:srgbClr val="000000"/>
                  </a:outerShdw>
                </a:effectLst>
              </a:rPr>
              <a:t> to which you were delivered.  18 And having been set free from sin, you became slaves of righteousness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2001168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these truths help us find Christ’s church today?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form”- </a:t>
            </a:r>
            <a:r>
              <a:rPr lang="en-US" altLang="en-US" dirty="0" smtClean="0">
                <a:effectLst>
                  <a:outerShdw blurRad="38100" dist="38100" dir="2700000" algn="tl">
                    <a:srgbClr val="000000"/>
                  </a:outerShdw>
                </a:effectLst>
              </a:rPr>
              <a:t>pattern</a:t>
            </a:r>
            <a:r>
              <a:rPr lang="en-US" altLang="en-US" dirty="0">
                <a:effectLst>
                  <a:outerShdw blurRad="38100" dist="38100" dir="2700000" algn="tl">
                    <a:srgbClr val="000000"/>
                  </a:outerShdw>
                </a:effectLst>
              </a:rPr>
              <a:t>, example, model, standard. – Newman’s Lexicon  </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learn that Jesus has given an understandable pattern to obey. This is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one of many conditional promises which are doorways to God’s grace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343207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these truths help us find Christ’s church today?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pattern was first revealed on Pentecost.</a:t>
            </a:r>
          </a:p>
          <a:p>
            <a:r>
              <a:rPr lang="en-US" altLang="en-US" dirty="0" smtClean="0">
                <a:effectLst>
                  <a:outerShdw blurRad="38100" dist="38100" dir="2700000" algn="tl">
                    <a:srgbClr val="000000"/>
                  </a:outerShdw>
                </a:effectLst>
              </a:rPr>
              <a:t>As </a:t>
            </a:r>
            <a:r>
              <a:rPr lang="en-US" altLang="en-US" dirty="0">
                <a:effectLst>
                  <a:outerShdw blurRad="38100" dist="38100" dir="2700000" algn="tl">
                    <a:srgbClr val="000000"/>
                  </a:outerShdw>
                </a:effectLst>
              </a:rPr>
              <a:t>a fulfillment of prophecy, there will be revealed a way to call upon </a:t>
            </a:r>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name of the Lord for salvation! </a:t>
            </a:r>
            <a:r>
              <a:rPr lang="en-US" altLang="en-US" b="1" dirty="0">
                <a:effectLst>
                  <a:outerShdw blurRad="38100" dist="38100" dir="2700000" algn="tl">
                    <a:srgbClr val="000000"/>
                  </a:outerShdw>
                </a:effectLst>
              </a:rPr>
              <a:t>(Acts 2:21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25640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these truths help us find Christ’s church today?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2:21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it shall come to pass That whoever calls on the name of the LORD Shall be saved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516993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these truths help us find Christ’s church today?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men asked how to do that, they were given a specific, </a:t>
            </a:r>
            <a:r>
              <a:rPr lang="en-US" altLang="en-US" dirty="0" smtClean="0">
                <a:effectLst>
                  <a:outerShdw blurRad="38100" dist="38100" dir="2700000" algn="tl">
                    <a:srgbClr val="000000"/>
                  </a:outerShdw>
                </a:effectLst>
              </a:rPr>
              <a:t>understandable </a:t>
            </a:r>
            <a:r>
              <a:rPr lang="en-US" altLang="en-US" dirty="0">
                <a:effectLst>
                  <a:outerShdw blurRad="38100" dist="38100" dir="2700000" algn="tl">
                    <a:srgbClr val="000000"/>
                  </a:outerShdw>
                </a:effectLst>
              </a:rPr>
              <a:t>conditional promise. </a:t>
            </a:r>
            <a:r>
              <a:rPr lang="en-US" altLang="en-US" b="1" dirty="0">
                <a:effectLst>
                  <a:outerShdw blurRad="38100" dist="38100" dir="2700000" algn="tl">
                    <a:srgbClr val="000000"/>
                  </a:outerShdw>
                </a:effectLst>
              </a:rPr>
              <a:t>(Acts 2:36-39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1608650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these truths help us find Christ’s church today?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2:36-39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"Therefore let all the house of Israel know assuredly that God has made this Jesus, whom you crucified, both Lord and Christ."  37 Now when they heard this, they were cut to the heart, and said to Peter and the rest of the apostles, "Men and brethren, what shall we do</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5138482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these truths help us find Christ’s church today?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38 </a:t>
            </a:r>
            <a:r>
              <a:rPr lang="en-US" altLang="en-US" dirty="0">
                <a:effectLst>
                  <a:outerShdw blurRad="38100" dist="38100" dir="2700000" algn="tl">
                    <a:srgbClr val="000000"/>
                  </a:outerShdw>
                </a:effectLst>
              </a:rPr>
              <a:t>Then Peter said to them, "Repent, and let every one of you be baptized in the name of Jesus Christ for the remission of sins; and you shall receive the gift of the Holy Spirit.  39 "For the promise is to you and to your children, and to all who are afar off, as many as the Lord our God will call</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318049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these truths help us find Christ’s church today?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can I be sure about what the Head teaches on salvation?</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can be sure about this! How? Take all the apostles did and wrote on </a:t>
            </a:r>
            <a:r>
              <a:rPr lang="en-US" altLang="en-US" dirty="0" smtClean="0">
                <a:effectLst>
                  <a:outerShdw blurRad="38100" dist="38100" dir="2700000" algn="tl">
                    <a:srgbClr val="000000"/>
                  </a:outerShdw>
                </a:effectLst>
              </a:rPr>
              <a:t>salvation</a:t>
            </a:r>
            <a:r>
              <a:rPr lang="en-US" altLang="en-US" dirty="0">
                <a:effectLst>
                  <a:outerShdw blurRad="38100" dist="38100" dir="2700000" algn="tl">
                    <a:srgbClr val="000000"/>
                  </a:outerShdw>
                </a:effectLst>
              </a:rPr>
              <a:t>. When all the Bible says is examined then we can see the truth! </a:t>
            </a:r>
          </a:p>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did Jesus teach in the great commission? </a:t>
            </a:r>
            <a:r>
              <a:rPr lang="en-US" altLang="en-US" b="1" dirty="0">
                <a:effectLst>
                  <a:outerShdw blurRad="38100" dist="38100" dir="2700000" algn="tl">
                    <a:srgbClr val="000000"/>
                  </a:outerShdw>
                </a:effectLst>
              </a:rPr>
              <a:t>(Mk 16:15-16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7833672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Why do you attend the church you have chosen? </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Peter 4:11</a:t>
            </a:r>
            <a:r>
              <a:rPr lang="en-US" altLang="en-US" dirty="0">
                <a:effectLst>
                  <a:outerShdw blurRad="38100" dist="38100" dir="2700000" algn="tl">
                    <a:srgbClr val="000000"/>
                  </a:outerShdw>
                </a:effectLst>
              </a:rPr>
              <a:t>  - If anyone speaks, let him speak as the oracles of God. If anyone ministers, let him do it as with the ability which God supplies, that in all things God may be glorified through Jesus Christ, to whom belong the glory and the dominion forever and ever. Amen.</a:t>
            </a:r>
          </a:p>
        </p:txBody>
      </p:sp>
    </p:spTree>
    <p:extLst>
      <p:ext uri="{BB962C8B-B14F-4D97-AF65-F5344CB8AC3E}">
        <p14:creationId xmlns:p14="http://schemas.microsoft.com/office/powerpoint/2010/main" val="414915941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these truths help us find Christ’s church today?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Mark </a:t>
            </a:r>
            <a:r>
              <a:rPr lang="en-US" altLang="en-US" b="1" u="sng" dirty="0">
                <a:effectLst>
                  <a:outerShdw blurRad="38100" dist="38100" dir="2700000" algn="tl">
                    <a:srgbClr val="000000"/>
                  </a:outerShdw>
                </a:effectLst>
              </a:rPr>
              <a:t>16:15-16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He said to them, "Go into all the world and preach the gospel to every creature.  16 "He who believes and is baptized will be saved; but he who does not believe will be condemned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510785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these truths help us find Christ’s church today?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did Paul obey that “form of doctrine?” </a:t>
            </a:r>
            <a:r>
              <a:rPr lang="en-US" altLang="en-US" b="1" dirty="0">
                <a:effectLst>
                  <a:outerShdw blurRad="38100" dist="38100" dir="2700000" algn="tl">
                    <a:srgbClr val="000000"/>
                  </a:outerShdw>
                </a:effectLst>
              </a:rPr>
              <a:t>(Acts 22:16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292525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these truths help us find Christ’s church today?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22:16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now why are you waiting? Arise and be baptized, and wash away your sins, calling on the name of the Lord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105757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these truths help us find Christ’s church today?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Can </a:t>
            </a:r>
            <a:r>
              <a:rPr lang="en-US" altLang="en-US" dirty="0">
                <a:effectLst>
                  <a:outerShdw blurRad="38100" dist="38100" dir="2700000" algn="tl">
                    <a:srgbClr val="000000"/>
                  </a:outerShdw>
                </a:effectLst>
              </a:rPr>
              <a:t>we know and stand on these clear promises?</a:t>
            </a:r>
          </a:p>
          <a:p>
            <a:r>
              <a:rPr lang="en-US" altLang="en-US" dirty="0" smtClean="0">
                <a:effectLst>
                  <a:outerShdw blurRad="38100" dist="38100" dir="2700000" algn="tl">
                    <a:srgbClr val="000000"/>
                  </a:outerShdw>
                </a:effectLst>
              </a:rPr>
              <a:t>f </a:t>
            </a:r>
            <a:r>
              <a:rPr lang="en-US" altLang="en-US" dirty="0">
                <a:effectLst>
                  <a:outerShdw blurRad="38100" dist="38100" dir="2700000" algn="tl">
                    <a:srgbClr val="000000"/>
                  </a:outerShdw>
                </a:effectLst>
              </a:rPr>
              <a:t>one has sincerely misunderstood, then they need to be taught the </a:t>
            </a:r>
            <a:r>
              <a:rPr lang="en-US" altLang="en-US" dirty="0" smtClean="0">
                <a:effectLst>
                  <a:outerShdw blurRad="38100" dist="38100" dir="2700000" algn="tl">
                    <a:srgbClr val="000000"/>
                  </a:outerShdw>
                </a:effectLst>
              </a:rPr>
              <a:t>correct </a:t>
            </a:r>
            <a:r>
              <a:rPr lang="en-US" altLang="en-US" dirty="0">
                <a:effectLst>
                  <a:outerShdw blurRad="38100" dist="38100" dir="2700000" algn="tl">
                    <a:srgbClr val="000000"/>
                  </a:outerShdw>
                </a:effectLst>
              </a:rPr>
              <a:t>“form of doctrine” and obey it. </a:t>
            </a:r>
            <a:r>
              <a:rPr lang="en-US" altLang="en-US" b="1" dirty="0">
                <a:effectLst>
                  <a:outerShdw blurRad="38100" dist="38100" dir="2700000" algn="tl">
                    <a:srgbClr val="000000"/>
                  </a:outerShdw>
                </a:effectLst>
              </a:rPr>
              <a:t>(Acts 19:3-5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3273177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these truths help us find Christ’s church today?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19:3-5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he said to them, "Into what then were you baptized?" So they said, "Into John's baptism."  4 Then Paul said, "John indeed baptized with a baptism of repentance, saying to the people that they should believe on Him who would come after him, that is, on Christ Jesus."  5 When they heard this, they were baptized in the name of the Lord Jesus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825650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these truths help us find Christ’s church today?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Those </a:t>
            </a:r>
            <a:r>
              <a:rPr lang="en-US" altLang="en-US" dirty="0">
                <a:effectLst>
                  <a:outerShdw blurRad="38100" dist="38100" dir="2700000" algn="tl">
                    <a:srgbClr val="000000"/>
                  </a:outerShdw>
                </a:effectLst>
              </a:rPr>
              <a:t>who teach another “form of doctrine” are not with fellowship with 	     God. </a:t>
            </a:r>
            <a:r>
              <a:rPr lang="en-US" altLang="en-US" b="1" dirty="0">
                <a:effectLst>
                  <a:outerShdw blurRad="38100" dist="38100" dir="2700000" algn="tl">
                    <a:srgbClr val="000000"/>
                  </a:outerShdw>
                </a:effectLst>
              </a:rPr>
              <a:t>(Gal 1:6-8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6406030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these truths help us find Christ’s church today?</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Galatians </a:t>
            </a:r>
            <a:r>
              <a:rPr lang="en-US" altLang="en-US" b="1" u="sng" dirty="0">
                <a:effectLst>
                  <a:outerShdw blurRad="38100" dist="38100" dir="2700000" algn="tl">
                    <a:srgbClr val="000000"/>
                  </a:outerShdw>
                </a:effectLst>
              </a:rPr>
              <a:t>1:6-8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 marvel that you are turning away so soon from Him who called you in the grace of Christ, to a different gospel,  7 which is not another; but there are some who trouble you and want to pervert the gospel of Christ.  8 But even if we, or an angel from heaven, preach any other gospel to you than what we have preached to you, let him be accursed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1054363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these truths help us find Christ’s church today?</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In </a:t>
            </a:r>
            <a:r>
              <a:rPr lang="en-US" altLang="en-US" dirty="0">
                <a:effectLst>
                  <a:outerShdw blurRad="38100" dist="38100" dir="2700000" algn="tl">
                    <a:srgbClr val="000000"/>
                  </a:outerShdw>
                </a:effectLst>
              </a:rPr>
              <a:t>history these questions have always demanded a common </a:t>
            </a:r>
            <a:r>
              <a:rPr lang="en-US" altLang="en-US" dirty="0" smtClean="0">
                <a:effectLst>
                  <a:outerShdw blurRad="38100" dist="38100" dir="2700000" algn="tl">
                    <a:srgbClr val="000000"/>
                  </a:outerShdw>
                </a:effectLst>
              </a:rPr>
              <a:t>understanding </a:t>
            </a:r>
            <a:r>
              <a:rPr lang="en-US" altLang="en-US" dirty="0">
                <a:effectLst>
                  <a:outerShdw blurRad="38100" dist="38100" dir="2700000" algn="tl">
                    <a:srgbClr val="000000"/>
                  </a:outerShdw>
                </a:effectLst>
              </a:rPr>
              <a:t>or a separation in fellowship followed. </a:t>
            </a:r>
          </a:p>
          <a:p>
            <a:r>
              <a:rPr lang="en-US" altLang="en-US" dirty="0" smtClean="0">
                <a:effectLst>
                  <a:outerShdw blurRad="38100" dist="38100" dir="2700000" algn="tl">
                    <a:srgbClr val="000000"/>
                  </a:outerShdw>
                </a:effectLst>
              </a:rPr>
              <a:t>Are </a:t>
            </a:r>
            <a:r>
              <a:rPr lang="en-US" altLang="en-US" dirty="0">
                <a:effectLst>
                  <a:outerShdw blurRad="38100" dist="38100" dir="2700000" algn="tl">
                    <a:srgbClr val="000000"/>
                  </a:outerShdw>
                </a:effectLst>
              </a:rPr>
              <a:t>there other churches in this area taking such a stand? </a:t>
            </a:r>
          </a:p>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same approach should be taken to all that God reveals!</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4403049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Consequences of human concepts of the church of Christ</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Human attitudes and actions may cause men to turn from God. </a:t>
            </a:r>
            <a:r>
              <a:rPr lang="en-US" altLang="en-US" b="1" dirty="0">
                <a:effectLst>
                  <a:outerShdw blurRad="38100" dist="38100" dir="2700000" algn="tl">
                    <a:srgbClr val="000000"/>
                  </a:outerShdw>
                </a:effectLst>
              </a:rPr>
              <a:t>(Rom 3:4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5485705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Consequences of human concepts of the church of Christ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3:4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Certainly not! Indeed, let God be true but every man a liar. As it is written: "That You may be justified in Your words, And may overcome when You are judged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2030683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Why do you attend the church you have chosen? </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Another problem we face is current state of division among men.</a:t>
            </a:r>
          </a:p>
          <a:p>
            <a:r>
              <a:rPr lang="en-US" altLang="en-US" dirty="0">
                <a:effectLst>
                  <a:outerShdw blurRad="38100" dist="38100" dir="2700000" algn="tl">
                    <a:srgbClr val="000000"/>
                  </a:outerShdw>
                </a:effectLst>
              </a:rPr>
              <a:t>Division occurs when men depart from “the head.” </a:t>
            </a:r>
            <a:r>
              <a:rPr lang="en-US" altLang="en-US" b="1" dirty="0">
                <a:effectLst>
                  <a:outerShdw blurRad="38100" dist="38100" dir="2700000" algn="tl">
                    <a:srgbClr val="000000"/>
                  </a:outerShdw>
                </a:effectLst>
              </a:rPr>
              <a:t>(1 Jn 2:19; Jn 17:20)</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3762212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Consequences of human concepts of the church of Christ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are not converted to men but to God. </a:t>
            </a:r>
          </a:p>
          <a:p>
            <a:r>
              <a:rPr lang="en-US" altLang="en-US" dirty="0" smtClean="0">
                <a:effectLst>
                  <a:outerShdw blurRad="38100" dist="38100" dir="2700000" algn="tl">
                    <a:srgbClr val="000000"/>
                  </a:outerShdw>
                </a:effectLst>
              </a:rPr>
              <a:t>Do </a:t>
            </a:r>
            <a:r>
              <a:rPr lang="en-US" altLang="en-US" dirty="0">
                <a:effectLst>
                  <a:outerShdw blurRad="38100" dist="38100" dir="2700000" algn="tl">
                    <a:srgbClr val="000000"/>
                  </a:outerShdw>
                </a:effectLst>
              </a:rPr>
              <a:t>bad examples mean that there is no “church of Christ?”</a:t>
            </a:r>
          </a:p>
          <a:p>
            <a:r>
              <a:rPr lang="en-US" altLang="en-US" dirty="0" smtClean="0">
                <a:effectLst>
                  <a:outerShdw blurRad="38100" dist="38100" dir="2700000" algn="tl">
                    <a:srgbClr val="000000"/>
                  </a:outerShdw>
                </a:effectLst>
              </a:rPr>
              <a:t>Men </a:t>
            </a:r>
            <a:r>
              <a:rPr lang="en-US" altLang="en-US" dirty="0">
                <a:effectLst>
                  <a:outerShdw blurRad="38100" dist="38100" dir="2700000" algn="tl">
                    <a:srgbClr val="000000"/>
                  </a:outerShdw>
                </a:effectLst>
              </a:rPr>
              <a:t>become defensive rather than seek the Lord and His way. </a:t>
            </a:r>
            <a:r>
              <a:rPr lang="en-US" altLang="en-US" b="1" dirty="0">
                <a:effectLst>
                  <a:outerShdw blurRad="38100" dist="38100" dir="2700000" algn="tl">
                    <a:srgbClr val="000000"/>
                  </a:outerShdw>
                </a:effectLst>
              </a:rPr>
              <a:t>(Phil 3:4-7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9291850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Consequences of human concepts of the church of Christ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Philippians </a:t>
            </a:r>
            <a:r>
              <a:rPr lang="en-US" altLang="en-US" b="1" u="sng" dirty="0">
                <a:effectLst>
                  <a:outerShdw blurRad="38100" dist="38100" dir="2700000" algn="tl">
                    <a:srgbClr val="000000"/>
                  </a:outerShdw>
                </a:effectLst>
              </a:rPr>
              <a:t>3:4-7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though I also might have confidence in the flesh. If anyone else thinks he may have confidence in the flesh, I more so:  5 circumcised the eighth day, of the stock of Israel, of the tribe of Benjamin, a Hebrew of the Hebrews; concerning the law, a Pharisee;  </a:t>
            </a:r>
          </a:p>
        </p:txBody>
      </p:sp>
    </p:spTree>
    <p:extLst>
      <p:ext uri="{BB962C8B-B14F-4D97-AF65-F5344CB8AC3E}">
        <p14:creationId xmlns:p14="http://schemas.microsoft.com/office/powerpoint/2010/main" val="59605271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Consequences of human concepts of the church of Christ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6 </a:t>
            </a:r>
            <a:r>
              <a:rPr lang="en-US" altLang="en-US" dirty="0">
                <a:effectLst>
                  <a:outerShdw blurRad="38100" dist="38100" dir="2700000" algn="tl">
                    <a:srgbClr val="000000"/>
                  </a:outerShdw>
                </a:effectLst>
              </a:rPr>
              <a:t>concerning zeal, persecuting the church; concerning the righteousness which is in the law, blameless.  7 But what things were gain to me, these I have counted loss for Christ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4929844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Consequences of human concepts of the church of Christ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is the next step we need to make under the direction of our head? </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1498401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Why do you attend the church you have chosen? </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John 2:19</a:t>
            </a:r>
            <a:r>
              <a:rPr lang="en-US" altLang="en-US" dirty="0">
                <a:effectLst>
                  <a:outerShdw blurRad="38100" dist="38100" dir="2700000" algn="tl">
                    <a:srgbClr val="000000"/>
                  </a:outerShdw>
                </a:effectLst>
              </a:rPr>
              <a:t>  - They went out from us, but they were not of us; for if they had been of us, they would have continued with us; but they went out that they might be made manifest, that none of them were of us.</a:t>
            </a:r>
          </a:p>
        </p:txBody>
      </p:sp>
    </p:spTree>
    <p:extLst>
      <p:ext uri="{BB962C8B-B14F-4D97-AF65-F5344CB8AC3E}">
        <p14:creationId xmlns:p14="http://schemas.microsoft.com/office/powerpoint/2010/main" val="27276598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Why do you attend the church you have chosen? </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17:20</a:t>
            </a:r>
            <a:r>
              <a:rPr lang="en-US" altLang="en-US" dirty="0">
                <a:effectLst>
                  <a:outerShdw blurRad="38100" dist="38100" dir="2700000" algn="tl">
                    <a:srgbClr val="000000"/>
                  </a:outerShdw>
                </a:effectLst>
              </a:rPr>
              <a:t> - " I do not pray for these alone, but also for those who will believe in Me through their word;</a:t>
            </a:r>
          </a:p>
        </p:txBody>
      </p:sp>
    </p:spTree>
    <p:extLst>
      <p:ext uri="{BB962C8B-B14F-4D97-AF65-F5344CB8AC3E}">
        <p14:creationId xmlns:p14="http://schemas.microsoft.com/office/powerpoint/2010/main" val="10874460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8695</TotalTime>
  <Words>3482</Words>
  <Application>Microsoft Office PowerPoint</Application>
  <PresentationFormat>On-screen Show (4:3)</PresentationFormat>
  <Paragraphs>237</Paragraphs>
  <Slides>73</Slides>
  <Notes>73</Notes>
  <HiddenSlides>0</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Default Design</vt:lpstr>
      <vt:lpstr>What is the church of Christ? </vt:lpstr>
      <vt:lpstr>Why do you attend the church you have chosen? </vt:lpstr>
      <vt:lpstr>Why do you attend the church you have chosen? </vt:lpstr>
      <vt:lpstr>Why do you attend the church you have chosen? </vt:lpstr>
      <vt:lpstr>Why do you attend the church you have chosen? </vt:lpstr>
      <vt:lpstr>Why do you attend the church you have chosen? </vt:lpstr>
      <vt:lpstr>Why do you attend the church you have chosen? </vt:lpstr>
      <vt:lpstr>Why do you attend the church you have chosen? </vt:lpstr>
      <vt:lpstr>Why do you attend the church you have chosen? </vt:lpstr>
      <vt:lpstr>Why do you attend the church you have chosen? </vt:lpstr>
      <vt:lpstr>Why do you attend the church you have chosen? </vt:lpstr>
      <vt:lpstr>Why do you attend the church you have chosen? </vt:lpstr>
      <vt:lpstr>The Church consists of a people purchased and guided by its head Jesus Christ</vt:lpstr>
      <vt:lpstr>The Church consists of a people purchased and guided by its head Jesus Christ</vt:lpstr>
      <vt:lpstr>The Church consists of a people purchased and guided by its head Jesus Christ</vt:lpstr>
      <vt:lpstr>The Church consists of a people purchased and guided by its head Jesus Christ</vt:lpstr>
      <vt:lpstr>The Church consists of a people purchased and guided by its head Jesus Christ</vt:lpstr>
      <vt:lpstr>The Church consists of a people purchased and guided by its head Jesus Christ</vt:lpstr>
      <vt:lpstr>The Church consists of a people purchased and guided by its head Jesus Christ</vt:lpstr>
      <vt:lpstr>The Church consists of a people purchased and guided by its head Jesus Christ</vt:lpstr>
      <vt:lpstr>The Church consists of a people purchased and guided by its head Jesus Christ</vt:lpstr>
      <vt:lpstr>The Church consists of a people purchased and guided by its head Jesus Christ</vt:lpstr>
      <vt:lpstr>The Church consists of a people purchased and guided by its head Jesus Christ</vt:lpstr>
      <vt:lpstr>The Church consists of a people purchased and guided by its head Jesus Christ</vt:lpstr>
      <vt:lpstr>The Church consists of a people purchased and guided by its head Jesus Christ</vt:lpstr>
      <vt:lpstr>The Church consists of a people purchased and guided by its head Jesus Christ</vt:lpstr>
      <vt:lpstr>The Church consists of a people purchased and guided by its head Jesus Christ</vt:lpstr>
      <vt:lpstr>The Church consists of a people purchased and guided by its head Jesus Christ</vt:lpstr>
      <vt:lpstr>The Church consists of a people purchased and guided by its head Jesus Christ</vt:lpstr>
      <vt:lpstr>The Church consists of a people purchased and guided by its head Jesus Christ</vt:lpstr>
      <vt:lpstr>The Church consists of a people purchased and guided by its head Jesus Christ</vt:lpstr>
      <vt:lpstr>We must keep being guided by Jesus as our head</vt:lpstr>
      <vt:lpstr>We must keep being guided by Jesus as our head</vt:lpstr>
      <vt:lpstr>We must keep being guided by Jesus as our head</vt:lpstr>
      <vt:lpstr>We must keep being guided by Jesus as our head</vt:lpstr>
      <vt:lpstr>We must keep being guided by Jesus as our head</vt:lpstr>
      <vt:lpstr>We must keep being guided by Jesus as our head</vt:lpstr>
      <vt:lpstr>We must keep being guided by Jesus as our head</vt:lpstr>
      <vt:lpstr>We must keep being guided by Jesus as our head</vt:lpstr>
      <vt:lpstr>We must keep being guided by Jesus as our head</vt:lpstr>
      <vt:lpstr>We must keep being guided by Jesus as our head</vt:lpstr>
      <vt:lpstr>We must keep being guided by Jesus as our head</vt:lpstr>
      <vt:lpstr>We must keep being guided by Jesus as our head</vt:lpstr>
      <vt:lpstr>We must keep being guided by Jesus as our head</vt:lpstr>
      <vt:lpstr>We must keep being guided by Jesus as our head</vt:lpstr>
      <vt:lpstr>We must keep being guided by Jesus as our head</vt:lpstr>
      <vt:lpstr>How these truths help us find Christ’s church today?</vt:lpstr>
      <vt:lpstr>How these truths help us find Christ’s church today?</vt:lpstr>
      <vt:lpstr>How these truths help us find Christ’s church today?</vt:lpstr>
      <vt:lpstr>How these truths help us find Christ’s church today?</vt:lpstr>
      <vt:lpstr>How these truths help us find Christ’s church today?</vt:lpstr>
      <vt:lpstr>How these truths help us find Christ’s church today?</vt:lpstr>
      <vt:lpstr>How these truths help us find Christ’s church today?</vt:lpstr>
      <vt:lpstr>How these truths help us find Christ’s church today?</vt:lpstr>
      <vt:lpstr>How these truths help us find Christ’s church today?</vt:lpstr>
      <vt:lpstr>How these truths help us find Christ’s church today?</vt:lpstr>
      <vt:lpstr>How these truths help us find Christ’s church today?</vt:lpstr>
      <vt:lpstr>How these truths help us find Christ’s church today?</vt:lpstr>
      <vt:lpstr>How these truths help us find Christ’s church today?</vt:lpstr>
      <vt:lpstr>How these truths help us find Christ’s church today?</vt:lpstr>
      <vt:lpstr>How these truths help us find Christ’s church today?</vt:lpstr>
      <vt:lpstr>How these truths help us find Christ’s church today?</vt:lpstr>
      <vt:lpstr>How these truths help us find Christ’s church today?</vt:lpstr>
      <vt:lpstr>How these truths help us find Christ’s church today?</vt:lpstr>
      <vt:lpstr>How these truths help us find Christ’s church today?</vt:lpstr>
      <vt:lpstr>How these truths help us find Christ’s church today?</vt:lpstr>
      <vt:lpstr>How these truths help us find Christ’s church today?</vt:lpstr>
      <vt:lpstr>Consequences of human concepts of the church of Christ</vt:lpstr>
      <vt:lpstr>Consequences of human concepts of the church of Christ</vt:lpstr>
      <vt:lpstr>Consequences of human concepts of the church of Christ</vt:lpstr>
      <vt:lpstr>Consequences of human concepts of the church of Christ</vt:lpstr>
      <vt:lpstr>Consequences of human concepts of the church of Christ</vt:lpstr>
      <vt:lpstr>Consequences of human concepts of the church of Christ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Larry Rouse</dc:creator>
  <cp:lastModifiedBy>Windows User</cp:lastModifiedBy>
  <cp:revision>163</cp:revision>
  <dcterms:created xsi:type="dcterms:W3CDTF">2011-01-22T21:17:58Z</dcterms:created>
  <dcterms:modified xsi:type="dcterms:W3CDTF">2020-01-26T15:26:01Z</dcterms:modified>
</cp:coreProperties>
</file>