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3" r:id="rId1"/>
  </p:sldMasterIdLst>
  <p:sldIdLst>
    <p:sldId id="257" r:id="rId2"/>
    <p:sldId id="256" r:id="rId3"/>
    <p:sldId id="258" r:id="rId4"/>
    <p:sldId id="270" r:id="rId5"/>
    <p:sldId id="274" r:id="rId6"/>
    <p:sldId id="259" r:id="rId7"/>
    <p:sldId id="260" r:id="rId8"/>
    <p:sldId id="271" r:id="rId9"/>
    <p:sldId id="275" r:id="rId10"/>
    <p:sldId id="261" r:id="rId11"/>
    <p:sldId id="268" r:id="rId12"/>
    <p:sldId id="262" r:id="rId13"/>
    <p:sldId id="269" r:id="rId14"/>
    <p:sldId id="276" r:id="rId15"/>
    <p:sldId id="263" r:id="rId16"/>
    <p:sldId id="264" r:id="rId17"/>
    <p:sldId id="277" r:id="rId18"/>
    <p:sldId id="278" r:id="rId19"/>
    <p:sldId id="265" r:id="rId20"/>
    <p:sldId id="266" r:id="rId21"/>
    <p:sldId id="272" r:id="rId22"/>
    <p:sldId id="279" r:id="rId23"/>
    <p:sldId id="267" r:id="rId24"/>
    <p:sldId id="280" r:id="rId25"/>
    <p:sldId id="273"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62CC70-855E-4523-BF7A-25A36CF70ECB}" type="datetimeFigureOut">
              <a:rPr lang="es-GT" smtClean="0"/>
              <a:t>5/03/2020</a:t>
            </a:fld>
            <a:endParaRPr lang="es-GT"/>
          </a:p>
        </p:txBody>
      </p:sp>
      <p:sp>
        <p:nvSpPr>
          <p:cNvPr id="5" name="Footer Placeholder 4"/>
          <p:cNvSpPr>
            <a:spLocks noGrp="1"/>
          </p:cNvSpPr>
          <p:nvPr>
            <p:ph type="ftr" sz="quarter" idx="11"/>
          </p:nvPr>
        </p:nvSpPr>
        <p:spPr>
          <a:xfrm>
            <a:off x="812805" y="6272785"/>
            <a:ext cx="4745736" cy="365125"/>
          </a:xfrm>
        </p:spPr>
        <p:txBody>
          <a:bodyPr/>
          <a:lstStyle/>
          <a:p>
            <a:endParaRPr lang="es-GT"/>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004EC8D5-E6B3-43C5-82F4-28CC11070240}" type="slidenum">
              <a:rPr lang="es-GT" smtClean="0"/>
              <a:t>‹#›</a:t>
            </a:fld>
            <a:endParaRPr lang="es-GT"/>
          </a:p>
        </p:txBody>
      </p:sp>
    </p:spTree>
    <p:extLst>
      <p:ext uri="{BB962C8B-B14F-4D97-AF65-F5344CB8AC3E}">
        <p14:creationId xmlns:p14="http://schemas.microsoft.com/office/powerpoint/2010/main" val="364640097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162CC70-855E-4523-BF7A-25A36CF70ECB}" type="datetimeFigureOut">
              <a:rPr lang="es-GT" smtClean="0"/>
              <a:t>5/03/2020</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004EC8D5-E6B3-43C5-82F4-28CC11070240}" type="slidenum">
              <a:rPr lang="es-GT" smtClean="0"/>
              <a:t>‹#›</a:t>
            </a:fld>
            <a:endParaRPr lang="es-GT"/>
          </a:p>
        </p:txBody>
      </p:sp>
    </p:spTree>
    <p:extLst>
      <p:ext uri="{BB962C8B-B14F-4D97-AF65-F5344CB8AC3E}">
        <p14:creationId xmlns:p14="http://schemas.microsoft.com/office/powerpoint/2010/main" val="3342193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162CC70-855E-4523-BF7A-25A36CF70ECB}" type="datetimeFigureOut">
              <a:rPr lang="es-GT" smtClean="0"/>
              <a:t>5/03/2020</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004EC8D5-E6B3-43C5-82F4-28CC11070240}" type="slidenum">
              <a:rPr lang="es-GT" smtClean="0"/>
              <a:t>‹#›</a:t>
            </a:fld>
            <a:endParaRPr lang="es-GT"/>
          </a:p>
        </p:txBody>
      </p:sp>
    </p:spTree>
    <p:extLst>
      <p:ext uri="{BB962C8B-B14F-4D97-AF65-F5344CB8AC3E}">
        <p14:creationId xmlns:p14="http://schemas.microsoft.com/office/powerpoint/2010/main" val="41921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162CC70-855E-4523-BF7A-25A36CF70ECB}" type="datetimeFigureOut">
              <a:rPr lang="es-GT" smtClean="0"/>
              <a:t>5/03/2020</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004EC8D5-E6B3-43C5-82F4-28CC11070240}" type="slidenum">
              <a:rPr lang="es-GT" smtClean="0"/>
              <a:t>‹#›</a:t>
            </a:fld>
            <a:endParaRPr lang="es-GT"/>
          </a:p>
        </p:txBody>
      </p:sp>
    </p:spTree>
    <p:extLst>
      <p:ext uri="{BB962C8B-B14F-4D97-AF65-F5344CB8AC3E}">
        <p14:creationId xmlns:p14="http://schemas.microsoft.com/office/powerpoint/2010/main" val="1008205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8162CC70-855E-4523-BF7A-25A36CF70ECB}" type="datetimeFigureOut">
              <a:rPr lang="es-GT" smtClean="0"/>
              <a:t>5/03/2020</a:t>
            </a:fld>
            <a:endParaRPr lang="es-GT"/>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s-GT"/>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004EC8D5-E6B3-43C5-82F4-28CC11070240}" type="slidenum">
              <a:rPr lang="es-GT" smtClean="0"/>
              <a:t>‹#›</a:t>
            </a:fld>
            <a:endParaRPr lang="es-GT"/>
          </a:p>
        </p:txBody>
      </p:sp>
    </p:spTree>
    <p:extLst>
      <p:ext uri="{BB962C8B-B14F-4D97-AF65-F5344CB8AC3E}">
        <p14:creationId xmlns:p14="http://schemas.microsoft.com/office/powerpoint/2010/main" val="4242654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162CC70-855E-4523-BF7A-25A36CF70ECB}" type="datetimeFigureOut">
              <a:rPr lang="es-GT" smtClean="0"/>
              <a:t>5/03/2020</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004EC8D5-E6B3-43C5-82F4-28CC11070240}" type="slidenum">
              <a:rPr lang="es-GT" smtClean="0"/>
              <a:t>‹#›</a:t>
            </a:fld>
            <a:endParaRPr lang="es-GT"/>
          </a:p>
        </p:txBody>
      </p:sp>
    </p:spTree>
    <p:extLst>
      <p:ext uri="{BB962C8B-B14F-4D97-AF65-F5344CB8AC3E}">
        <p14:creationId xmlns:p14="http://schemas.microsoft.com/office/powerpoint/2010/main" val="2851182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162CC70-855E-4523-BF7A-25A36CF70ECB}" type="datetimeFigureOut">
              <a:rPr lang="es-GT" smtClean="0"/>
              <a:t>5/03/2020</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004EC8D5-E6B3-43C5-82F4-28CC11070240}" type="slidenum">
              <a:rPr lang="es-GT" smtClean="0"/>
              <a:t>‹#›</a:t>
            </a:fld>
            <a:endParaRPr lang="es-GT"/>
          </a:p>
        </p:txBody>
      </p:sp>
    </p:spTree>
    <p:extLst>
      <p:ext uri="{BB962C8B-B14F-4D97-AF65-F5344CB8AC3E}">
        <p14:creationId xmlns:p14="http://schemas.microsoft.com/office/powerpoint/2010/main" val="2699794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8162CC70-855E-4523-BF7A-25A36CF70ECB}" type="datetimeFigureOut">
              <a:rPr lang="es-GT" smtClean="0"/>
              <a:t>5/03/2020</a:t>
            </a:fld>
            <a:endParaRPr lang="es-GT"/>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s-GT"/>
          </a:p>
        </p:txBody>
      </p:sp>
      <p:sp>
        <p:nvSpPr>
          <p:cNvPr id="5" name="Slide Number Placeholder 4"/>
          <p:cNvSpPr>
            <a:spLocks noGrp="1"/>
          </p:cNvSpPr>
          <p:nvPr>
            <p:ph type="sldNum" sz="quarter" idx="12"/>
          </p:nvPr>
        </p:nvSpPr>
        <p:spPr/>
        <p:txBody>
          <a:bodyPr/>
          <a:lstStyle/>
          <a:p>
            <a:fld id="{004EC8D5-E6B3-43C5-82F4-28CC11070240}" type="slidenum">
              <a:rPr lang="es-GT" smtClean="0"/>
              <a:t>‹#›</a:t>
            </a:fld>
            <a:endParaRPr lang="es-GT"/>
          </a:p>
        </p:txBody>
      </p:sp>
    </p:spTree>
    <p:extLst>
      <p:ext uri="{BB962C8B-B14F-4D97-AF65-F5344CB8AC3E}">
        <p14:creationId xmlns:p14="http://schemas.microsoft.com/office/powerpoint/2010/main" val="4233991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62CC70-855E-4523-BF7A-25A36CF70ECB}" type="datetimeFigureOut">
              <a:rPr lang="es-GT" smtClean="0"/>
              <a:t>5/03/2020</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004EC8D5-E6B3-43C5-82F4-28CC11070240}" type="slidenum">
              <a:rPr lang="es-GT" smtClean="0"/>
              <a:t>‹#›</a:t>
            </a:fld>
            <a:endParaRPr lang="es-GT"/>
          </a:p>
        </p:txBody>
      </p:sp>
    </p:spTree>
    <p:extLst>
      <p:ext uri="{BB962C8B-B14F-4D97-AF65-F5344CB8AC3E}">
        <p14:creationId xmlns:p14="http://schemas.microsoft.com/office/powerpoint/2010/main" val="99119530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8162CC70-855E-4523-BF7A-25A36CF70ECB}" type="datetimeFigureOut">
              <a:rPr lang="es-GT" smtClean="0"/>
              <a:t>5/03/2020</a:t>
            </a:fld>
            <a:endParaRPr lang="es-GT"/>
          </a:p>
        </p:txBody>
      </p:sp>
      <p:sp>
        <p:nvSpPr>
          <p:cNvPr id="10" name="Footer Placeholder 9"/>
          <p:cNvSpPr>
            <a:spLocks noGrp="1"/>
          </p:cNvSpPr>
          <p:nvPr>
            <p:ph type="ftr" sz="quarter" idx="11"/>
          </p:nvPr>
        </p:nvSpPr>
        <p:spPr/>
        <p:txBody>
          <a:bodyPr/>
          <a:lstStyle/>
          <a:p>
            <a:endParaRPr lang="es-GT"/>
          </a:p>
        </p:txBody>
      </p:sp>
      <p:sp>
        <p:nvSpPr>
          <p:cNvPr id="11" name="Slide Number Placeholder 10"/>
          <p:cNvSpPr>
            <a:spLocks noGrp="1"/>
          </p:cNvSpPr>
          <p:nvPr>
            <p:ph type="sldNum" sz="quarter" idx="12"/>
          </p:nvPr>
        </p:nvSpPr>
        <p:spPr/>
        <p:txBody>
          <a:bodyPr/>
          <a:lstStyle/>
          <a:p>
            <a:fld id="{004EC8D5-E6B3-43C5-82F4-28CC11070240}" type="slidenum">
              <a:rPr lang="es-GT" smtClean="0"/>
              <a:t>‹#›</a:t>
            </a:fld>
            <a:endParaRPr lang="es-GT"/>
          </a:p>
        </p:txBody>
      </p:sp>
    </p:spTree>
    <p:extLst>
      <p:ext uri="{BB962C8B-B14F-4D97-AF65-F5344CB8AC3E}">
        <p14:creationId xmlns:p14="http://schemas.microsoft.com/office/powerpoint/2010/main" val="2571759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8162CC70-855E-4523-BF7A-25A36CF70ECB}" type="datetimeFigureOut">
              <a:rPr lang="es-GT" smtClean="0"/>
              <a:t>5/03/2020</a:t>
            </a:fld>
            <a:endParaRPr lang="es-GT"/>
          </a:p>
        </p:txBody>
      </p:sp>
      <p:sp>
        <p:nvSpPr>
          <p:cNvPr id="10" name="Slide Number Placeholder 9"/>
          <p:cNvSpPr>
            <a:spLocks noGrp="1"/>
          </p:cNvSpPr>
          <p:nvPr>
            <p:ph type="sldNum" sz="quarter" idx="12"/>
          </p:nvPr>
        </p:nvSpPr>
        <p:spPr/>
        <p:txBody>
          <a:bodyPr/>
          <a:lstStyle/>
          <a:p>
            <a:fld id="{004EC8D5-E6B3-43C5-82F4-28CC11070240}" type="slidenum">
              <a:rPr lang="es-GT" smtClean="0"/>
              <a:t>‹#›</a:t>
            </a:fld>
            <a:endParaRPr lang="es-GT"/>
          </a:p>
        </p:txBody>
      </p:sp>
    </p:spTree>
    <p:extLst>
      <p:ext uri="{BB962C8B-B14F-4D97-AF65-F5344CB8AC3E}">
        <p14:creationId xmlns:p14="http://schemas.microsoft.com/office/powerpoint/2010/main" val="1211805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8162CC70-855E-4523-BF7A-25A36CF70ECB}" type="datetimeFigureOut">
              <a:rPr lang="es-GT" smtClean="0"/>
              <a:t>5/03/2020</a:t>
            </a:fld>
            <a:endParaRPr lang="es-GT"/>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s-GT"/>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004EC8D5-E6B3-43C5-82F4-28CC11070240}" type="slidenum">
              <a:rPr lang="es-GT" smtClean="0"/>
              <a:t>‹#›</a:t>
            </a:fld>
            <a:endParaRPr lang="es-GT"/>
          </a:p>
        </p:txBody>
      </p:sp>
    </p:spTree>
    <p:extLst>
      <p:ext uri="{BB962C8B-B14F-4D97-AF65-F5344CB8AC3E}">
        <p14:creationId xmlns:p14="http://schemas.microsoft.com/office/powerpoint/2010/main" val="1584193962"/>
      </p:ext>
    </p:extLst>
  </p:cSld>
  <p:clrMap bg1="lt1" tx1="dk1" bg2="lt2" tx2="dk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 id="2147484168" r:id="rId5"/>
    <p:sldLayoutId id="2147484169" r:id="rId6"/>
    <p:sldLayoutId id="2147484170" r:id="rId7"/>
    <p:sldLayoutId id="2147484171" r:id="rId8"/>
    <p:sldLayoutId id="2147484172" r:id="rId9"/>
    <p:sldLayoutId id="2147484173" r:id="rId10"/>
    <p:sldLayoutId id="2147484174"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63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0" y="0"/>
            <a:ext cx="9144000" cy="14942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12000" u="sng" dirty="0" smtClean="0"/>
              <a:t>The Long Way</a:t>
            </a:r>
            <a:endParaRPr lang="es-GT" sz="12000" u="sng" dirty="0"/>
          </a:p>
        </p:txBody>
      </p:sp>
      <p:sp>
        <p:nvSpPr>
          <p:cNvPr id="5" name="Content Placeholder 2"/>
          <p:cNvSpPr txBox="1">
            <a:spLocks/>
          </p:cNvSpPr>
          <p:nvPr/>
        </p:nvSpPr>
        <p:spPr>
          <a:xfrm>
            <a:off x="-1" y="1583473"/>
            <a:ext cx="4776717" cy="5274527"/>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sz="2800" b="1" dirty="0"/>
              <a:t>Ex </a:t>
            </a:r>
            <a:r>
              <a:rPr lang="en-US" sz="2800" b="1" dirty="0" smtClean="0"/>
              <a:t>13:17-18a</a:t>
            </a:r>
            <a:r>
              <a:rPr lang="en-US" sz="2800" dirty="0" smtClean="0"/>
              <a:t> </a:t>
            </a:r>
            <a:r>
              <a:rPr lang="en-US" sz="2800" dirty="0"/>
              <a:t>– “</a:t>
            </a:r>
            <a:r>
              <a:rPr lang="en-US" sz="2800" dirty="0" smtClean="0"/>
              <a:t>Now </a:t>
            </a:r>
            <a:r>
              <a:rPr lang="en-US" sz="2800" dirty="0"/>
              <a:t>when Pharaoh had let the people go, God did not lead them by the way of the land of the Philistines, </a:t>
            </a:r>
            <a:r>
              <a:rPr lang="en-US" sz="2800" u="sng" dirty="0"/>
              <a:t>even though it was near</a:t>
            </a:r>
            <a:r>
              <a:rPr lang="en-US" sz="2800" dirty="0"/>
              <a:t>; for God said, ‘The people might change their minds when they see war, and return to Egypt.’ Hence God led the people around by the way of the wilderness to the Red </a:t>
            </a:r>
            <a:r>
              <a:rPr lang="en-US" sz="2800" dirty="0" smtClean="0"/>
              <a:t>Sea”</a:t>
            </a:r>
          </a:p>
        </p:txBody>
      </p:sp>
      <p:pic>
        <p:nvPicPr>
          <p:cNvPr id="6" name="Picture 2" descr="Image result for james 4:13-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6716" y="1494263"/>
            <a:ext cx="4367284" cy="5363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0766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0" y="0"/>
            <a:ext cx="9144000" cy="14942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12000" u="sng" dirty="0" smtClean="0"/>
              <a:t>The Long Way</a:t>
            </a:r>
            <a:endParaRPr lang="es-GT" sz="12000" u="sng" dirty="0"/>
          </a:p>
        </p:txBody>
      </p:sp>
      <p:sp>
        <p:nvSpPr>
          <p:cNvPr id="5" name="Content Placeholder 2"/>
          <p:cNvSpPr txBox="1">
            <a:spLocks/>
          </p:cNvSpPr>
          <p:nvPr/>
        </p:nvSpPr>
        <p:spPr>
          <a:xfrm>
            <a:off x="0" y="1494263"/>
            <a:ext cx="4282068" cy="5363737"/>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sz="2600" b="1" dirty="0" smtClean="0"/>
              <a:t>Ex </a:t>
            </a:r>
            <a:r>
              <a:rPr lang="en-US" sz="2600" b="1" dirty="0"/>
              <a:t>5:21</a:t>
            </a:r>
            <a:r>
              <a:rPr lang="en-US" sz="2600" dirty="0"/>
              <a:t> – “</a:t>
            </a:r>
            <a:r>
              <a:rPr lang="en-US" sz="2600" dirty="0" smtClean="0"/>
              <a:t>May the Lord look </a:t>
            </a:r>
            <a:r>
              <a:rPr lang="en-US" sz="2600" dirty="0"/>
              <a:t>upon you </a:t>
            </a:r>
            <a:r>
              <a:rPr lang="en-US" sz="2600" dirty="0" smtClean="0"/>
              <a:t>and judge you, for </a:t>
            </a:r>
            <a:r>
              <a:rPr lang="en-US" sz="2600" dirty="0"/>
              <a:t>you have made us odious in Pharaoh’s sight and in the sight of his servants, to put a sword in their hand to kill us</a:t>
            </a:r>
            <a:r>
              <a:rPr lang="en-US" sz="2600" dirty="0" smtClean="0"/>
              <a:t>.”</a:t>
            </a:r>
          </a:p>
          <a:p>
            <a:r>
              <a:rPr lang="en-US" sz="2600" b="1" dirty="0"/>
              <a:t>Ex 6:9</a:t>
            </a:r>
            <a:r>
              <a:rPr lang="en-US" sz="2600" dirty="0"/>
              <a:t> – “So Moses spoke thus to the sons of Israel, but they did not listen to Moses on account of their despondency and cruel bondage.”</a:t>
            </a:r>
            <a:endParaRPr lang="en-US" sz="2600" dirty="0" smtClean="0"/>
          </a:p>
        </p:txBody>
      </p:sp>
      <p:pic>
        <p:nvPicPr>
          <p:cNvPr id="6" name="Picture 4" descr="Image result for exodus 13:17"/>
          <p:cNvPicPr>
            <a:picLocks noChangeAspect="1" noChangeArrowheads="1"/>
          </p:cNvPicPr>
          <p:nvPr/>
        </p:nvPicPr>
        <p:blipFill rotWithShape="1">
          <a:blip r:embed="rId3">
            <a:extLst>
              <a:ext uri="{28A0092B-C50C-407E-A947-70E740481C1C}">
                <a14:useLocalDpi xmlns:a14="http://schemas.microsoft.com/office/drawing/2010/main" val="0"/>
              </a:ext>
            </a:extLst>
          </a:blip>
          <a:srcRect l="3868" t="5015" r="3892" b="4896"/>
          <a:stretch/>
        </p:blipFill>
        <p:spPr bwMode="auto">
          <a:xfrm>
            <a:off x="4282069" y="1583473"/>
            <a:ext cx="4861932" cy="5274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6498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0" y="0"/>
            <a:ext cx="9144000" cy="14942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12000" u="sng" smtClean="0"/>
              <a:t>SETBACKS</a:t>
            </a:r>
            <a:endParaRPr lang="es-GT" sz="12000" u="sng" dirty="0"/>
          </a:p>
        </p:txBody>
      </p:sp>
      <p:sp>
        <p:nvSpPr>
          <p:cNvPr id="5" name="Content Placeholder 2"/>
          <p:cNvSpPr txBox="1">
            <a:spLocks/>
          </p:cNvSpPr>
          <p:nvPr/>
        </p:nvSpPr>
        <p:spPr>
          <a:xfrm>
            <a:off x="0" y="1494263"/>
            <a:ext cx="5241073" cy="5363737"/>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sz="2400" b="1" dirty="0"/>
              <a:t>Ex 14:1-4</a:t>
            </a:r>
            <a:r>
              <a:rPr lang="en-US" sz="2400" dirty="0"/>
              <a:t> – “Now the </a:t>
            </a:r>
            <a:r>
              <a:rPr lang="en-US" sz="2400" cap="small" dirty="0"/>
              <a:t>Lord</a:t>
            </a:r>
            <a:r>
              <a:rPr lang="en-US" sz="2400" dirty="0"/>
              <a:t> spoke to Moses, saying, ‘Tell the sons of Israel to turn back and </a:t>
            </a:r>
            <a:r>
              <a:rPr lang="en-US" sz="2400" dirty="0" smtClean="0"/>
              <a:t>camp </a:t>
            </a:r>
            <a:r>
              <a:rPr lang="en-US" sz="2400" dirty="0"/>
              <a:t>before Pi-</a:t>
            </a:r>
            <a:r>
              <a:rPr lang="en-US" sz="2400" dirty="0" err="1"/>
              <a:t>hahiroth</a:t>
            </a:r>
            <a:r>
              <a:rPr lang="en-US" sz="2400" dirty="0" smtClean="0"/>
              <a:t>, between </a:t>
            </a:r>
            <a:r>
              <a:rPr lang="en-US" sz="2400" dirty="0" err="1" smtClean="0"/>
              <a:t>Migdol</a:t>
            </a:r>
            <a:r>
              <a:rPr lang="en-US" sz="2400" dirty="0" smtClean="0"/>
              <a:t> </a:t>
            </a:r>
            <a:r>
              <a:rPr lang="en-US" sz="2400" dirty="0"/>
              <a:t>and the sea; you </a:t>
            </a:r>
            <a:r>
              <a:rPr lang="en-US" sz="2400" dirty="0" smtClean="0"/>
              <a:t>shall </a:t>
            </a:r>
            <a:r>
              <a:rPr lang="en-US" sz="2400" dirty="0"/>
              <a:t>camp in front of Baal-</a:t>
            </a:r>
            <a:r>
              <a:rPr lang="en-US" sz="2400" dirty="0" err="1"/>
              <a:t>zephon</a:t>
            </a:r>
            <a:r>
              <a:rPr lang="en-US" sz="2400" dirty="0"/>
              <a:t>, opposite it, by the sea. For Pharaoh will say of the sons of Israel, “They are wandering aimlessly in the land; the wilderness has shut them in.” Thus I will harden Pharaoh’s heart, and he will chase after them; and I will be honored through Pharaoh and all his army, and the Egyptians will know that I </a:t>
            </a:r>
            <a:r>
              <a:rPr lang="en-US" sz="2400" dirty="0" smtClean="0"/>
              <a:t>am the Lord.’ And </a:t>
            </a:r>
            <a:r>
              <a:rPr lang="en-US" sz="2400" dirty="0"/>
              <a:t>they did so</a:t>
            </a:r>
            <a:r>
              <a:rPr lang="en-US" sz="2400" dirty="0" smtClean="0"/>
              <a:t>.”</a:t>
            </a:r>
          </a:p>
        </p:txBody>
      </p:sp>
      <p:pic>
        <p:nvPicPr>
          <p:cNvPr id="3074" name="Picture 2" descr="Image result for wilderness wanderings no provis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1072" y="1494262"/>
            <a:ext cx="3902927" cy="536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9877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0" y="0"/>
            <a:ext cx="9144000" cy="14942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12000" u="sng" dirty="0" smtClean="0"/>
              <a:t>SETBACKS</a:t>
            </a:r>
            <a:endParaRPr lang="es-GT" sz="12000" u="sng" dirty="0"/>
          </a:p>
        </p:txBody>
      </p:sp>
      <p:sp>
        <p:nvSpPr>
          <p:cNvPr id="5" name="Content Placeholder 2"/>
          <p:cNvSpPr txBox="1">
            <a:spLocks/>
          </p:cNvSpPr>
          <p:nvPr/>
        </p:nvSpPr>
        <p:spPr>
          <a:xfrm>
            <a:off x="-1" y="1494263"/>
            <a:ext cx="5241073" cy="5363737"/>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sz="2900" b="1" dirty="0" smtClean="0"/>
              <a:t>Phil </a:t>
            </a:r>
            <a:r>
              <a:rPr lang="en-US" sz="2900" b="1" dirty="0"/>
              <a:t>2:6-8</a:t>
            </a:r>
            <a:r>
              <a:rPr lang="en-US" sz="2900" dirty="0"/>
              <a:t> – “</a:t>
            </a:r>
            <a:r>
              <a:rPr lang="en-US" sz="2900" dirty="0" smtClean="0"/>
              <a:t>although He existed </a:t>
            </a:r>
            <a:r>
              <a:rPr lang="en-US" sz="2900" dirty="0"/>
              <a:t>in the form </a:t>
            </a:r>
            <a:r>
              <a:rPr lang="en-US" sz="2900" dirty="0" smtClean="0"/>
              <a:t>of God, did not </a:t>
            </a:r>
            <a:r>
              <a:rPr lang="en-US" sz="2900" dirty="0"/>
              <a:t>regard equality with God a thing to be grasped, but emptied Himself, taking the form of a </a:t>
            </a:r>
            <a:r>
              <a:rPr lang="en-US" sz="2900" dirty="0" smtClean="0"/>
              <a:t>bond-servant, and being </a:t>
            </a:r>
            <a:r>
              <a:rPr lang="en-US" sz="2900" dirty="0"/>
              <a:t>made in the likeness of men. Being found in appearance as a man, He humbled Himself by becoming obedient to the point of death, even death on a cross.”</a:t>
            </a:r>
            <a:endParaRPr lang="en-US" sz="2900" dirty="0" smtClean="0"/>
          </a:p>
        </p:txBody>
      </p:sp>
      <p:pic>
        <p:nvPicPr>
          <p:cNvPr id="4098" name="Picture 2" descr="Image result for washing fe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1072" y="1537704"/>
            <a:ext cx="3902927" cy="5320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8299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Image result for exodus map"/>
          <p:cNvPicPr>
            <a:picLocks noChangeAspect="1" noChangeArrowheads="1"/>
          </p:cNvPicPr>
          <p:nvPr/>
        </p:nvPicPr>
        <p:blipFill rotWithShape="1">
          <a:blip r:embed="rId2">
            <a:extLst>
              <a:ext uri="{28A0092B-C50C-407E-A947-70E740481C1C}">
                <a14:useLocalDpi xmlns:a14="http://schemas.microsoft.com/office/drawing/2010/main" val="0"/>
              </a:ext>
            </a:extLst>
          </a:blip>
          <a:srcRect l="833" t="7777" r="2976" b="2700"/>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3491064" y="3903259"/>
            <a:ext cx="1695086" cy="1647805"/>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GT"/>
          </a:p>
        </p:txBody>
      </p:sp>
    </p:spTree>
    <p:extLst>
      <p:ext uri="{BB962C8B-B14F-4D97-AF65-F5344CB8AC3E}">
        <p14:creationId xmlns:p14="http://schemas.microsoft.com/office/powerpoint/2010/main" val="33628812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0" y="0"/>
            <a:ext cx="9144000" cy="14942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12000" u="sng" dirty="0" smtClean="0"/>
              <a:t>Testing</a:t>
            </a:r>
            <a:endParaRPr lang="es-GT" sz="12000" u="sng" dirty="0"/>
          </a:p>
        </p:txBody>
      </p:sp>
      <p:sp>
        <p:nvSpPr>
          <p:cNvPr id="5" name="Content Placeholder 2"/>
          <p:cNvSpPr txBox="1">
            <a:spLocks/>
          </p:cNvSpPr>
          <p:nvPr/>
        </p:nvSpPr>
        <p:spPr>
          <a:xfrm>
            <a:off x="0" y="1494263"/>
            <a:ext cx="6322741" cy="5363737"/>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sz="2300" b="1" dirty="0"/>
              <a:t>Ex </a:t>
            </a:r>
            <a:r>
              <a:rPr lang="en-US" sz="2300" b="1" dirty="0" smtClean="0"/>
              <a:t>15:23-26</a:t>
            </a:r>
            <a:r>
              <a:rPr lang="en-US" sz="2300" dirty="0" smtClean="0"/>
              <a:t> </a:t>
            </a:r>
            <a:r>
              <a:rPr lang="en-US" sz="2300" dirty="0"/>
              <a:t>– </a:t>
            </a:r>
            <a:r>
              <a:rPr lang="en-US" sz="2300" dirty="0" smtClean="0"/>
              <a:t>“When </a:t>
            </a:r>
            <a:r>
              <a:rPr lang="en-US" sz="2300" dirty="0"/>
              <a:t>they came to Marah, they could not drink the waters of Marah, for they were bitter; therefore it was named Marah. So the people grumbled at Moses, saying, ‘What shall we drink?’ Then he cried out to the </a:t>
            </a:r>
            <a:r>
              <a:rPr lang="en-US" sz="2300" cap="small" dirty="0"/>
              <a:t>Lord</a:t>
            </a:r>
            <a:r>
              <a:rPr lang="en-US" sz="2300" dirty="0"/>
              <a:t>, and the Lord showed him a tree; and he threw it into the waters, and the waters became sweet. There He made for them a statute and regulation, </a:t>
            </a:r>
            <a:r>
              <a:rPr lang="en-US" sz="2300" u="sng" dirty="0"/>
              <a:t>and </a:t>
            </a:r>
            <a:r>
              <a:rPr lang="en-US" sz="2300" u="sng" dirty="0" smtClean="0"/>
              <a:t>there He tested </a:t>
            </a:r>
            <a:r>
              <a:rPr lang="en-US" sz="2300" u="sng" dirty="0"/>
              <a:t>them</a:t>
            </a:r>
            <a:r>
              <a:rPr lang="en-US" sz="2300" dirty="0"/>
              <a:t>. And He said, ‘If you will give earnest heed to the voice of the </a:t>
            </a:r>
            <a:r>
              <a:rPr lang="en-US" sz="2300" cap="small" dirty="0"/>
              <a:t>Lord</a:t>
            </a:r>
            <a:r>
              <a:rPr lang="en-US" sz="2300" dirty="0"/>
              <a:t> your God, and do what is right in His sight, and give ear to His commandments, and keep all His statutes, I will put none of the diseases on you which I have put on the Egyptians; for I, the Lord, am your healer</a:t>
            </a:r>
            <a:r>
              <a:rPr lang="en-US" sz="2300" dirty="0" smtClean="0"/>
              <a:t>.’”</a:t>
            </a:r>
          </a:p>
        </p:txBody>
      </p:sp>
      <p:pic>
        <p:nvPicPr>
          <p:cNvPr id="11268" name="Picture 4" descr="Image result for waters of mara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2740" y="1494263"/>
            <a:ext cx="2821259" cy="5363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1093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0" y="0"/>
            <a:ext cx="9144000" cy="14942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12000" u="sng" dirty="0" smtClean="0"/>
              <a:t>Testing</a:t>
            </a:r>
            <a:endParaRPr lang="es-GT" sz="12000" u="sng" dirty="0"/>
          </a:p>
        </p:txBody>
      </p:sp>
      <p:sp>
        <p:nvSpPr>
          <p:cNvPr id="5" name="Content Placeholder 2"/>
          <p:cNvSpPr txBox="1">
            <a:spLocks/>
          </p:cNvSpPr>
          <p:nvPr/>
        </p:nvSpPr>
        <p:spPr>
          <a:xfrm>
            <a:off x="0" y="1494263"/>
            <a:ext cx="5671457" cy="5363737"/>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sz="2800" b="1" dirty="0" smtClean="0"/>
              <a:t>Ex </a:t>
            </a:r>
            <a:r>
              <a:rPr lang="en-US" sz="2800" b="1" dirty="0"/>
              <a:t>16:4</a:t>
            </a:r>
            <a:r>
              <a:rPr lang="en-US" sz="2800" dirty="0"/>
              <a:t> – “Then the </a:t>
            </a:r>
            <a:r>
              <a:rPr lang="en-US" sz="2800" cap="small" dirty="0"/>
              <a:t>Lord</a:t>
            </a:r>
            <a:r>
              <a:rPr lang="en-US" sz="2800" dirty="0"/>
              <a:t> said to Moses, ‘Behold, I will rain bread from heaven </a:t>
            </a:r>
            <a:r>
              <a:rPr lang="en-US" sz="2800" dirty="0" smtClean="0"/>
              <a:t>for you; and </a:t>
            </a:r>
            <a:r>
              <a:rPr lang="en-US" sz="2800" dirty="0"/>
              <a:t>the people shall go out and gather a day’s portion every day, </a:t>
            </a:r>
            <a:r>
              <a:rPr lang="en-US" sz="2800" u="sng" dirty="0"/>
              <a:t>that I may test them</a:t>
            </a:r>
            <a:r>
              <a:rPr lang="en-US" sz="2800" dirty="0"/>
              <a:t>, whether or not they will walk in My instruction</a:t>
            </a:r>
            <a:r>
              <a:rPr lang="en-US" sz="2800" dirty="0" smtClean="0"/>
              <a:t>.”</a:t>
            </a:r>
          </a:p>
          <a:p>
            <a:r>
              <a:rPr lang="en-US" sz="2800" b="1" dirty="0"/>
              <a:t>Ex 20:20</a:t>
            </a:r>
            <a:r>
              <a:rPr lang="en-US" sz="2800" dirty="0"/>
              <a:t> – “Moses said to the people, ‘Do not be afraid; for God has come </a:t>
            </a:r>
            <a:r>
              <a:rPr lang="en-US" sz="2800" u="sng" dirty="0"/>
              <a:t>in order to test you</a:t>
            </a:r>
            <a:r>
              <a:rPr lang="en-US" sz="2800" dirty="0"/>
              <a:t>, and in order that the fear of Him may remain with you, so that you may not sin</a:t>
            </a:r>
            <a:r>
              <a:rPr lang="en-US" sz="2800" dirty="0" smtClean="0"/>
              <a:t>.’”</a:t>
            </a:r>
          </a:p>
        </p:txBody>
      </p:sp>
      <p:pic>
        <p:nvPicPr>
          <p:cNvPr id="12292" name="Picture 4" descr="Image result for pop qui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1457" y="1578429"/>
            <a:ext cx="3472543" cy="5279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2888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0" y="0"/>
            <a:ext cx="9144000" cy="14942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12000" u="sng" dirty="0" smtClean="0"/>
              <a:t>Testing</a:t>
            </a:r>
            <a:endParaRPr lang="es-GT" sz="12000" u="sng" dirty="0"/>
          </a:p>
        </p:txBody>
      </p:sp>
      <p:sp>
        <p:nvSpPr>
          <p:cNvPr id="5" name="Content Placeholder 2"/>
          <p:cNvSpPr txBox="1">
            <a:spLocks/>
          </p:cNvSpPr>
          <p:nvPr/>
        </p:nvSpPr>
        <p:spPr>
          <a:xfrm>
            <a:off x="1" y="1494263"/>
            <a:ext cx="5854890" cy="5363737"/>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sz="2200" b="1" dirty="0" smtClean="0"/>
              <a:t>1 </a:t>
            </a:r>
            <a:r>
              <a:rPr lang="en-US" sz="2200" b="1" dirty="0"/>
              <a:t>Pet 1:6-7</a:t>
            </a:r>
            <a:r>
              <a:rPr lang="en-US" sz="2200" dirty="0"/>
              <a:t> – “In this you greatly rejoice, even though now for a little while, if necessary, you have been </a:t>
            </a:r>
            <a:r>
              <a:rPr lang="en-US" sz="2200" dirty="0" smtClean="0"/>
              <a:t>distressed by various trials</a:t>
            </a:r>
            <a:r>
              <a:rPr lang="en-US" sz="2200" dirty="0"/>
              <a:t>, </a:t>
            </a:r>
            <a:r>
              <a:rPr lang="en-US" sz="2200" u="sng" dirty="0"/>
              <a:t>so that the proof of your faith</a:t>
            </a:r>
            <a:r>
              <a:rPr lang="en-US" sz="2200" dirty="0"/>
              <a:t>, being more precious than gold which is perishable, even though tested </a:t>
            </a:r>
            <a:r>
              <a:rPr lang="en-US" sz="2200" dirty="0" smtClean="0"/>
              <a:t>by fire, may </a:t>
            </a:r>
            <a:r>
              <a:rPr lang="en-US" sz="2200" dirty="0"/>
              <a:t>be found to result in praise and glory and honor at the revelation of Jesus Christ</a:t>
            </a:r>
            <a:r>
              <a:rPr lang="en-US" sz="2200" dirty="0" smtClean="0"/>
              <a:t>”</a:t>
            </a:r>
          </a:p>
          <a:p>
            <a:r>
              <a:rPr lang="en-US" sz="2200" b="1" dirty="0" smtClean="0"/>
              <a:t>Jas 1:3</a:t>
            </a:r>
            <a:r>
              <a:rPr lang="en-US" sz="2200" dirty="0" smtClean="0"/>
              <a:t> – “</a:t>
            </a:r>
            <a:r>
              <a:rPr lang="en-US" sz="2200" dirty="0"/>
              <a:t>knowing that the testing </a:t>
            </a:r>
            <a:r>
              <a:rPr lang="en-US" sz="2200" dirty="0" smtClean="0"/>
              <a:t>of your faith </a:t>
            </a:r>
            <a:r>
              <a:rPr lang="en-US" sz="2200" u="sng" dirty="0" smtClean="0"/>
              <a:t>produces</a:t>
            </a:r>
            <a:r>
              <a:rPr lang="en-US" sz="2200" u="sng" dirty="0"/>
              <a:t> </a:t>
            </a:r>
            <a:r>
              <a:rPr lang="en-US" sz="2200" u="sng" dirty="0" smtClean="0"/>
              <a:t>endurance</a:t>
            </a:r>
            <a:r>
              <a:rPr lang="en-US" sz="2200" dirty="0"/>
              <a:t>.</a:t>
            </a:r>
            <a:r>
              <a:rPr lang="en-US" sz="2200" dirty="0" smtClean="0"/>
              <a:t>”</a:t>
            </a:r>
          </a:p>
          <a:p>
            <a:r>
              <a:rPr lang="en-US" sz="2200" b="1" dirty="0"/>
              <a:t>Rev 3:10</a:t>
            </a:r>
            <a:r>
              <a:rPr lang="en-US" sz="2200" dirty="0"/>
              <a:t> – “Because you have kept the word of My perseverance, </a:t>
            </a:r>
            <a:r>
              <a:rPr lang="en-US" sz="2200" u="sng" dirty="0"/>
              <a:t>I also will keep you from the hour of testing</a:t>
            </a:r>
            <a:r>
              <a:rPr lang="en-US" sz="2200" dirty="0" smtClean="0"/>
              <a:t>, that hour which </a:t>
            </a:r>
            <a:r>
              <a:rPr lang="en-US" sz="2200" dirty="0"/>
              <a:t>is about to come upon the whole world</a:t>
            </a:r>
            <a:r>
              <a:rPr lang="en-US" sz="2200" dirty="0" smtClean="0"/>
              <a:t>, to test those </a:t>
            </a:r>
            <a:r>
              <a:rPr lang="en-US" sz="2200" dirty="0"/>
              <a:t>who dwell on the earth.”</a:t>
            </a:r>
            <a:endParaRPr lang="en-US" sz="2200" dirty="0" smtClean="0"/>
          </a:p>
        </p:txBody>
      </p:sp>
      <p:pic>
        <p:nvPicPr>
          <p:cNvPr id="20482" name="Picture 2" descr="Image result for God tests 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4891" y="1494263"/>
            <a:ext cx="3289110" cy="5363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7507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Image result for exodus map"/>
          <p:cNvPicPr>
            <a:picLocks noChangeAspect="1" noChangeArrowheads="1"/>
          </p:cNvPicPr>
          <p:nvPr/>
        </p:nvPicPr>
        <p:blipFill rotWithShape="1">
          <a:blip r:embed="rId2">
            <a:extLst>
              <a:ext uri="{28A0092B-C50C-407E-A947-70E740481C1C}">
                <a14:useLocalDpi xmlns:a14="http://schemas.microsoft.com/office/drawing/2010/main" val="0"/>
              </a:ext>
            </a:extLst>
          </a:blip>
          <a:srcRect l="833" t="7777" r="2976" b="2700"/>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4419112" y="4844954"/>
            <a:ext cx="1695086" cy="1647805"/>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GT"/>
          </a:p>
        </p:txBody>
      </p:sp>
    </p:spTree>
    <p:extLst>
      <p:ext uri="{BB962C8B-B14F-4D97-AF65-F5344CB8AC3E}">
        <p14:creationId xmlns:p14="http://schemas.microsoft.com/office/powerpoint/2010/main" val="22546741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0" y="0"/>
            <a:ext cx="9144000" cy="14942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12000" u="sng" dirty="0" smtClean="0"/>
              <a:t>Leadership</a:t>
            </a:r>
            <a:endParaRPr lang="es-GT" sz="12000" u="sng" dirty="0"/>
          </a:p>
        </p:txBody>
      </p:sp>
      <p:sp>
        <p:nvSpPr>
          <p:cNvPr id="5" name="Content Placeholder 2"/>
          <p:cNvSpPr txBox="1">
            <a:spLocks/>
          </p:cNvSpPr>
          <p:nvPr/>
        </p:nvSpPr>
        <p:spPr>
          <a:xfrm>
            <a:off x="1" y="1494263"/>
            <a:ext cx="6168788" cy="5363737"/>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sz="2300" b="1" dirty="0"/>
              <a:t>Ex 17:1-5</a:t>
            </a:r>
            <a:r>
              <a:rPr lang="en-US" sz="2300" dirty="0"/>
              <a:t> – “Then all the congregation of the sons of Israel journeyed by stages from the wilderness of Sin, according to the command of the </a:t>
            </a:r>
            <a:r>
              <a:rPr lang="en-US" sz="2300" cap="small" dirty="0"/>
              <a:t>Lord</a:t>
            </a:r>
            <a:r>
              <a:rPr lang="en-US" sz="2300" dirty="0"/>
              <a:t>, and </a:t>
            </a:r>
            <a:r>
              <a:rPr lang="en-US" sz="2300" dirty="0" smtClean="0"/>
              <a:t>camped at Rephidim, </a:t>
            </a:r>
            <a:r>
              <a:rPr lang="en-US" sz="2300" dirty="0"/>
              <a:t>and there was no water for the people to drink. Therefore </a:t>
            </a:r>
            <a:r>
              <a:rPr lang="en-US" sz="2300" dirty="0" smtClean="0"/>
              <a:t>the people quarreled </a:t>
            </a:r>
            <a:r>
              <a:rPr lang="en-US" sz="2300" dirty="0"/>
              <a:t>with Moses and said, ‘Give us water that we may drink.’ And Moses said to them, ‘Why do you quarrel with me? Why do you test the </a:t>
            </a:r>
            <a:r>
              <a:rPr lang="en-US" sz="2300" cap="small" dirty="0"/>
              <a:t>Lord</a:t>
            </a:r>
            <a:r>
              <a:rPr lang="en-US" sz="2300" dirty="0"/>
              <a:t>?’ But the people thirsted there for water; and </a:t>
            </a:r>
            <a:r>
              <a:rPr lang="en-US" sz="2300" u="sng" dirty="0"/>
              <a:t>they grumbled against Moses</a:t>
            </a:r>
            <a:r>
              <a:rPr lang="en-US" sz="2300" dirty="0"/>
              <a:t> and said</a:t>
            </a:r>
            <a:r>
              <a:rPr lang="en-US" sz="2300" dirty="0" smtClean="0"/>
              <a:t>, ‘Why, now</a:t>
            </a:r>
            <a:r>
              <a:rPr lang="en-US" sz="2300" dirty="0"/>
              <a:t>, have you brought us up from Egypt, to kill us and our children and our livestock with thirst?’ So Moses cried out to the </a:t>
            </a:r>
            <a:r>
              <a:rPr lang="en-US" sz="2300" cap="small" dirty="0"/>
              <a:t>Lord</a:t>
            </a:r>
            <a:r>
              <a:rPr lang="en-US" sz="2300" dirty="0"/>
              <a:t>, saying, ‘What shall I do to this people</a:t>
            </a:r>
            <a:r>
              <a:rPr lang="en-US" sz="2300" dirty="0" smtClean="0"/>
              <a:t>? </a:t>
            </a:r>
            <a:r>
              <a:rPr lang="en-US" sz="2300" u="sng" dirty="0" smtClean="0"/>
              <a:t>A little </a:t>
            </a:r>
            <a:r>
              <a:rPr lang="en-US" sz="2300" u="sng" dirty="0"/>
              <a:t>more and they will </a:t>
            </a:r>
            <a:r>
              <a:rPr lang="en-US" sz="2300" u="sng" dirty="0" smtClean="0"/>
              <a:t>stone me</a:t>
            </a:r>
            <a:r>
              <a:rPr lang="en-US" sz="2300" dirty="0" smtClean="0"/>
              <a:t>.’”</a:t>
            </a:r>
          </a:p>
        </p:txBody>
      </p:sp>
      <p:pic>
        <p:nvPicPr>
          <p:cNvPr id="13314" name="Picture 2" descr="Image result for israel grumble against Mo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8789" y="1494262"/>
            <a:ext cx="2975211" cy="5363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5733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 result for wilderness wander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4487" y="2554740"/>
            <a:ext cx="8995027" cy="4154984"/>
          </a:xfrm>
          <a:prstGeom prst="rect">
            <a:avLst/>
          </a:prstGeom>
          <a:noFill/>
        </p:spPr>
        <p:txBody>
          <a:bodyPr wrap="none" lIns="91440" tIns="45720" rIns="91440" bIns="45720">
            <a:spAutoFit/>
          </a:bodyPr>
          <a:lstStyle/>
          <a:p>
            <a:pPr algn="ctr"/>
            <a:r>
              <a:rPr lang="en-US" sz="8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Rockwell" panose="02060603020205020403" pitchFamily="18" charset="0"/>
              </a:rPr>
              <a:t>The Christian’s </a:t>
            </a:r>
          </a:p>
          <a:p>
            <a:pPr algn="ctr"/>
            <a:r>
              <a:rPr lang="en-US" sz="8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Rockwell" panose="02060603020205020403" pitchFamily="18" charset="0"/>
              </a:rPr>
              <a:t>Wilderness </a:t>
            </a:r>
          </a:p>
          <a:p>
            <a:pPr algn="ctr"/>
            <a:r>
              <a:rPr lang="en-US" sz="8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Rockwell" panose="02060603020205020403" pitchFamily="18" charset="0"/>
              </a:rPr>
              <a:t>Journey</a:t>
            </a:r>
            <a:endParaRPr lang="en-US" sz="8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Rockwell" panose="02060603020205020403" pitchFamily="18" charset="0"/>
            </a:endParaRPr>
          </a:p>
        </p:txBody>
      </p:sp>
    </p:spTree>
    <p:extLst>
      <p:ext uri="{BB962C8B-B14F-4D97-AF65-F5344CB8AC3E}">
        <p14:creationId xmlns:p14="http://schemas.microsoft.com/office/powerpoint/2010/main" val="11930143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0" y="0"/>
            <a:ext cx="9144000" cy="14942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12000" u="sng" dirty="0" smtClean="0"/>
              <a:t>Leadership</a:t>
            </a:r>
            <a:endParaRPr lang="es-GT" sz="12000" u="sng" dirty="0"/>
          </a:p>
        </p:txBody>
      </p:sp>
      <p:sp>
        <p:nvSpPr>
          <p:cNvPr id="5" name="Content Placeholder 2"/>
          <p:cNvSpPr txBox="1">
            <a:spLocks/>
          </p:cNvSpPr>
          <p:nvPr/>
        </p:nvSpPr>
        <p:spPr>
          <a:xfrm>
            <a:off x="-1" y="1494263"/>
            <a:ext cx="5096107" cy="5363737"/>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sz="2500" b="1" dirty="0" smtClean="0"/>
              <a:t>Ex </a:t>
            </a:r>
            <a:r>
              <a:rPr lang="en-US" sz="2500" b="1" dirty="0"/>
              <a:t>17:11-13</a:t>
            </a:r>
            <a:r>
              <a:rPr lang="en-US" sz="2500" dirty="0"/>
              <a:t> – “So it came about when Moses held his hand up, that Israel prevailed, and when he let his hand down, Amalek prevailed. But Moses’ hands were heavy. Then they took a stone and put it under him, and he sat on it; and Aaron </a:t>
            </a:r>
            <a:r>
              <a:rPr lang="en-US" sz="2500" dirty="0" smtClean="0"/>
              <a:t>and </a:t>
            </a:r>
            <a:r>
              <a:rPr lang="en-US" sz="2500" dirty="0" err="1" smtClean="0"/>
              <a:t>Hur</a:t>
            </a:r>
            <a:r>
              <a:rPr lang="en-US" sz="2500" dirty="0" smtClean="0"/>
              <a:t> supported </a:t>
            </a:r>
            <a:r>
              <a:rPr lang="en-US" sz="2500" dirty="0"/>
              <a:t>his hands, one on one side and one on the other. Thus his hands were steady until the sun set. So Joshua overwhelmed Amalek and his people with the edge of the sword</a:t>
            </a:r>
            <a:r>
              <a:rPr lang="en-US" sz="2500" dirty="0" smtClean="0"/>
              <a:t>.”</a:t>
            </a:r>
          </a:p>
        </p:txBody>
      </p:sp>
      <p:pic>
        <p:nvPicPr>
          <p:cNvPr id="14338" name="Picture 2" descr="Image result for lift moses h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5746" y="1494263"/>
            <a:ext cx="4148254" cy="5363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558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0" y="0"/>
            <a:ext cx="9144000" cy="14942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12000" u="sng" dirty="0" smtClean="0"/>
              <a:t>Leadership</a:t>
            </a:r>
            <a:endParaRPr lang="es-GT" sz="12000" u="sng" dirty="0"/>
          </a:p>
        </p:txBody>
      </p:sp>
      <p:sp>
        <p:nvSpPr>
          <p:cNvPr id="5" name="Content Placeholder 2"/>
          <p:cNvSpPr txBox="1">
            <a:spLocks/>
          </p:cNvSpPr>
          <p:nvPr/>
        </p:nvSpPr>
        <p:spPr>
          <a:xfrm>
            <a:off x="0" y="1494263"/>
            <a:ext cx="4839629" cy="5363737"/>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sz="2200" b="1" dirty="0" smtClean="0"/>
              <a:t>Ex </a:t>
            </a:r>
            <a:r>
              <a:rPr lang="en-US" sz="2200" b="1" dirty="0"/>
              <a:t>18:17-18</a:t>
            </a:r>
            <a:r>
              <a:rPr lang="en-US" sz="2200" dirty="0"/>
              <a:t> – “The thing that you are doing is not good. You will surely wear out, both yourself and these people who are with you, for the task is too heavy for you; you cannot do it alone</a:t>
            </a:r>
            <a:r>
              <a:rPr lang="en-US" sz="2200" dirty="0" smtClean="0"/>
              <a:t>.”</a:t>
            </a:r>
          </a:p>
          <a:p>
            <a:r>
              <a:rPr lang="en-US" sz="2200" b="1" dirty="0"/>
              <a:t>Ex 18:22b-23</a:t>
            </a:r>
            <a:r>
              <a:rPr lang="en-US" sz="2200" dirty="0"/>
              <a:t> – “So it will be easier for you, and they will bear the burden with you. If you do this thing and God so commands you, then you will be able to endure, and all these people also will go to their place in peace</a:t>
            </a:r>
            <a:r>
              <a:rPr lang="en-US" sz="2200" dirty="0" smtClean="0"/>
              <a:t>.”</a:t>
            </a:r>
          </a:p>
          <a:p>
            <a:r>
              <a:rPr lang="en-US" sz="2200" b="1" dirty="0"/>
              <a:t>Acts 7:52a</a:t>
            </a:r>
            <a:r>
              <a:rPr lang="en-US" sz="2200" dirty="0"/>
              <a:t> – “Which one of the prophets did your fathers not persecute?”</a:t>
            </a:r>
            <a:endParaRPr lang="en-US" sz="2200" dirty="0" smtClean="0"/>
          </a:p>
        </p:txBody>
      </p:sp>
      <p:pic>
        <p:nvPicPr>
          <p:cNvPr id="15362" name="Picture 2" descr="Image result for exodus 18"/>
          <p:cNvPicPr>
            <a:picLocks noChangeAspect="1" noChangeArrowheads="1"/>
          </p:cNvPicPr>
          <p:nvPr/>
        </p:nvPicPr>
        <p:blipFill rotWithShape="1">
          <a:blip r:embed="rId3">
            <a:extLst>
              <a:ext uri="{28A0092B-C50C-407E-A947-70E740481C1C}">
                <a14:useLocalDpi xmlns:a14="http://schemas.microsoft.com/office/drawing/2010/main" val="0"/>
              </a:ext>
            </a:extLst>
          </a:blip>
          <a:srcRect l="1055" t="5885" r="1311"/>
          <a:stretch/>
        </p:blipFill>
        <p:spPr bwMode="auto">
          <a:xfrm>
            <a:off x="4839629" y="1494263"/>
            <a:ext cx="4304371" cy="5363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7396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Image result for exodus map"/>
          <p:cNvPicPr>
            <a:picLocks noChangeAspect="1" noChangeArrowheads="1"/>
          </p:cNvPicPr>
          <p:nvPr/>
        </p:nvPicPr>
        <p:blipFill rotWithShape="1">
          <a:blip r:embed="rId2">
            <a:extLst>
              <a:ext uri="{28A0092B-C50C-407E-A947-70E740481C1C}">
                <a14:useLocalDpi xmlns:a14="http://schemas.microsoft.com/office/drawing/2010/main" val="0"/>
              </a:ext>
            </a:extLst>
          </a:blip>
          <a:srcRect l="833" t="7777" r="2976" b="2700"/>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5483638" y="1781195"/>
            <a:ext cx="1695086" cy="1647805"/>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GT"/>
          </a:p>
        </p:txBody>
      </p:sp>
    </p:spTree>
    <p:extLst>
      <p:ext uri="{BB962C8B-B14F-4D97-AF65-F5344CB8AC3E}">
        <p14:creationId xmlns:p14="http://schemas.microsoft.com/office/powerpoint/2010/main" val="28059788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0" y="0"/>
            <a:ext cx="9144000" cy="14942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12000" u="sng" dirty="0" smtClean="0"/>
              <a:t>Falling</a:t>
            </a:r>
            <a:endParaRPr lang="es-GT" sz="12000" u="sng" dirty="0"/>
          </a:p>
        </p:txBody>
      </p:sp>
      <p:sp>
        <p:nvSpPr>
          <p:cNvPr id="5" name="Content Placeholder 2"/>
          <p:cNvSpPr txBox="1">
            <a:spLocks/>
          </p:cNvSpPr>
          <p:nvPr/>
        </p:nvSpPr>
        <p:spPr>
          <a:xfrm>
            <a:off x="1" y="1494263"/>
            <a:ext cx="5341433" cy="5363737"/>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sz="2100" b="1" dirty="0"/>
              <a:t>Num 14:11</a:t>
            </a:r>
            <a:r>
              <a:rPr lang="en-US" sz="2100" dirty="0"/>
              <a:t> – “How long will this people spurn Me? And how long will they not believe in Me, despite all the signs which I have performed in their midst</a:t>
            </a:r>
            <a:r>
              <a:rPr lang="en-US" sz="2100" dirty="0" smtClean="0"/>
              <a:t>?”</a:t>
            </a:r>
          </a:p>
          <a:p>
            <a:r>
              <a:rPr lang="en-US" sz="2100" b="1" dirty="0"/>
              <a:t>Num 14:22-23</a:t>
            </a:r>
            <a:r>
              <a:rPr lang="en-US" sz="2100" dirty="0"/>
              <a:t> – “Surely all the men who have seen My glory and My signs which I performed in Egypt and in the wilderness, yet have put Me to the test these ten times and have not listened to My voice, shall by no means see the land which I swore to their fathers, nor shall any of those who spurned Me see it</a:t>
            </a:r>
            <a:r>
              <a:rPr lang="en-US" sz="2100" dirty="0" smtClean="0"/>
              <a:t>.”</a:t>
            </a:r>
          </a:p>
          <a:p>
            <a:r>
              <a:rPr lang="en-US" sz="2100" b="1" dirty="0"/>
              <a:t>Num 14:35</a:t>
            </a:r>
            <a:r>
              <a:rPr lang="en-US" sz="2100" dirty="0"/>
              <a:t> – “I, the </a:t>
            </a:r>
            <a:r>
              <a:rPr lang="en-US" sz="2100" cap="small" dirty="0"/>
              <a:t>Lord</a:t>
            </a:r>
            <a:r>
              <a:rPr lang="en-US" sz="2100" dirty="0"/>
              <a:t>, have spoken, surely this I will do to all this evil congregation who are gathered together against Me. In this wilderness they shall be destroyed, and there they will die</a:t>
            </a:r>
            <a:r>
              <a:rPr lang="en-US" sz="2100" dirty="0" smtClean="0"/>
              <a:t>.”</a:t>
            </a:r>
          </a:p>
        </p:txBody>
      </p:sp>
      <p:pic>
        <p:nvPicPr>
          <p:cNvPr id="16386" name="Picture 2" descr="Image result for bible numbers 14"/>
          <p:cNvPicPr>
            <a:picLocks noChangeAspect="1" noChangeArrowheads="1"/>
          </p:cNvPicPr>
          <p:nvPr/>
        </p:nvPicPr>
        <p:blipFill rotWithShape="1">
          <a:blip r:embed="rId3">
            <a:extLst>
              <a:ext uri="{28A0092B-C50C-407E-A947-70E740481C1C}">
                <a14:useLocalDpi xmlns:a14="http://schemas.microsoft.com/office/drawing/2010/main" val="0"/>
              </a:ext>
            </a:extLst>
          </a:blip>
          <a:srcRect l="2118" t="2832" r="2479" b="3395"/>
          <a:stretch/>
        </p:blipFill>
        <p:spPr bwMode="auto">
          <a:xfrm>
            <a:off x="5341434" y="1494263"/>
            <a:ext cx="3802567" cy="5363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2719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0" y="0"/>
            <a:ext cx="9144000" cy="14942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12000" u="sng" dirty="0" smtClean="0"/>
              <a:t>Loving</a:t>
            </a:r>
            <a:endParaRPr lang="es-GT" sz="12000" u="sng" dirty="0"/>
          </a:p>
        </p:txBody>
      </p:sp>
      <p:sp>
        <p:nvSpPr>
          <p:cNvPr id="5" name="Content Placeholder 2"/>
          <p:cNvSpPr txBox="1">
            <a:spLocks/>
          </p:cNvSpPr>
          <p:nvPr/>
        </p:nvSpPr>
        <p:spPr>
          <a:xfrm>
            <a:off x="1" y="1494263"/>
            <a:ext cx="5341433" cy="1822143"/>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sz="2900" b="1" dirty="0" smtClean="0"/>
              <a:t>Deut 6:5</a:t>
            </a:r>
            <a:r>
              <a:rPr lang="en-US" sz="2900" dirty="0" smtClean="0"/>
              <a:t> – “You shall love the Lord your God with all your heart and with all your soul and with all your might</a:t>
            </a:r>
            <a:r>
              <a:rPr lang="es-GT" sz="2900" dirty="0" smtClean="0"/>
              <a:t>.</a:t>
            </a:r>
            <a:r>
              <a:rPr lang="en-US" sz="2900" dirty="0" smtClean="0"/>
              <a:t>”</a:t>
            </a:r>
          </a:p>
        </p:txBody>
      </p:sp>
      <p:pic>
        <p:nvPicPr>
          <p:cNvPr id="22530" name="Picture 2" descr="Image result for the greatest command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1434" y="1494263"/>
            <a:ext cx="3802566" cy="536373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1" y="3152380"/>
            <a:ext cx="5341433" cy="559558"/>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None/>
            </a:pPr>
            <a:r>
              <a:rPr lang="en-US" sz="4000" u="sng" dirty="0" smtClean="0"/>
              <a:t>Loving The Lord</a:t>
            </a:r>
          </a:p>
        </p:txBody>
      </p:sp>
      <p:sp>
        <p:nvSpPr>
          <p:cNvPr id="2" name="Rectangle 1"/>
          <p:cNvSpPr/>
          <p:nvPr/>
        </p:nvSpPr>
        <p:spPr>
          <a:xfrm>
            <a:off x="0" y="3853808"/>
            <a:ext cx="2511188" cy="2862322"/>
          </a:xfrm>
          <a:prstGeom prst="rect">
            <a:avLst/>
          </a:prstGeom>
        </p:spPr>
        <p:txBody>
          <a:bodyPr wrap="square">
            <a:spAutoFit/>
          </a:bodyPr>
          <a:lstStyle/>
          <a:p>
            <a:r>
              <a:rPr lang="en-US" sz="3600" dirty="0"/>
              <a:t>Deut 5:10; </a:t>
            </a:r>
            <a:endParaRPr lang="en-US" sz="3600" dirty="0" smtClean="0"/>
          </a:p>
          <a:p>
            <a:r>
              <a:rPr lang="en-US" sz="3600" dirty="0" smtClean="0"/>
              <a:t>Deut 7:9</a:t>
            </a:r>
          </a:p>
          <a:p>
            <a:r>
              <a:rPr lang="en-US" sz="3600" dirty="0" smtClean="0"/>
              <a:t>Deut 10:12</a:t>
            </a:r>
          </a:p>
          <a:p>
            <a:r>
              <a:rPr lang="en-US" sz="3600" dirty="0" smtClean="0"/>
              <a:t>Deut 11:1</a:t>
            </a:r>
          </a:p>
          <a:p>
            <a:r>
              <a:rPr lang="en-US" sz="3600" dirty="0" smtClean="0"/>
              <a:t>Deut 11:13</a:t>
            </a:r>
          </a:p>
        </p:txBody>
      </p:sp>
      <p:sp>
        <p:nvSpPr>
          <p:cNvPr id="8" name="Rectangle 7"/>
          <p:cNvSpPr/>
          <p:nvPr/>
        </p:nvSpPr>
        <p:spPr>
          <a:xfrm>
            <a:off x="2893325" y="3853808"/>
            <a:ext cx="2448109" cy="2862322"/>
          </a:xfrm>
          <a:prstGeom prst="rect">
            <a:avLst/>
          </a:prstGeom>
        </p:spPr>
        <p:txBody>
          <a:bodyPr wrap="square">
            <a:spAutoFit/>
          </a:bodyPr>
          <a:lstStyle/>
          <a:p>
            <a:r>
              <a:rPr lang="en-US" sz="3600" dirty="0" smtClean="0"/>
              <a:t>Deut 11:22</a:t>
            </a:r>
          </a:p>
          <a:p>
            <a:r>
              <a:rPr lang="en-US" sz="3600" dirty="0" smtClean="0"/>
              <a:t>Deut 13:3</a:t>
            </a:r>
          </a:p>
          <a:p>
            <a:r>
              <a:rPr lang="en-US" sz="3600" dirty="0" smtClean="0"/>
              <a:t>Deut 19:9</a:t>
            </a:r>
          </a:p>
          <a:p>
            <a:r>
              <a:rPr lang="en-US" sz="3600" dirty="0" smtClean="0"/>
              <a:t>Deut 30:6</a:t>
            </a:r>
          </a:p>
          <a:p>
            <a:r>
              <a:rPr lang="en-US" sz="3600" dirty="0" smtClean="0"/>
              <a:t>Deut 30:16</a:t>
            </a:r>
            <a:endParaRPr lang="en-US" sz="3600" dirty="0"/>
          </a:p>
        </p:txBody>
      </p:sp>
    </p:spTree>
    <p:extLst>
      <p:ext uri="{BB962C8B-B14F-4D97-AF65-F5344CB8AC3E}">
        <p14:creationId xmlns:p14="http://schemas.microsoft.com/office/powerpoint/2010/main" val="29867103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fade">
                                      <p:cBhvr>
                                        <p:cTn id="31" dur="500"/>
                                        <p:tgtEl>
                                          <p:spTgt spid="8">
                                            <p:txEl>
                                              <p:pRg st="0" end="0"/>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Effect transition="in" filter="fade">
                                      <p:cBhvr>
                                        <p:cTn id="35" dur="500"/>
                                        <p:tgtEl>
                                          <p:spTgt spid="8">
                                            <p:txEl>
                                              <p:pRg st="1" end="1"/>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Effect transition="in" filter="fade">
                                      <p:cBhvr>
                                        <p:cTn id="39" dur="500"/>
                                        <p:tgtEl>
                                          <p:spTgt spid="8">
                                            <p:txEl>
                                              <p:pRg st="2" end="2"/>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8">
                                            <p:txEl>
                                              <p:pRg st="3" end="3"/>
                                            </p:txEl>
                                          </p:spTgt>
                                        </p:tgtEl>
                                        <p:attrNameLst>
                                          <p:attrName>style.visibility</p:attrName>
                                        </p:attrNameLst>
                                      </p:cBhvr>
                                      <p:to>
                                        <p:strVal val="visible"/>
                                      </p:to>
                                    </p:set>
                                    <p:animEffect transition="in" filter="fade">
                                      <p:cBhvr>
                                        <p:cTn id="43" dur="500"/>
                                        <p:tgtEl>
                                          <p:spTgt spid="8">
                                            <p:txEl>
                                              <p:pRg st="3" end="3"/>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8">
                                            <p:txEl>
                                              <p:pRg st="4" end="4"/>
                                            </p:txEl>
                                          </p:spTgt>
                                        </p:tgtEl>
                                        <p:attrNameLst>
                                          <p:attrName>style.visibility</p:attrName>
                                        </p:attrNameLst>
                                      </p:cBhvr>
                                      <p:to>
                                        <p:strVal val="visible"/>
                                      </p:to>
                                    </p:set>
                                    <p:animEffect transition="in" filter="fade">
                                      <p:cBhvr>
                                        <p:cTn id="4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9144000" cy="6858000"/>
          </a:xfrm>
          <a:prstGeom prst="rect">
            <a:avLst/>
          </a:prstGeom>
        </p:spPr>
      </p:pic>
    </p:spTree>
    <p:extLst>
      <p:ext uri="{BB962C8B-B14F-4D97-AF65-F5344CB8AC3E}">
        <p14:creationId xmlns:p14="http://schemas.microsoft.com/office/powerpoint/2010/main" val="42828093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94263"/>
          </a:xfrm>
        </p:spPr>
        <p:txBody>
          <a:bodyPr>
            <a:noAutofit/>
          </a:bodyPr>
          <a:lstStyle/>
          <a:p>
            <a:pPr algn="ctr"/>
            <a:r>
              <a:rPr lang="en-US" sz="12000" u="sng" dirty="0" smtClean="0"/>
              <a:t>Slavery</a:t>
            </a:r>
            <a:endParaRPr lang="es-GT" sz="12000" u="sng" dirty="0"/>
          </a:p>
        </p:txBody>
      </p:sp>
      <p:sp>
        <p:nvSpPr>
          <p:cNvPr id="3" name="Content Placeholder 2"/>
          <p:cNvSpPr>
            <a:spLocks noGrp="1"/>
          </p:cNvSpPr>
          <p:nvPr>
            <p:ph idx="1"/>
          </p:nvPr>
        </p:nvSpPr>
        <p:spPr>
          <a:xfrm>
            <a:off x="0" y="1494263"/>
            <a:ext cx="4672361" cy="5363737"/>
          </a:xfrm>
        </p:spPr>
        <p:txBody>
          <a:bodyPr>
            <a:noAutofit/>
          </a:bodyPr>
          <a:lstStyle/>
          <a:p>
            <a:r>
              <a:rPr lang="en-US" sz="2800" b="1" dirty="0"/>
              <a:t>Ex 2:23b</a:t>
            </a:r>
            <a:r>
              <a:rPr lang="en-US" sz="2800" dirty="0"/>
              <a:t> – “the sons of Israel sighed because of the </a:t>
            </a:r>
            <a:r>
              <a:rPr lang="en-US" sz="2800" u="sng" dirty="0"/>
              <a:t>bondage</a:t>
            </a:r>
            <a:r>
              <a:rPr lang="en-US" sz="2800" dirty="0"/>
              <a:t>, and they cried out; and their cry for help </a:t>
            </a:r>
            <a:r>
              <a:rPr lang="en-US" sz="2800" dirty="0" smtClean="0"/>
              <a:t>because of their </a:t>
            </a:r>
            <a:r>
              <a:rPr lang="en-US" sz="2800" u="sng" dirty="0" smtClean="0"/>
              <a:t>bondage</a:t>
            </a:r>
            <a:r>
              <a:rPr lang="en-US" sz="2800" dirty="0" smtClean="0"/>
              <a:t> </a:t>
            </a:r>
            <a:r>
              <a:rPr lang="en-US" sz="2800" dirty="0"/>
              <a:t>rose up to God</a:t>
            </a:r>
            <a:r>
              <a:rPr lang="en-US" sz="2800" dirty="0" smtClean="0"/>
              <a:t>.”</a:t>
            </a:r>
            <a:endParaRPr lang="en-US" sz="2800" b="1" dirty="0" smtClean="0"/>
          </a:p>
          <a:p>
            <a:r>
              <a:rPr lang="en-US" sz="2800" b="1" dirty="0" smtClean="0"/>
              <a:t>John </a:t>
            </a:r>
            <a:r>
              <a:rPr lang="en-US" sz="2800" b="1" dirty="0"/>
              <a:t>8:34</a:t>
            </a:r>
            <a:r>
              <a:rPr lang="en-US" sz="2800" dirty="0"/>
              <a:t> – “Truly, truly, I say to you, everyone who commits sin is the </a:t>
            </a:r>
            <a:r>
              <a:rPr lang="en-US" sz="2800" u="sng" dirty="0"/>
              <a:t>slave of sin</a:t>
            </a:r>
            <a:r>
              <a:rPr lang="en-US" sz="2800" dirty="0" smtClean="0"/>
              <a:t>.”</a:t>
            </a:r>
          </a:p>
          <a:p>
            <a:r>
              <a:rPr lang="en-US" sz="2800" b="1" dirty="0" smtClean="0"/>
              <a:t>John 8:36</a:t>
            </a:r>
            <a:r>
              <a:rPr lang="en-US" sz="2800" dirty="0" smtClean="0"/>
              <a:t> – “</a:t>
            </a:r>
            <a:r>
              <a:rPr lang="en-US" sz="2800" dirty="0"/>
              <a:t>So if </a:t>
            </a:r>
            <a:r>
              <a:rPr lang="en-US" sz="2800" dirty="0" smtClean="0"/>
              <a:t>the Son makes </a:t>
            </a:r>
            <a:r>
              <a:rPr lang="en-US" sz="2800" dirty="0"/>
              <a:t>you free, you will be free indeed.</a:t>
            </a:r>
            <a:r>
              <a:rPr lang="en-US" sz="2800" dirty="0" smtClean="0"/>
              <a:t>”</a:t>
            </a:r>
            <a:endParaRPr lang="en-US" sz="2800" dirty="0"/>
          </a:p>
        </p:txBody>
      </p:sp>
      <p:pic>
        <p:nvPicPr>
          <p:cNvPr id="5122" name="Picture 2" descr="Image result for egyptian bondage"/>
          <p:cNvPicPr>
            <a:picLocks noChangeAspect="1" noChangeArrowheads="1"/>
          </p:cNvPicPr>
          <p:nvPr/>
        </p:nvPicPr>
        <p:blipFill rotWithShape="1">
          <a:blip r:embed="rId2">
            <a:extLst>
              <a:ext uri="{28A0092B-C50C-407E-A947-70E740481C1C}">
                <a14:useLocalDpi xmlns:a14="http://schemas.microsoft.com/office/drawing/2010/main" val="0"/>
              </a:ext>
            </a:extLst>
          </a:blip>
          <a:srcRect l="28100"/>
          <a:stretch/>
        </p:blipFill>
        <p:spPr bwMode="auto">
          <a:xfrm>
            <a:off x="4672361" y="1494263"/>
            <a:ext cx="4471639" cy="5363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5349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94263"/>
          </a:xfrm>
        </p:spPr>
        <p:txBody>
          <a:bodyPr>
            <a:noAutofit/>
          </a:bodyPr>
          <a:lstStyle/>
          <a:p>
            <a:pPr algn="ctr"/>
            <a:r>
              <a:rPr lang="en-US" sz="12000" u="sng" dirty="0" smtClean="0"/>
              <a:t>Slavery</a:t>
            </a:r>
            <a:endParaRPr lang="es-GT" sz="12000" u="sng" dirty="0"/>
          </a:p>
        </p:txBody>
      </p:sp>
      <p:sp>
        <p:nvSpPr>
          <p:cNvPr id="3" name="Content Placeholder 2"/>
          <p:cNvSpPr>
            <a:spLocks noGrp="1"/>
          </p:cNvSpPr>
          <p:nvPr>
            <p:ph idx="1"/>
          </p:nvPr>
        </p:nvSpPr>
        <p:spPr>
          <a:xfrm>
            <a:off x="0" y="1494263"/>
            <a:ext cx="5207620" cy="5363737"/>
          </a:xfrm>
        </p:spPr>
        <p:txBody>
          <a:bodyPr>
            <a:noAutofit/>
          </a:bodyPr>
          <a:lstStyle/>
          <a:p>
            <a:r>
              <a:rPr lang="en-US" sz="2800" b="1" dirty="0" smtClean="0"/>
              <a:t>Rom 6:6-7</a:t>
            </a:r>
            <a:r>
              <a:rPr lang="en-US" sz="2800" dirty="0" smtClean="0"/>
              <a:t> – “</a:t>
            </a:r>
            <a:r>
              <a:rPr lang="en-US" sz="2800" dirty="0"/>
              <a:t>knowing this, that our </a:t>
            </a:r>
            <a:r>
              <a:rPr lang="en-US" sz="2800" dirty="0" smtClean="0"/>
              <a:t>old</a:t>
            </a:r>
            <a:r>
              <a:rPr lang="en-US" sz="2800" dirty="0"/>
              <a:t> </a:t>
            </a:r>
            <a:r>
              <a:rPr lang="en-US" sz="2800" dirty="0" smtClean="0"/>
              <a:t>self was crucified </a:t>
            </a:r>
            <a:r>
              <a:rPr lang="en-US" sz="2800" dirty="0"/>
              <a:t>with Him, in order </a:t>
            </a:r>
            <a:r>
              <a:rPr lang="en-US" sz="2800" dirty="0" smtClean="0"/>
              <a:t>that our body </a:t>
            </a:r>
            <a:r>
              <a:rPr lang="en-US" sz="2800" dirty="0"/>
              <a:t>of sin might </a:t>
            </a:r>
            <a:r>
              <a:rPr lang="en-US" sz="2800" dirty="0" smtClean="0"/>
              <a:t>be</a:t>
            </a:r>
            <a:r>
              <a:rPr lang="en-US" sz="2800" dirty="0"/>
              <a:t> </a:t>
            </a:r>
            <a:r>
              <a:rPr lang="en-US" sz="2800" dirty="0" smtClean="0"/>
              <a:t>done </a:t>
            </a:r>
            <a:r>
              <a:rPr lang="en-US" sz="2800" dirty="0"/>
              <a:t>away with, so that we would no longer be </a:t>
            </a:r>
            <a:r>
              <a:rPr lang="en-US" sz="2800" u="sng" dirty="0"/>
              <a:t>slaves </a:t>
            </a:r>
            <a:r>
              <a:rPr lang="en-US" sz="2800" u="sng" dirty="0" smtClean="0"/>
              <a:t>to sin; </a:t>
            </a:r>
            <a:r>
              <a:rPr lang="en-US" sz="2800" dirty="0" smtClean="0"/>
              <a:t>for</a:t>
            </a:r>
            <a:r>
              <a:rPr lang="en-US" sz="2800" dirty="0"/>
              <a:t> he who has died </a:t>
            </a:r>
            <a:r>
              <a:rPr lang="en-US" sz="2800" dirty="0" smtClean="0"/>
              <a:t>is</a:t>
            </a:r>
            <a:r>
              <a:rPr lang="en-US" sz="2800" dirty="0"/>
              <a:t> </a:t>
            </a:r>
            <a:r>
              <a:rPr lang="en-US" sz="2800" u="sng" dirty="0" smtClean="0"/>
              <a:t>freed </a:t>
            </a:r>
            <a:r>
              <a:rPr lang="en-US" sz="2800" u="sng" dirty="0"/>
              <a:t>from sin</a:t>
            </a:r>
            <a:r>
              <a:rPr lang="en-US" sz="2800" dirty="0" smtClean="0"/>
              <a:t>.”</a:t>
            </a:r>
          </a:p>
          <a:p>
            <a:r>
              <a:rPr lang="en-US" sz="2800" b="1" dirty="0" smtClean="0"/>
              <a:t>Gal 5:1</a:t>
            </a:r>
            <a:r>
              <a:rPr lang="en-US" sz="2800" dirty="0" smtClean="0"/>
              <a:t> – “</a:t>
            </a:r>
            <a:r>
              <a:rPr lang="en-US" sz="2800" dirty="0"/>
              <a:t>It was for </a:t>
            </a:r>
            <a:r>
              <a:rPr lang="en-US" sz="2800" u="sng" dirty="0"/>
              <a:t>freedom</a:t>
            </a:r>
            <a:r>
              <a:rPr lang="en-US" sz="2800" dirty="0"/>
              <a:t> that Christ set us free; therefore keep standing firm and do not be subject again to a yoke of </a:t>
            </a:r>
            <a:r>
              <a:rPr lang="en-US" sz="2800" u="sng" dirty="0"/>
              <a:t>slavery</a:t>
            </a:r>
            <a:r>
              <a:rPr lang="en-US" sz="2800" dirty="0"/>
              <a:t>.</a:t>
            </a:r>
            <a:r>
              <a:rPr lang="en-US" sz="2800" dirty="0" smtClean="0"/>
              <a:t>”</a:t>
            </a:r>
            <a:endParaRPr lang="es-GT" sz="2800" dirty="0"/>
          </a:p>
        </p:txBody>
      </p:sp>
      <p:pic>
        <p:nvPicPr>
          <p:cNvPr id="6152" name="Picture 8" descr="Image result for declared the son of God with p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620" y="1494263"/>
            <a:ext cx="3936380" cy="5363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6106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6" name="Picture 4" descr="Image result for exodus map"/>
          <p:cNvPicPr>
            <a:picLocks noChangeAspect="1" noChangeArrowheads="1"/>
          </p:cNvPicPr>
          <p:nvPr/>
        </p:nvPicPr>
        <p:blipFill rotWithShape="1">
          <a:blip r:embed="rId2">
            <a:extLst>
              <a:ext uri="{28A0092B-C50C-407E-A947-70E740481C1C}">
                <a14:useLocalDpi xmlns:a14="http://schemas.microsoft.com/office/drawing/2010/main" val="0"/>
              </a:ext>
            </a:extLst>
          </a:blip>
          <a:srcRect l="833" t="7777" r="2976" b="2700"/>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1839684" y="1621972"/>
            <a:ext cx="2383973" cy="2318657"/>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GT"/>
          </a:p>
        </p:txBody>
      </p:sp>
    </p:spTree>
    <p:extLst>
      <p:ext uri="{BB962C8B-B14F-4D97-AF65-F5344CB8AC3E}">
        <p14:creationId xmlns:p14="http://schemas.microsoft.com/office/powerpoint/2010/main" val="36251559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94263"/>
          </a:xfrm>
        </p:spPr>
        <p:txBody>
          <a:bodyPr>
            <a:noAutofit/>
          </a:bodyPr>
          <a:lstStyle/>
          <a:p>
            <a:pPr algn="ctr"/>
            <a:r>
              <a:rPr lang="en-US" sz="12000" u="sng" dirty="0" smtClean="0"/>
              <a:t>WITHOUT DELAY</a:t>
            </a:r>
            <a:endParaRPr lang="es-GT" sz="12000" u="sng" dirty="0"/>
          </a:p>
        </p:txBody>
      </p:sp>
      <p:sp>
        <p:nvSpPr>
          <p:cNvPr id="3" name="Content Placeholder 2"/>
          <p:cNvSpPr>
            <a:spLocks noGrp="1"/>
          </p:cNvSpPr>
          <p:nvPr>
            <p:ph idx="1"/>
          </p:nvPr>
        </p:nvSpPr>
        <p:spPr>
          <a:xfrm>
            <a:off x="0" y="1589047"/>
            <a:ext cx="4951141" cy="5268953"/>
          </a:xfrm>
        </p:spPr>
        <p:txBody>
          <a:bodyPr>
            <a:noAutofit/>
          </a:bodyPr>
          <a:lstStyle/>
          <a:p>
            <a:r>
              <a:rPr lang="en-US" sz="2800" b="1" dirty="0"/>
              <a:t>Ex </a:t>
            </a:r>
            <a:r>
              <a:rPr lang="en-US" sz="2800" b="1" dirty="0" smtClean="0"/>
              <a:t>12:39a-b</a:t>
            </a:r>
            <a:r>
              <a:rPr lang="en-US" sz="2800" dirty="0" smtClean="0"/>
              <a:t> </a:t>
            </a:r>
            <a:r>
              <a:rPr lang="en-US" sz="2800" dirty="0"/>
              <a:t>– “They baked the dough which they had brought out of Egypt into cakes of unleavened bread. For it had not become leavened, since </a:t>
            </a:r>
            <a:r>
              <a:rPr lang="en-US" sz="2800" dirty="0" smtClean="0"/>
              <a:t>they were driven </a:t>
            </a:r>
            <a:r>
              <a:rPr lang="en-US" sz="2800" dirty="0"/>
              <a:t>out of Egypt </a:t>
            </a:r>
            <a:r>
              <a:rPr lang="en-US" sz="2800" u="sng" dirty="0"/>
              <a:t>and could not </a:t>
            </a:r>
            <a:r>
              <a:rPr lang="en-US" sz="2800" u="sng" dirty="0" smtClean="0"/>
              <a:t>delay</a:t>
            </a:r>
            <a:r>
              <a:rPr lang="en-US" sz="2800" dirty="0" smtClean="0"/>
              <a:t>…”</a:t>
            </a:r>
          </a:p>
          <a:p>
            <a:r>
              <a:rPr lang="en-US" sz="2800" b="1" dirty="0" smtClean="0"/>
              <a:t>Acts 22:16:</a:t>
            </a:r>
            <a:r>
              <a:rPr lang="en-US" sz="2800" dirty="0" smtClean="0"/>
              <a:t> – “Now </a:t>
            </a:r>
            <a:r>
              <a:rPr lang="en-US" sz="2800" u="sng" dirty="0" smtClean="0"/>
              <a:t>why do you delay</a:t>
            </a:r>
            <a:r>
              <a:rPr lang="en-US" sz="2800" dirty="0" smtClean="0"/>
              <a:t>? Get up and be baptized, and wash away your sins, calling on His name.”</a:t>
            </a:r>
            <a:endParaRPr lang="es-GT" sz="2800" dirty="0"/>
          </a:p>
        </p:txBody>
      </p:sp>
      <p:pic>
        <p:nvPicPr>
          <p:cNvPr id="7170" name="Picture 2" descr="Image result for exodus from egy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8478" y="1589046"/>
            <a:ext cx="4315522" cy="5268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4234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0" y="0"/>
            <a:ext cx="9144000" cy="14942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12000" u="sng" dirty="0" smtClean="0"/>
              <a:t>No Provisions</a:t>
            </a:r>
            <a:endParaRPr lang="es-GT" sz="12000" u="sng" dirty="0"/>
          </a:p>
        </p:txBody>
      </p:sp>
      <p:sp>
        <p:nvSpPr>
          <p:cNvPr id="5" name="Content Placeholder 2"/>
          <p:cNvSpPr txBox="1">
            <a:spLocks/>
          </p:cNvSpPr>
          <p:nvPr/>
        </p:nvSpPr>
        <p:spPr>
          <a:xfrm>
            <a:off x="0" y="1494263"/>
            <a:ext cx="3848669" cy="5363737"/>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sz="3000" b="1" dirty="0" smtClean="0"/>
              <a:t>Ex 12:39c</a:t>
            </a:r>
            <a:r>
              <a:rPr lang="en-US" sz="3000" dirty="0" smtClean="0"/>
              <a:t> – “…nor had they prepared any </a:t>
            </a:r>
            <a:r>
              <a:rPr lang="en-US" sz="3000" u="sng" dirty="0" smtClean="0"/>
              <a:t>provisions</a:t>
            </a:r>
            <a:r>
              <a:rPr lang="en-US" sz="3000" dirty="0" smtClean="0"/>
              <a:t> for themselves.”</a:t>
            </a:r>
          </a:p>
          <a:p>
            <a:endParaRPr lang="en-US" sz="3000" dirty="0" smtClean="0"/>
          </a:p>
          <a:p>
            <a:r>
              <a:rPr lang="en-US" sz="3000" b="1" dirty="0"/>
              <a:t>Luke 5:11</a:t>
            </a:r>
            <a:r>
              <a:rPr lang="en-US" sz="3000" dirty="0"/>
              <a:t> </a:t>
            </a:r>
            <a:r>
              <a:rPr lang="en-US" sz="3000" dirty="0" smtClean="0"/>
              <a:t>– “When </a:t>
            </a:r>
            <a:r>
              <a:rPr lang="en-US" sz="3000" dirty="0"/>
              <a:t>“When they had brought their boats </a:t>
            </a:r>
            <a:r>
              <a:rPr lang="en-US" sz="3000" dirty="0" smtClean="0"/>
              <a:t>to land, </a:t>
            </a:r>
            <a:r>
              <a:rPr lang="en-US" sz="3000" u="sng" dirty="0" smtClean="0"/>
              <a:t>they </a:t>
            </a:r>
            <a:r>
              <a:rPr lang="en-US" sz="3000" u="sng" dirty="0"/>
              <a:t>left everything</a:t>
            </a:r>
            <a:r>
              <a:rPr lang="en-US" sz="3000" dirty="0"/>
              <a:t> and followed Him</a:t>
            </a:r>
            <a:r>
              <a:rPr lang="en-US" sz="3000" dirty="0" smtClean="0"/>
              <a:t>.”</a:t>
            </a:r>
          </a:p>
        </p:txBody>
      </p:sp>
      <p:pic>
        <p:nvPicPr>
          <p:cNvPr id="8194" name="Picture 2" descr="Image result for follow Jesus whereever he go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670" y="1605777"/>
            <a:ext cx="5295330" cy="5252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2966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0" y="0"/>
            <a:ext cx="9144000" cy="14942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12000" u="sng" dirty="0" smtClean="0"/>
              <a:t>No Provisions</a:t>
            </a:r>
            <a:endParaRPr lang="es-GT" sz="12000" u="sng" dirty="0"/>
          </a:p>
        </p:txBody>
      </p:sp>
      <p:sp>
        <p:nvSpPr>
          <p:cNvPr id="5" name="Content Placeholder 2"/>
          <p:cNvSpPr txBox="1">
            <a:spLocks/>
          </p:cNvSpPr>
          <p:nvPr/>
        </p:nvSpPr>
        <p:spPr>
          <a:xfrm>
            <a:off x="0" y="1494263"/>
            <a:ext cx="4850780" cy="5363737"/>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sz="2500" b="1" dirty="0" smtClean="0"/>
              <a:t>Deut </a:t>
            </a:r>
            <a:r>
              <a:rPr lang="en-US" sz="2500" b="1" dirty="0"/>
              <a:t>29:5</a:t>
            </a:r>
            <a:r>
              <a:rPr lang="en-US" sz="2500" dirty="0"/>
              <a:t> – “I have led you forty years in </a:t>
            </a:r>
            <a:r>
              <a:rPr lang="en-US" sz="2500" dirty="0" smtClean="0"/>
              <a:t>the wilderness; </a:t>
            </a:r>
            <a:r>
              <a:rPr lang="en-US" sz="2500" u="sng" dirty="0" smtClean="0"/>
              <a:t>your </a:t>
            </a:r>
            <a:r>
              <a:rPr lang="en-US" sz="2500" u="sng" dirty="0"/>
              <a:t>clothes have not worn out on you, and your sandal has not worn out on your foot</a:t>
            </a:r>
            <a:r>
              <a:rPr lang="en-US" sz="2500" dirty="0" smtClean="0"/>
              <a:t>.”</a:t>
            </a:r>
          </a:p>
          <a:p>
            <a:r>
              <a:rPr lang="en-US" sz="2500" b="1" dirty="0"/>
              <a:t>Matt 6:31</a:t>
            </a:r>
            <a:r>
              <a:rPr lang="en-US" sz="2500" dirty="0"/>
              <a:t> – “</a:t>
            </a:r>
            <a:r>
              <a:rPr lang="en-US" sz="2500" u="sng" dirty="0"/>
              <a:t>Do not worry</a:t>
            </a:r>
            <a:r>
              <a:rPr lang="en-US" sz="2500" dirty="0"/>
              <a:t> then, saying, ‘What will we eat?’ or ‘What will we drink?’ or ‘What will we wear for clothing</a:t>
            </a:r>
            <a:r>
              <a:rPr lang="en-US" sz="2500" dirty="0" smtClean="0"/>
              <a:t>?’”</a:t>
            </a:r>
          </a:p>
          <a:p>
            <a:r>
              <a:rPr lang="en-US" sz="2500" b="1" dirty="0"/>
              <a:t>Matt 6:33</a:t>
            </a:r>
            <a:r>
              <a:rPr lang="en-US" sz="2500" dirty="0"/>
              <a:t> – “But </a:t>
            </a:r>
            <a:r>
              <a:rPr lang="en-US" sz="2500" u="sng" dirty="0"/>
              <a:t>seek first</a:t>
            </a:r>
            <a:r>
              <a:rPr lang="en-US" sz="2500" dirty="0"/>
              <a:t> His kingdom and His righteousness, and </a:t>
            </a:r>
            <a:r>
              <a:rPr lang="en-US" sz="2500" u="sng" dirty="0"/>
              <a:t>all these things will be added to you</a:t>
            </a:r>
            <a:r>
              <a:rPr lang="en-US" sz="2500" dirty="0" smtClean="0"/>
              <a:t>.”</a:t>
            </a:r>
          </a:p>
        </p:txBody>
      </p:sp>
      <p:pic>
        <p:nvPicPr>
          <p:cNvPr id="9218" name="Picture 2" descr="Image result for malachi 3: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0780" y="1494263"/>
            <a:ext cx="4293220" cy="5363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8230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Image result for exodus map"/>
          <p:cNvPicPr>
            <a:picLocks noChangeAspect="1" noChangeArrowheads="1"/>
          </p:cNvPicPr>
          <p:nvPr/>
        </p:nvPicPr>
        <p:blipFill rotWithShape="1">
          <a:blip r:embed="rId2">
            <a:extLst>
              <a:ext uri="{28A0092B-C50C-407E-A947-70E740481C1C}">
                <a14:useLocalDpi xmlns:a14="http://schemas.microsoft.com/office/drawing/2010/main" val="0"/>
              </a:ext>
            </a:extLst>
          </a:blip>
          <a:srcRect l="833" t="7777" r="2976" b="2700"/>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3057099" y="2961564"/>
            <a:ext cx="1514902" cy="1462991"/>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GT"/>
          </a:p>
        </p:txBody>
      </p:sp>
      <p:sp>
        <p:nvSpPr>
          <p:cNvPr id="8" name="Right Arrow 7"/>
          <p:cNvSpPr/>
          <p:nvPr/>
        </p:nvSpPr>
        <p:spPr>
          <a:xfrm rot="19671664">
            <a:off x="3842089" y="2370182"/>
            <a:ext cx="1653131" cy="164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Tree>
    <p:extLst>
      <p:ext uri="{BB962C8B-B14F-4D97-AF65-F5344CB8AC3E}">
        <p14:creationId xmlns:p14="http://schemas.microsoft.com/office/powerpoint/2010/main" val="17948518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
  <TotalTime>2726</TotalTime>
  <Words>1724</Words>
  <Application>Microsoft Office PowerPoint</Application>
  <PresentationFormat>On-screen Show (4:3)</PresentationFormat>
  <Paragraphs>64</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Rockwell</vt:lpstr>
      <vt:lpstr>Rockwell Condensed</vt:lpstr>
      <vt:lpstr>Wingdings</vt:lpstr>
      <vt:lpstr>Wood Type</vt:lpstr>
      <vt:lpstr>PowerPoint Presentation</vt:lpstr>
      <vt:lpstr>PowerPoint Presentation</vt:lpstr>
      <vt:lpstr>Slavery</vt:lpstr>
      <vt:lpstr>Slavery</vt:lpstr>
      <vt:lpstr>PowerPoint Presentation</vt:lpstr>
      <vt:lpstr>WITHOUT DELAY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ryan.h.hasty@gmail.com</cp:lastModifiedBy>
  <cp:revision>99</cp:revision>
  <dcterms:created xsi:type="dcterms:W3CDTF">2020-03-06T01:47:48Z</dcterms:created>
  <dcterms:modified xsi:type="dcterms:W3CDTF">2020-03-07T23:14:42Z</dcterms:modified>
</cp:coreProperties>
</file>