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72" r:id="rId2"/>
    <p:sldId id="256" r:id="rId3"/>
    <p:sldId id="266" r:id="rId4"/>
    <p:sldId id="267" r:id="rId5"/>
    <p:sldId id="257" r:id="rId6"/>
    <p:sldId id="268" r:id="rId7"/>
    <p:sldId id="258" r:id="rId8"/>
    <p:sldId id="259" r:id="rId9"/>
    <p:sldId id="269" r:id="rId10"/>
    <p:sldId id="270" r:id="rId11"/>
    <p:sldId id="271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535" autoAdjust="0"/>
  </p:normalViewPr>
  <p:slideViewPr>
    <p:cSldViewPr snapToGrid="0">
      <p:cViewPr varScale="1">
        <p:scale>
          <a:sx n="68" d="100"/>
          <a:sy n="68" d="100"/>
        </p:scale>
        <p:origin x="72" y="7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5D05B9-5307-4476-8D5A-9AF7350B244C}" type="datetimeFigureOut">
              <a:rPr lang="es-GT" smtClean="0"/>
              <a:t>26/04/2020</a:t>
            </a:fld>
            <a:endParaRPr lang="es-G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G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74AF80-1297-42E0-9C5E-B8914DF97D51}" type="slidenum">
              <a:rPr lang="es-GT" smtClean="0"/>
              <a:t>‹#›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063215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7F525-1405-481F-9656-063A9E111931}" type="datetimeFigureOut">
              <a:rPr lang="es-GT" smtClean="0"/>
              <a:t>26/04/2020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7CA45-04E8-4571-A468-299ECCF93C11}" type="slidenum">
              <a:rPr lang="es-GT" smtClean="0"/>
              <a:t>‹#›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207113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7F525-1405-481F-9656-063A9E111931}" type="datetimeFigureOut">
              <a:rPr lang="es-GT" smtClean="0"/>
              <a:t>26/04/2020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7CA45-04E8-4571-A468-299ECCF93C11}" type="slidenum">
              <a:rPr lang="es-GT" smtClean="0"/>
              <a:t>‹#›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01930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7F525-1405-481F-9656-063A9E111931}" type="datetimeFigureOut">
              <a:rPr lang="es-GT" smtClean="0"/>
              <a:t>26/04/2020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7CA45-04E8-4571-A468-299ECCF93C11}" type="slidenum">
              <a:rPr lang="es-GT" smtClean="0"/>
              <a:t>‹#›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560320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7F525-1405-481F-9656-063A9E111931}" type="datetimeFigureOut">
              <a:rPr lang="es-GT" smtClean="0"/>
              <a:t>26/04/2020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7CA45-04E8-4571-A468-299ECCF93C11}" type="slidenum">
              <a:rPr lang="es-GT" smtClean="0"/>
              <a:t>‹#›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187968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7F525-1405-481F-9656-063A9E111931}" type="datetimeFigureOut">
              <a:rPr lang="es-GT" smtClean="0"/>
              <a:t>26/04/2020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7CA45-04E8-4571-A468-299ECCF93C11}" type="slidenum">
              <a:rPr lang="es-GT" smtClean="0"/>
              <a:t>‹#›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431548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7F525-1405-481F-9656-063A9E111931}" type="datetimeFigureOut">
              <a:rPr lang="es-GT" smtClean="0"/>
              <a:t>26/04/2020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7CA45-04E8-4571-A468-299ECCF93C11}" type="slidenum">
              <a:rPr lang="es-GT" smtClean="0"/>
              <a:t>‹#›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881334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7F525-1405-481F-9656-063A9E111931}" type="datetimeFigureOut">
              <a:rPr lang="es-GT" smtClean="0"/>
              <a:t>26/04/2020</a:t>
            </a:fld>
            <a:endParaRPr lang="es-G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7CA45-04E8-4571-A468-299ECCF93C11}" type="slidenum">
              <a:rPr lang="es-GT" smtClean="0"/>
              <a:t>‹#›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737011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7F525-1405-481F-9656-063A9E111931}" type="datetimeFigureOut">
              <a:rPr lang="es-GT" smtClean="0"/>
              <a:t>26/04/2020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7CA45-04E8-4571-A468-299ECCF93C11}" type="slidenum">
              <a:rPr lang="es-GT" smtClean="0"/>
              <a:t>‹#›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657453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7F525-1405-481F-9656-063A9E111931}" type="datetimeFigureOut">
              <a:rPr lang="es-GT" smtClean="0"/>
              <a:t>26/04/2020</a:t>
            </a:fld>
            <a:endParaRPr lang="es-G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7CA45-04E8-4571-A468-299ECCF93C11}" type="slidenum">
              <a:rPr lang="es-GT" smtClean="0"/>
              <a:t>‹#›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984857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7F525-1405-481F-9656-063A9E111931}" type="datetimeFigureOut">
              <a:rPr lang="es-GT" smtClean="0"/>
              <a:t>26/04/2020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7CA45-04E8-4571-A468-299ECCF93C11}" type="slidenum">
              <a:rPr lang="es-GT" smtClean="0"/>
              <a:t>‹#›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654915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7F525-1405-481F-9656-063A9E111931}" type="datetimeFigureOut">
              <a:rPr lang="es-GT" smtClean="0"/>
              <a:t>26/04/2020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7CA45-04E8-4571-A468-299ECCF93C11}" type="slidenum">
              <a:rPr lang="es-GT" smtClean="0"/>
              <a:t>‹#›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353657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57F525-1405-481F-9656-063A9E111931}" type="datetimeFigureOut">
              <a:rPr lang="es-GT" smtClean="0"/>
              <a:t>26/04/2020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F7CA45-04E8-4571-A468-299ECCF93C11}" type="slidenum">
              <a:rPr lang="es-GT" smtClean="0"/>
              <a:t>‹#›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435009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295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9130" y="30296"/>
            <a:ext cx="9003325" cy="1083374"/>
          </a:xfrm>
          <a:prstGeom prst="rect">
            <a:avLst/>
          </a:prstGeom>
          <a:solidFill>
            <a:srgbClr val="0070C0"/>
          </a:solidFill>
        </p:spPr>
        <p:txBody>
          <a:bodyPr wrap="square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5600" b="1" dirty="0" smtClean="0">
                <a:solidFill>
                  <a:schemeClr val="bg1"/>
                </a:solidFill>
                <a:latin typeface="Rockwell" panose="020606030202050204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Climactic</a:t>
            </a:r>
            <a:r>
              <a:rPr lang="en-US" sz="5600" b="1" dirty="0" smtClean="0">
                <a:solidFill>
                  <a:schemeClr val="bg1"/>
                </a:solidFill>
                <a:latin typeface="Rockwell" panose="020606030202050204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Parallelism</a:t>
            </a:r>
            <a:endParaRPr lang="es-GT" sz="5600" b="1" dirty="0">
              <a:solidFill>
                <a:schemeClr val="bg1"/>
              </a:solidFill>
              <a:latin typeface="Rockwell" panose="020606030202050204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957804" y="1186962"/>
            <a:ext cx="6124652" cy="5609492"/>
          </a:xfrm>
          <a:ln w="38100">
            <a:solidFill>
              <a:schemeClr val="tx1"/>
            </a:solidFill>
          </a:ln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sz="100" b="1" u="sng" dirty="0" smtClean="0">
              <a:latin typeface="Rockwell" panose="02060603020205020403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4000" b="1" u="sng" dirty="0" smtClean="0">
                <a:latin typeface="Rockwell" panose="02060603020205020403" pitchFamily="18" charset="0"/>
              </a:rPr>
              <a:t>Examples</a:t>
            </a:r>
          </a:p>
          <a:p>
            <a:r>
              <a:rPr lang="en-US" sz="2600" dirty="0" smtClean="0">
                <a:latin typeface="Rockwell" panose="02060603020205020403" pitchFamily="18" charset="0"/>
              </a:rPr>
              <a:t>Psa 93:3</a:t>
            </a:r>
          </a:p>
          <a:p>
            <a:pPr marL="0" indent="0">
              <a:buNone/>
            </a:pPr>
            <a:r>
              <a:rPr lang="en-US" sz="1900" dirty="0">
                <a:latin typeface="Rockwell" panose="02060603020205020403" pitchFamily="18" charset="0"/>
              </a:rPr>
              <a:t> </a:t>
            </a:r>
            <a:r>
              <a:rPr lang="en-US" sz="1900" dirty="0" smtClean="0">
                <a:latin typeface="Rockwell" panose="02060603020205020403" pitchFamily="18" charset="0"/>
              </a:rPr>
              <a:t> The</a:t>
            </a:r>
            <a:r>
              <a:rPr lang="en-US" sz="1900" dirty="0">
                <a:latin typeface="Rockwell" panose="02060603020205020403" pitchFamily="18" charset="0"/>
              </a:rPr>
              <a:t> floods have lifted up, </a:t>
            </a:r>
            <a:r>
              <a:rPr lang="en-US" sz="1900" dirty="0">
                <a:solidFill>
                  <a:srgbClr val="FF0000"/>
                </a:solidFill>
                <a:latin typeface="Rockwell" panose="02060603020205020403" pitchFamily="18" charset="0"/>
              </a:rPr>
              <a:t>O </a:t>
            </a:r>
            <a:r>
              <a:rPr lang="en-US" sz="1900" cap="small" dirty="0">
                <a:solidFill>
                  <a:srgbClr val="FF0000"/>
                </a:solidFill>
                <a:latin typeface="Rockwell" panose="02060603020205020403" pitchFamily="18" charset="0"/>
              </a:rPr>
              <a:t>Lord</a:t>
            </a:r>
            <a:r>
              <a:rPr lang="en-US" sz="1900" dirty="0">
                <a:latin typeface="Rockwell" panose="02060603020205020403" pitchFamily="18" charset="0"/>
              </a:rPr>
              <a:t>, </a:t>
            </a:r>
            <a:endParaRPr lang="en-US" sz="1900" dirty="0" smtClean="0">
              <a:latin typeface="Rockwell" panose="02060603020205020403" pitchFamily="18" charset="0"/>
            </a:endParaRPr>
          </a:p>
          <a:p>
            <a:pPr marL="0" indent="0">
              <a:buNone/>
            </a:pPr>
            <a:r>
              <a:rPr lang="en-US" sz="1900" dirty="0">
                <a:latin typeface="Rockwell" panose="02060603020205020403" pitchFamily="18" charset="0"/>
              </a:rPr>
              <a:t> </a:t>
            </a:r>
            <a:r>
              <a:rPr lang="en-US" sz="1900" dirty="0" smtClean="0">
                <a:latin typeface="Rockwell" panose="02060603020205020403" pitchFamily="18" charset="0"/>
              </a:rPr>
              <a:t> the </a:t>
            </a:r>
            <a:r>
              <a:rPr lang="en-US" sz="1900" dirty="0">
                <a:latin typeface="Rockwell" panose="02060603020205020403" pitchFamily="18" charset="0"/>
              </a:rPr>
              <a:t>floods have lifted up </a:t>
            </a:r>
            <a:r>
              <a:rPr lang="en-US" sz="1900" dirty="0">
                <a:solidFill>
                  <a:srgbClr val="FF0000"/>
                </a:solidFill>
                <a:latin typeface="Rockwell" panose="02060603020205020403" pitchFamily="18" charset="0"/>
              </a:rPr>
              <a:t>their voice</a:t>
            </a:r>
            <a:r>
              <a:rPr lang="en-US" sz="1900" dirty="0">
                <a:latin typeface="Rockwell" panose="02060603020205020403" pitchFamily="18" charset="0"/>
              </a:rPr>
              <a:t>, </a:t>
            </a:r>
            <a:endParaRPr lang="en-US" sz="1900" dirty="0" smtClean="0">
              <a:latin typeface="Rockwell" panose="02060603020205020403" pitchFamily="18" charset="0"/>
            </a:endParaRPr>
          </a:p>
          <a:p>
            <a:pPr marL="0" indent="0">
              <a:buNone/>
            </a:pPr>
            <a:r>
              <a:rPr lang="en-US" sz="1900" dirty="0">
                <a:latin typeface="Rockwell" panose="02060603020205020403" pitchFamily="18" charset="0"/>
              </a:rPr>
              <a:t> </a:t>
            </a:r>
            <a:r>
              <a:rPr lang="en-US" sz="1900" dirty="0" smtClean="0">
                <a:latin typeface="Rockwell" panose="02060603020205020403" pitchFamily="18" charset="0"/>
              </a:rPr>
              <a:t> the </a:t>
            </a:r>
            <a:r>
              <a:rPr lang="en-US" sz="1900" dirty="0">
                <a:latin typeface="Rockwell" panose="02060603020205020403" pitchFamily="18" charset="0"/>
              </a:rPr>
              <a:t>floods lift up </a:t>
            </a:r>
            <a:r>
              <a:rPr lang="en-US" sz="1900" dirty="0">
                <a:solidFill>
                  <a:srgbClr val="FF0000"/>
                </a:solidFill>
                <a:latin typeface="Rockwell" panose="02060603020205020403" pitchFamily="18" charset="0"/>
              </a:rPr>
              <a:t>their pounding waves</a:t>
            </a:r>
            <a:r>
              <a:rPr lang="en-US" sz="1900" dirty="0" smtClean="0">
                <a:latin typeface="Rockwell" panose="02060603020205020403" pitchFamily="18" charset="0"/>
              </a:rPr>
              <a:t>.</a:t>
            </a:r>
          </a:p>
          <a:p>
            <a:r>
              <a:rPr lang="en-US" sz="2600" dirty="0" smtClean="0">
                <a:latin typeface="Rockwell" panose="02060603020205020403" pitchFamily="18" charset="0"/>
              </a:rPr>
              <a:t>Psa 96:1-2a</a:t>
            </a:r>
            <a:endParaRPr lang="en-US" sz="2600" dirty="0">
              <a:latin typeface="Rockwell" panose="02060603020205020403" pitchFamily="18" charset="0"/>
            </a:endParaRPr>
          </a:p>
          <a:p>
            <a:pPr marL="0" indent="0">
              <a:buNone/>
            </a:pPr>
            <a:r>
              <a:rPr lang="en-US" sz="1900" dirty="0">
                <a:latin typeface="Rockwell" panose="02060603020205020403" pitchFamily="18" charset="0"/>
              </a:rPr>
              <a:t> </a:t>
            </a:r>
            <a:r>
              <a:rPr lang="en-US" sz="1900" dirty="0" smtClean="0">
                <a:latin typeface="Rockwell" panose="02060603020205020403" pitchFamily="18" charset="0"/>
              </a:rPr>
              <a:t> Sing </a:t>
            </a:r>
            <a:r>
              <a:rPr lang="en-US" sz="1900" dirty="0">
                <a:latin typeface="Rockwell" panose="02060603020205020403" pitchFamily="18" charset="0"/>
              </a:rPr>
              <a:t>to the </a:t>
            </a:r>
            <a:r>
              <a:rPr lang="en-US" sz="1900" cap="small" dirty="0">
                <a:latin typeface="Rockwell" panose="02060603020205020403" pitchFamily="18" charset="0"/>
              </a:rPr>
              <a:t>Lord</a:t>
            </a:r>
            <a:r>
              <a:rPr lang="en-US" sz="1900" dirty="0">
                <a:latin typeface="Rockwell" panose="02060603020205020403" pitchFamily="18" charset="0"/>
              </a:rPr>
              <a:t> </a:t>
            </a:r>
            <a:r>
              <a:rPr lang="en-US" sz="1900" dirty="0">
                <a:solidFill>
                  <a:srgbClr val="FF0000"/>
                </a:solidFill>
                <a:latin typeface="Rockwell" panose="02060603020205020403" pitchFamily="18" charset="0"/>
              </a:rPr>
              <a:t>a new song</a:t>
            </a:r>
            <a:r>
              <a:rPr lang="en-US" sz="1900" dirty="0">
                <a:latin typeface="Rockwell" panose="02060603020205020403" pitchFamily="18" charset="0"/>
              </a:rPr>
              <a:t>; </a:t>
            </a:r>
            <a:endParaRPr lang="en-US" sz="1900" dirty="0" smtClean="0">
              <a:latin typeface="Rockwell" panose="02060603020205020403" pitchFamily="18" charset="0"/>
            </a:endParaRPr>
          </a:p>
          <a:p>
            <a:pPr marL="0" indent="0">
              <a:buNone/>
            </a:pPr>
            <a:r>
              <a:rPr lang="en-US" sz="1900" dirty="0">
                <a:latin typeface="Rockwell" panose="02060603020205020403" pitchFamily="18" charset="0"/>
              </a:rPr>
              <a:t> </a:t>
            </a:r>
            <a:r>
              <a:rPr lang="en-US" sz="1900" dirty="0" smtClean="0">
                <a:latin typeface="Rockwell" panose="02060603020205020403" pitchFamily="18" charset="0"/>
              </a:rPr>
              <a:t> sing </a:t>
            </a:r>
            <a:r>
              <a:rPr lang="en-US" sz="1900" dirty="0">
                <a:latin typeface="Rockwell" panose="02060603020205020403" pitchFamily="18" charset="0"/>
              </a:rPr>
              <a:t>to the </a:t>
            </a:r>
            <a:r>
              <a:rPr lang="en-US" sz="1900" cap="small" dirty="0">
                <a:latin typeface="Rockwell" panose="02060603020205020403" pitchFamily="18" charset="0"/>
              </a:rPr>
              <a:t>Lord</a:t>
            </a:r>
            <a:r>
              <a:rPr lang="en-US" sz="1900" dirty="0">
                <a:latin typeface="Rockwell" panose="02060603020205020403" pitchFamily="18" charset="0"/>
              </a:rPr>
              <a:t>, </a:t>
            </a:r>
            <a:r>
              <a:rPr lang="en-US" sz="1900" dirty="0">
                <a:solidFill>
                  <a:srgbClr val="FF0000"/>
                </a:solidFill>
                <a:latin typeface="Rockwell" panose="02060603020205020403" pitchFamily="18" charset="0"/>
              </a:rPr>
              <a:t>all the earth</a:t>
            </a:r>
            <a:r>
              <a:rPr lang="en-US" sz="1900" dirty="0">
                <a:latin typeface="Rockwell" panose="02060603020205020403" pitchFamily="18" charset="0"/>
              </a:rPr>
              <a:t>. </a:t>
            </a:r>
            <a:endParaRPr lang="en-US" sz="1900" dirty="0" smtClean="0">
              <a:latin typeface="Rockwell" panose="02060603020205020403" pitchFamily="18" charset="0"/>
            </a:endParaRPr>
          </a:p>
          <a:p>
            <a:pPr marL="0" indent="0">
              <a:buNone/>
            </a:pPr>
            <a:r>
              <a:rPr lang="en-US" sz="1900" dirty="0">
                <a:latin typeface="Rockwell" panose="02060603020205020403" pitchFamily="18" charset="0"/>
              </a:rPr>
              <a:t> </a:t>
            </a:r>
            <a:r>
              <a:rPr lang="en-US" sz="1900" dirty="0" smtClean="0">
                <a:latin typeface="Rockwell" panose="02060603020205020403" pitchFamily="18" charset="0"/>
              </a:rPr>
              <a:t> Sing </a:t>
            </a:r>
            <a:r>
              <a:rPr lang="en-US" sz="1900" dirty="0">
                <a:latin typeface="Rockwell" panose="02060603020205020403" pitchFamily="18" charset="0"/>
              </a:rPr>
              <a:t>to the </a:t>
            </a:r>
            <a:r>
              <a:rPr lang="en-US" sz="1900" cap="small" dirty="0">
                <a:latin typeface="Rockwell" panose="02060603020205020403" pitchFamily="18" charset="0"/>
              </a:rPr>
              <a:t>Lord</a:t>
            </a:r>
            <a:r>
              <a:rPr lang="en-US" sz="1900" dirty="0">
                <a:latin typeface="Rockwell" panose="02060603020205020403" pitchFamily="18" charset="0"/>
              </a:rPr>
              <a:t>, </a:t>
            </a:r>
            <a:r>
              <a:rPr lang="en-US" sz="1900" dirty="0">
                <a:solidFill>
                  <a:srgbClr val="FF0000"/>
                </a:solidFill>
                <a:latin typeface="Rockwell" panose="02060603020205020403" pitchFamily="18" charset="0"/>
              </a:rPr>
              <a:t>bless His name</a:t>
            </a:r>
            <a:r>
              <a:rPr lang="en-US" sz="1900" dirty="0" smtClean="0">
                <a:latin typeface="Rockwell" panose="02060603020205020403" pitchFamily="18" charset="0"/>
              </a:rPr>
              <a:t>.</a:t>
            </a:r>
          </a:p>
          <a:p>
            <a:r>
              <a:rPr lang="en-US" sz="2600" dirty="0" smtClean="0">
                <a:latin typeface="Rockwell" panose="02060603020205020403" pitchFamily="18" charset="0"/>
              </a:rPr>
              <a:t>Hab 3:17-18</a:t>
            </a:r>
          </a:p>
          <a:p>
            <a:pPr marL="0" indent="0">
              <a:buNone/>
            </a:pPr>
            <a:r>
              <a:rPr lang="en-US" sz="1900" dirty="0">
                <a:latin typeface="Rockwell" panose="02060603020205020403" pitchFamily="18" charset="0"/>
              </a:rPr>
              <a:t> </a:t>
            </a:r>
            <a:r>
              <a:rPr lang="en-US" sz="1900" dirty="0" smtClean="0">
                <a:latin typeface="Rockwell" panose="02060603020205020403" pitchFamily="18" charset="0"/>
              </a:rPr>
              <a:t> </a:t>
            </a:r>
            <a:r>
              <a:rPr lang="en-US" sz="1900" u="sng" dirty="0" smtClean="0">
                <a:latin typeface="Rockwell" panose="02060603020205020403" pitchFamily="18" charset="0"/>
              </a:rPr>
              <a:t>Though</a:t>
            </a:r>
            <a:r>
              <a:rPr lang="en-US" sz="1900" dirty="0" smtClean="0">
                <a:latin typeface="Rockwell" panose="02060603020205020403" pitchFamily="18" charset="0"/>
              </a:rPr>
              <a:t> </a:t>
            </a:r>
            <a:r>
              <a:rPr lang="en-US" sz="1900" dirty="0">
                <a:latin typeface="Rockwell" panose="02060603020205020403" pitchFamily="18" charset="0"/>
              </a:rPr>
              <a:t>the </a:t>
            </a:r>
            <a:r>
              <a:rPr lang="en-US" sz="1900" dirty="0">
                <a:solidFill>
                  <a:srgbClr val="FF0000"/>
                </a:solidFill>
                <a:latin typeface="Rockwell" panose="02060603020205020403" pitchFamily="18" charset="0"/>
              </a:rPr>
              <a:t>fig tree should not blossom</a:t>
            </a:r>
            <a:r>
              <a:rPr lang="en-US" sz="1900" dirty="0">
                <a:latin typeface="Rockwell" panose="02060603020205020403" pitchFamily="18" charset="0"/>
              </a:rPr>
              <a:t> </a:t>
            </a:r>
            <a:endParaRPr lang="en-US" sz="1900" dirty="0" smtClean="0">
              <a:latin typeface="Rockwell" panose="02060603020205020403" pitchFamily="18" charset="0"/>
            </a:endParaRPr>
          </a:p>
          <a:p>
            <a:pPr marL="0" indent="0">
              <a:buNone/>
            </a:pPr>
            <a:r>
              <a:rPr lang="en-US" sz="1900" dirty="0">
                <a:latin typeface="Rockwell" panose="02060603020205020403" pitchFamily="18" charset="0"/>
              </a:rPr>
              <a:t> </a:t>
            </a:r>
            <a:r>
              <a:rPr lang="en-US" sz="1900" dirty="0" smtClean="0">
                <a:latin typeface="Rockwell" panose="02060603020205020403" pitchFamily="18" charset="0"/>
              </a:rPr>
              <a:t> </a:t>
            </a:r>
            <a:r>
              <a:rPr lang="en-US" sz="1900" u="sng" dirty="0" smtClean="0">
                <a:latin typeface="Rockwell" panose="02060603020205020403" pitchFamily="18" charset="0"/>
              </a:rPr>
              <a:t>and</a:t>
            </a:r>
            <a:r>
              <a:rPr lang="en-US" sz="1900" dirty="0" smtClean="0">
                <a:latin typeface="Rockwell" panose="02060603020205020403" pitchFamily="18" charset="0"/>
              </a:rPr>
              <a:t> </a:t>
            </a:r>
            <a:r>
              <a:rPr lang="en-US" sz="1900" dirty="0">
                <a:latin typeface="Rockwell" panose="02060603020205020403" pitchFamily="18" charset="0"/>
              </a:rPr>
              <a:t>there be </a:t>
            </a:r>
            <a:r>
              <a:rPr lang="en-US" sz="1900" dirty="0">
                <a:solidFill>
                  <a:srgbClr val="FF0000"/>
                </a:solidFill>
                <a:latin typeface="Rockwell" panose="02060603020205020403" pitchFamily="18" charset="0"/>
              </a:rPr>
              <a:t>no fruit on the vines</a:t>
            </a:r>
            <a:r>
              <a:rPr lang="en-US" sz="1900" dirty="0">
                <a:latin typeface="Rockwell" panose="02060603020205020403" pitchFamily="18" charset="0"/>
              </a:rPr>
              <a:t>, </a:t>
            </a:r>
            <a:endParaRPr lang="en-US" sz="1900" dirty="0" smtClean="0">
              <a:latin typeface="Rockwell" panose="02060603020205020403" pitchFamily="18" charset="0"/>
            </a:endParaRPr>
          </a:p>
          <a:p>
            <a:pPr marL="0" indent="0">
              <a:buNone/>
            </a:pPr>
            <a:r>
              <a:rPr lang="en-US" sz="1900" dirty="0">
                <a:latin typeface="Rockwell" panose="02060603020205020403" pitchFamily="18" charset="0"/>
              </a:rPr>
              <a:t> </a:t>
            </a:r>
            <a:r>
              <a:rPr lang="en-US" sz="1900" dirty="0" smtClean="0">
                <a:latin typeface="Rockwell" panose="02060603020205020403" pitchFamily="18" charset="0"/>
              </a:rPr>
              <a:t> </a:t>
            </a:r>
            <a:r>
              <a:rPr lang="en-US" sz="1900" u="sng" dirty="0" smtClean="0">
                <a:latin typeface="Rockwell" panose="02060603020205020403" pitchFamily="18" charset="0"/>
              </a:rPr>
              <a:t>though</a:t>
            </a:r>
            <a:r>
              <a:rPr lang="en-US" sz="1900" dirty="0" smtClean="0">
                <a:latin typeface="Rockwell" panose="02060603020205020403" pitchFamily="18" charset="0"/>
              </a:rPr>
              <a:t> </a:t>
            </a:r>
            <a:r>
              <a:rPr lang="en-US" sz="1900" dirty="0">
                <a:latin typeface="Rockwell" panose="02060603020205020403" pitchFamily="18" charset="0"/>
              </a:rPr>
              <a:t>the </a:t>
            </a:r>
            <a:r>
              <a:rPr lang="en-US" sz="1900" dirty="0">
                <a:solidFill>
                  <a:srgbClr val="FF0000"/>
                </a:solidFill>
                <a:latin typeface="Rockwell" panose="02060603020205020403" pitchFamily="18" charset="0"/>
              </a:rPr>
              <a:t>yield of the olive should fail</a:t>
            </a:r>
            <a:r>
              <a:rPr lang="en-US" sz="1900" dirty="0">
                <a:latin typeface="Rockwell" panose="02060603020205020403" pitchFamily="18" charset="0"/>
              </a:rPr>
              <a:t> </a:t>
            </a:r>
            <a:endParaRPr lang="en-US" sz="1900" dirty="0" smtClean="0">
              <a:latin typeface="Rockwell" panose="02060603020205020403" pitchFamily="18" charset="0"/>
            </a:endParaRPr>
          </a:p>
          <a:p>
            <a:pPr marL="0" indent="0">
              <a:buNone/>
            </a:pPr>
            <a:r>
              <a:rPr lang="en-US" sz="1900" dirty="0">
                <a:latin typeface="Rockwell" panose="02060603020205020403" pitchFamily="18" charset="0"/>
              </a:rPr>
              <a:t> </a:t>
            </a:r>
            <a:r>
              <a:rPr lang="en-US" sz="1900" dirty="0" smtClean="0">
                <a:latin typeface="Rockwell" panose="02060603020205020403" pitchFamily="18" charset="0"/>
              </a:rPr>
              <a:t> </a:t>
            </a:r>
            <a:r>
              <a:rPr lang="en-US" sz="1900" u="sng" dirty="0" smtClean="0">
                <a:latin typeface="Rockwell" panose="02060603020205020403" pitchFamily="18" charset="0"/>
              </a:rPr>
              <a:t>and</a:t>
            </a:r>
            <a:r>
              <a:rPr lang="en-US" sz="1900" dirty="0" smtClean="0">
                <a:latin typeface="Rockwell" panose="02060603020205020403" pitchFamily="18" charset="0"/>
              </a:rPr>
              <a:t> </a:t>
            </a:r>
            <a:r>
              <a:rPr lang="en-US" sz="1900" dirty="0">
                <a:latin typeface="Rockwell" panose="02060603020205020403" pitchFamily="18" charset="0"/>
              </a:rPr>
              <a:t>the </a:t>
            </a:r>
            <a:r>
              <a:rPr lang="en-US" sz="1900" dirty="0">
                <a:solidFill>
                  <a:srgbClr val="FF0000"/>
                </a:solidFill>
                <a:latin typeface="Rockwell" panose="02060603020205020403" pitchFamily="18" charset="0"/>
              </a:rPr>
              <a:t>fields produce no food</a:t>
            </a:r>
            <a:r>
              <a:rPr lang="en-US" sz="1900" dirty="0">
                <a:latin typeface="Rockwell" panose="02060603020205020403" pitchFamily="18" charset="0"/>
              </a:rPr>
              <a:t>, </a:t>
            </a:r>
            <a:endParaRPr lang="en-US" sz="1900" dirty="0" smtClean="0">
              <a:latin typeface="Rockwell" panose="02060603020205020403" pitchFamily="18" charset="0"/>
            </a:endParaRPr>
          </a:p>
          <a:p>
            <a:pPr marL="0" indent="0">
              <a:buNone/>
            </a:pPr>
            <a:r>
              <a:rPr lang="en-US" sz="1900" dirty="0">
                <a:latin typeface="Rockwell" panose="02060603020205020403" pitchFamily="18" charset="0"/>
              </a:rPr>
              <a:t> </a:t>
            </a:r>
            <a:r>
              <a:rPr lang="en-US" sz="1900" dirty="0" smtClean="0">
                <a:latin typeface="Rockwell" panose="02060603020205020403" pitchFamily="18" charset="0"/>
              </a:rPr>
              <a:t> </a:t>
            </a:r>
            <a:r>
              <a:rPr lang="en-US" sz="1900" u="sng" dirty="0" smtClean="0">
                <a:latin typeface="Rockwell" panose="02060603020205020403" pitchFamily="18" charset="0"/>
              </a:rPr>
              <a:t>though</a:t>
            </a:r>
            <a:r>
              <a:rPr lang="en-US" sz="1900" dirty="0" smtClean="0">
                <a:latin typeface="Rockwell" panose="02060603020205020403" pitchFamily="18" charset="0"/>
              </a:rPr>
              <a:t> </a:t>
            </a:r>
            <a:r>
              <a:rPr lang="en-US" sz="1900" dirty="0">
                <a:latin typeface="Rockwell" panose="02060603020205020403" pitchFamily="18" charset="0"/>
              </a:rPr>
              <a:t>the </a:t>
            </a:r>
            <a:r>
              <a:rPr lang="en-US" sz="1900" dirty="0">
                <a:solidFill>
                  <a:srgbClr val="FF0000"/>
                </a:solidFill>
                <a:latin typeface="Rockwell" panose="02060603020205020403" pitchFamily="18" charset="0"/>
              </a:rPr>
              <a:t>flock should be cut off from the fold</a:t>
            </a:r>
            <a:r>
              <a:rPr lang="en-US" sz="1900" dirty="0">
                <a:latin typeface="Rockwell" panose="02060603020205020403" pitchFamily="18" charset="0"/>
              </a:rPr>
              <a:t> </a:t>
            </a:r>
            <a:endParaRPr lang="en-US" sz="1900" dirty="0" smtClean="0">
              <a:latin typeface="Rockwell" panose="02060603020205020403" pitchFamily="18" charset="0"/>
            </a:endParaRPr>
          </a:p>
          <a:p>
            <a:pPr marL="0" indent="0">
              <a:buNone/>
            </a:pPr>
            <a:r>
              <a:rPr lang="en-US" sz="1900" dirty="0">
                <a:latin typeface="Rockwell" panose="02060603020205020403" pitchFamily="18" charset="0"/>
              </a:rPr>
              <a:t> </a:t>
            </a:r>
            <a:r>
              <a:rPr lang="en-US" sz="1900" dirty="0" smtClean="0">
                <a:latin typeface="Rockwell" panose="02060603020205020403" pitchFamily="18" charset="0"/>
              </a:rPr>
              <a:t> </a:t>
            </a:r>
            <a:r>
              <a:rPr lang="en-US" sz="1900" u="sng" dirty="0" smtClean="0">
                <a:latin typeface="Rockwell" panose="02060603020205020403" pitchFamily="18" charset="0"/>
              </a:rPr>
              <a:t>and</a:t>
            </a:r>
            <a:r>
              <a:rPr lang="en-US" sz="1900" dirty="0" smtClean="0">
                <a:latin typeface="Rockwell" panose="02060603020205020403" pitchFamily="18" charset="0"/>
              </a:rPr>
              <a:t> </a:t>
            </a:r>
            <a:r>
              <a:rPr lang="en-US" sz="1900" dirty="0">
                <a:latin typeface="Rockwell" panose="02060603020205020403" pitchFamily="18" charset="0"/>
              </a:rPr>
              <a:t>there be </a:t>
            </a:r>
            <a:r>
              <a:rPr lang="en-US" sz="1900" dirty="0">
                <a:solidFill>
                  <a:srgbClr val="FF0000"/>
                </a:solidFill>
                <a:latin typeface="Rockwell" panose="02060603020205020403" pitchFamily="18" charset="0"/>
              </a:rPr>
              <a:t>no cattle in the </a:t>
            </a:r>
            <a:r>
              <a:rPr lang="en-US" sz="1900" dirty="0" smtClean="0">
                <a:solidFill>
                  <a:srgbClr val="FF0000"/>
                </a:solidFill>
                <a:latin typeface="Rockwell" panose="02060603020205020403" pitchFamily="18" charset="0"/>
              </a:rPr>
              <a:t>stalls</a:t>
            </a:r>
            <a:r>
              <a:rPr lang="en-US" sz="1900" dirty="0" smtClean="0">
                <a:latin typeface="Rockwell" panose="02060603020205020403" pitchFamily="18" charset="0"/>
              </a:rPr>
              <a:t>,</a:t>
            </a:r>
          </a:p>
          <a:p>
            <a:pPr marL="0" indent="0">
              <a:buNone/>
            </a:pPr>
            <a:r>
              <a:rPr lang="en-US" sz="1900" dirty="0" smtClean="0">
                <a:latin typeface="Rockwell" panose="02060603020205020403" pitchFamily="18" charset="0"/>
              </a:rPr>
              <a:t>  </a:t>
            </a:r>
            <a:r>
              <a:rPr lang="en-US" sz="1900" u="sng" dirty="0" smtClean="0">
                <a:latin typeface="Rockwell" panose="02060603020205020403" pitchFamily="18" charset="0"/>
              </a:rPr>
              <a:t>yet</a:t>
            </a:r>
            <a:r>
              <a:rPr lang="en-US" sz="1900" dirty="0" smtClean="0">
                <a:latin typeface="Rockwell" panose="02060603020205020403" pitchFamily="18" charset="0"/>
              </a:rPr>
              <a:t> </a:t>
            </a:r>
            <a:r>
              <a:rPr lang="en-US" sz="1900" dirty="0">
                <a:solidFill>
                  <a:schemeClr val="accent6"/>
                </a:solidFill>
                <a:latin typeface="Rockwell" panose="02060603020205020403" pitchFamily="18" charset="0"/>
              </a:rPr>
              <a:t>I will exult in the </a:t>
            </a:r>
            <a:r>
              <a:rPr lang="en-US" sz="1900" cap="small" dirty="0">
                <a:solidFill>
                  <a:schemeClr val="accent6"/>
                </a:solidFill>
                <a:latin typeface="Rockwell" panose="02060603020205020403" pitchFamily="18" charset="0"/>
              </a:rPr>
              <a:t>Lord</a:t>
            </a:r>
            <a:r>
              <a:rPr lang="en-US" sz="1900" dirty="0">
                <a:solidFill>
                  <a:schemeClr val="accent6"/>
                </a:solidFill>
                <a:latin typeface="Rockwell" panose="02060603020205020403" pitchFamily="18" charset="0"/>
              </a:rPr>
              <a:t>, </a:t>
            </a:r>
            <a:endParaRPr lang="en-US" sz="1900" dirty="0" smtClean="0">
              <a:solidFill>
                <a:schemeClr val="accent6"/>
              </a:solidFill>
              <a:latin typeface="Rockwell" panose="02060603020205020403" pitchFamily="18" charset="0"/>
            </a:endParaRPr>
          </a:p>
          <a:p>
            <a:pPr marL="0" indent="0">
              <a:buNone/>
            </a:pPr>
            <a:r>
              <a:rPr lang="en-US" sz="1900" dirty="0">
                <a:solidFill>
                  <a:schemeClr val="accent6"/>
                </a:solidFill>
                <a:latin typeface="Rockwell" panose="02060603020205020403" pitchFamily="18" charset="0"/>
              </a:rPr>
              <a:t> </a:t>
            </a:r>
            <a:r>
              <a:rPr lang="en-US" sz="1900" dirty="0" smtClean="0">
                <a:solidFill>
                  <a:schemeClr val="accent6"/>
                </a:solidFill>
                <a:latin typeface="Rockwell" panose="02060603020205020403" pitchFamily="18" charset="0"/>
              </a:rPr>
              <a:t> I </a:t>
            </a:r>
            <a:r>
              <a:rPr lang="en-US" sz="1900" dirty="0">
                <a:solidFill>
                  <a:schemeClr val="accent6"/>
                </a:solidFill>
                <a:latin typeface="Rockwell" panose="02060603020205020403" pitchFamily="18" charset="0"/>
              </a:rPr>
              <a:t>will rejoice in the God of my salvation</a:t>
            </a:r>
            <a:r>
              <a:rPr lang="en-US" sz="1900" dirty="0" smtClean="0">
                <a:latin typeface="Rockwell" panose="02060603020205020403" pitchFamily="18" charset="0"/>
              </a:rPr>
              <a:t>.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9132" y="1186962"/>
            <a:ext cx="2813358" cy="5609492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sz="3100" b="1" u="sng" dirty="0" smtClean="0">
                <a:latin typeface="Rockwell" panose="02060603020205020403" pitchFamily="18" charset="0"/>
              </a:rPr>
              <a:t>Purpose</a:t>
            </a:r>
          </a:p>
          <a:p>
            <a:pPr lvl="1">
              <a:lnSpc>
                <a:spcPct val="250000"/>
              </a:lnSpc>
            </a:pPr>
            <a:r>
              <a:rPr lang="en-US" sz="2100" dirty="0" smtClean="0">
                <a:latin typeface="Rockwell" panose="02060603020205020403" pitchFamily="18" charset="0"/>
              </a:rPr>
              <a:t>Enlarge</a:t>
            </a:r>
          </a:p>
          <a:p>
            <a:pPr lvl="1">
              <a:lnSpc>
                <a:spcPct val="250000"/>
              </a:lnSpc>
            </a:pPr>
            <a:r>
              <a:rPr lang="en-US" sz="2100" dirty="0" smtClean="0">
                <a:latin typeface="Rockwell" panose="02060603020205020403" pitchFamily="18" charset="0"/>
              </a:rPr>
              <a:t>Elaborate</a:t>
            </a:r>
          </a:p>
          <a:p>
            <a:pPr lvl="1">
              <a:lnSpc>
                <a:spcPct val="250000"/>
              </a:lnSpc>
            </a:pPr>
            <a:r>
              <a:rPr lang="en-US" sz="2100" dirty="0" smtClean="0">
                <a:latin typeface="Rockwell" panose="02060603020205020403" pitchFamily="18" charset="0"/>
              </a:rPr>
              <a:t>Develop Theme</a:t>
            </a:r>
          </a:p>
          <a:p>
            <a:pPr lvl="1">
              <a:lnSpc>
                <a:spcPct val="250000"/>
              </a:lnSpc>
            </a:pPr>
            <a:r>
              <a:rPr lang="en-US" sz="2100" dirty="0" smtClean="0">
                <a:latin typeface="Rockwell" panose="02060603020205020403" pitchFamily="18" charset="0"/>
              </a:rPr>
              <a:t>Begs Question</a:t>
            </a:r>
          </a:p>
          <a:p>
            <a:pPr lvl="1">
              <a:lnSpc>
                <a:spcPct val="250000"/>
              </a:lnSpc>
            </a:pPr>
            <a:r>
              <a:rPr lang="en-US" sz="2100" dirty="0" smtClean="0">
                <a:latin typeface="Rockwell" panose="02060603020205020403" pitchFamily="18" charset="0"/>
              </a:rPr>
              <a:t>Suspense</a:t>
            </a:r>
          </a:p>
          <a:p>
            <a:pPr lvl="1"/>
            <a:endParaRPr lang="es-GT" sz="1900" dirty="0">
              <a:latin typeface="Rockwell" panose="02060603020205020403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3059725" y="2939143"/>
            <a:ext cx="5925655" cy="71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3057302" y="4136572"/>
            <a:ext cx="5925655" cy="71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5196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9130" y="70339"/>
            <a:ext cx="9003325" cy="1003288"/>
          </a:xfrm>
          <a:prstGeom prst="rect">
            <a:avLst/>
          </a:prstGeom>
          <a:solidFill>
            <a:srgbClr val="0070C0"/>
          </a:solidFill>
        </p:spPr>
        <p:txBody>
          <a:bodyPr wrap="square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5600" b="1" dirty="0" smtClean="0">
                <a:solidFill>
                  <a:schemeClr val="bg1"/>
                </a:solidFill>
                <a:latin typeface="Rockwell" panose="020606030202050204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Synthetic Parallelism</a:t>
            </a:r>
            <a:endParaRPr lang="es-GT" sz="5600" b="1" dirty="0">
              <a:solidFill>
                <a:schemeClr val="bg1"/>
              </a:solidFill>
              <a:latin typeface="Rockwell" panose="020606030202050204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9132" y="1186962"/>
            <a:ext cx="2813358" cy="5609492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sz="4000" b="1" u="sng" dirty="0" smtClean="0">
                <a:latin typeface="Rockwell" panose="02060603020205020403" pitchFamily="18" charset="0"/>
              </a:rPr>
              <a:t>Purpose</a:t>
            </a:r>
          </a:p>
          <a:p>
            <a:pPr lvl="1">
              <a:lnSpc>
                <a:spcPct val="250000"/>
              </a:lnSpc>
            </a:pPr>
            <a:r>
              <a:rPr lang="en-US" dirty="0" smtClean="0">
                <a:latin typeface="Rockwell" panose="02060603020205020403" pitchFamily="18" charset="0"/>
              </a:rPr>
              <a:t>Classify</a:t>
            </a:r>
          </a:p>
          <a:p>
            <a:pPr lvl="1">
              <a:lnSpc>
                <a:spcPct val="250000"/>
              </a:lnSpc>
            </a:pPr>
            <a:r>
              <a:rPr lang="en-US" dirty="0" smtClean="0">
                <a:latin typeface="Rockwell" panose="02060603020205020403" pitchFamily="18" charset="0"/>
              </a:rPr>
              <a:t>Follow-up</a:t>
            </a:r>
          </a:p>
          <a:p>
            <a:pPr lvl="1">
              <a:lnSpc>
                <a:spcPct val="250000"/>
              </a:lnSpc>
            </a:pPr>
            <a:r>
              <a:rPr lang="en-US" dirty="0" smtClean="0">
                <a:latin typeface="Rockwell" panose="02060603020205020403" pitchFamily="18" charset="0"/>
              </a:rPr>
              <a:t>Result</a:t>
            </a:r>
          </a:p>
          <a:p>
            <a:pPr lvl="1">
              <a:lnSpc>
                <a:spcPct val="250000"/>
              </a:lnSpc>
            </a:pPr>
            <a:r>
              <a:rPr lang="en-US" dirty="0" smtClean="0">
                <a:latin typeface="Rockwell" panose="02060603020205020403" pitchFamily="18" charset="0"/>
              </a:rPr>
              <a:t>Comparison</a:t>
            </a:r>
            <a:endParaRPr lang="es-GT" dirty="0">
              <a:latin typeface="Rockwell" panose="02060603020205020403" pitchFamily="18" charset="0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957804" y="1186962"/>
            <a:ext cx="6124652" cy="5609492"/>
          </a:xfrm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4000" b="1" u="sng" dirty="0" smtClean="0">
                <a:latin typeface="Rockwell" panose="02060603020205020403" pitchFamily="18" charset="0"/>
              </a:rPr>
              <a:t>Examples</a:t>
            </a:r>
          </a:p>
          <a:p>
            <a:pPr marL="0" indent="0">
              <a:buNone/>
            </a:pPr>
            <a:endParaRPr lang="en-US" sz="400" dirty="0" smtClean="0">
              <a:latin typeface="Rockwell" panose="02060603020205020403" pitchFamily="18" charset="0"/>
            </a:endParaRPr>
          </a:p>
          <a:p>
            <a:r>
              <a:rPr lang="en-US" sz="3200" dirty="0" smtClean="0">
                <a:latin typeface="Rockwell" panose="02060603020205020403" pitchFamily="18" charset="0"/>
              </a:rPr>
              <a:t>Prov 31:10</a:t>
            </a:r>
          </a:p>
          <a:p>
            <a:pPr marL="0" indent="0">
              <a:buNone/>
            </a:pPr>
            <a:r>
              <a:rPr lang="en-US" sz="2000" dirty="0" smtClean="0">
                <a:latin typeface="Rockwell" panose="02060603020205020403" pitchFamily="18" charset="0"/>
              </a:rPr>
              <a:t>  </a:t>
            </a:r>
            <a:r>
              <a:rPr lang="en-US" sz="2000" dirty="0">
                <a:latin typeface="Rockwell" panose="02060603020205020403" pitchFamily="18" charset="0"/>
              </a:rPr>
              <a:t>An excellent wife, who can find?</a:t>
            </a:r>
            <a:r>
              <a:rPr lang="es-GT" sz="2000" dirty="0">
                <a:latin typeface="Rockwell" panose="02060603020205020403" pitchFamily="18" charset="0"/>
              </a:rPr>
              <a:t> </a:t>
            </a:r>
            <a:endParaRPr lang="es-GT" sz="2000" dirty="0" smtClean="0">
              <a:latin typeface="Rockwell" panose="02060603020205020403" pitchFamily="18" charset="0"/>
            </a:endParaRPr>
          </a:p>
          <a:p>
            <a:pPr marL="0" indent="0">
              <a:buNone/>
            </a:pPr>
            <a:r>
              <a:rPr lang="es-GT" sz="2000" dirty="0">
                <a:latin typeface="Rockwell" panose="02060603020205020403" pitchFamily="18" charset="0"/>
              </a:rPr>
              <a:t> </a:t>
            </a:r>
            <a:r>
              <a:rPr lang="es-GT" sz="2000" dirty="0" smtClean="0">
                <a:latin typeface="Rockwell" panose="02060603020205020403" pitchFamily="18" charset="0"/>
              </a:rPr>
              <a:t> </a:t>
            </a:r>
            <a:r>
              <a:rPr lang="en-US" sz="2000" u="sng" dirty="0" smtClean="0">
                <a:latin typeface="Rockwell" panose="02060603020205020403" pitchFamily="18" charset="0"/>
              </a:rPr>
              <a:t>For</a:t>
            </a:r>
            <a:r>
              <a:rPr lang="en-US" sz="2000" dirty="0" smtClean="0">
                <a:latin typeface="Rockwell" panose="02060603020205020403" pitchFamily="18" charset="0"/>
              </a:rPr>
              <a:t> her worth is far above jewels</a:t>
            </a:r>
            <a:r>
              <a:rPr lang="es-GT" sz="2000" dirty="0" smtClean="0">
                <a:latin typeface="Rockwell" panose="02060603020205020403" pitchFamily="18" charset="0"/>
              </a:rPr>
              <a:t>.</a:t>
            </a:r>
          </a:p>
          <a:p>
            <a:pPr marL="0" indent="0">
              <a:buNone/>
            </a:pPr>
            <a:endParaRPr lang="en-US" sz="400" dirty="0" smtClean="0">
              <a:latin typeface="Rockwell" panose="02060603020205020403" pitchFamily="18" charset="0"/>
            </a:endParaRPr>
          </a:p>
          <a:p>
            <a:r>
              <a:rPr lang="en-US" sz="3200" dirty="0" smtClean="0">
                <a:latin typeface="Rockwell" panose="02060603020205020403" pitchFamily="18" charset="0"/>
              </a:rPr>
              <a:t>Prov 21:27</a:t>
            </a:r>
          </a:p>
          <a:p>
            <a:pPr marL="0" indent="0">
              <a:buNone/>
            </a:pPr>
            <a:r>
              <a:rPr lang="en-US" sz="2000" dirty="0" smtClean="0">
                <a:latin typeface="Rockwell" panose="02060603020205020403" pitchFamily="18" charset="0"/>
              </a:rPr>
              <a:t>  </a:t>
            </a:r>
            <a:r>
              <a:rPr lang="en-US" sz="2000" dirty="0">
                <a:latin typeface="Rockwell" panose="02060603020205020403" pitchFamily="18" charset="0"/>
              </a:rPr>
              <a:t>The sacrifice of the wicked is an abomination</a:t>
            </a:r>
            <a:r>
              <a:rPr lang="en-US" sz="2000" dirty="0" smtClean="0">
                <a:latin typeface="Rockwell" panose="02060603020205020403" pitchFamily="18" charset="0"/>
              </a:rPr>
              <a:t>,</a:t>
            </a:r>
          </a:p>
          <a:p>
            <a:pPr marL="0" indent="0">
              <a:buNone/>
            </a:pPr>
            <a:r>
              <a:rPr lang="en-US" sz="2000" dirty="0" smtClean="0">
                <a:latin typeface="Rockwell" panose="02060603020205020403" pitchFamily="18" charset="0"/>
              </a:rPr>
              <a:t>  </a:t>
            </a:r>
            <a:r>
              <a:rPr lang="en-US" sz="2000" u="sng" dirty="0" smtClean="0">
                <a:latin typeface="Rockwell" panose="02060603020205020403" pitchFamily="18" charset="0"/>
              </a:rPr>
              <a:t>how </a:t>
            </a:r>
            <a:r>
              <a:rPr lang="en-US" sz="2000" u="sng" dirty="0">
                <a:latin typeface="Rockwell" panose="02060603020205020403" pitchFamily="18" charset="0"/>
              </a:rPr>
              <a:t>much more</a:t>
            </a:r>
            <a:r>
              <a:rPr lang="en-US" sz="2000" dirty="0">
                <a:latin typeface="Rockwell" panose="02060603020205020403" pitchFamily="18" charset="0"/>
              </a:rPr>
              <a:t> when he brings it with evil intent</a:t>
            </a:r>
            <a:r>
              <a:rPr lang="en-US" sz="2000" dirty="0" smtClean="0">
                <a:latin typeface="Rockwell" panose="02060603020205020403" pitchFamily="18" charset="0"/>
              </a:rPr>
              <a:t>!</a:t>
            </a:r>
          </a:p>
          <a:p>
            <a:pPr marL="0" indent="0">
              <a:buNone/>
            </a:pPr>
            <a:endParaRPr lang="en-US" sz="400" dirty="0" smtClean="0">
              <a:latin typeface="Rockwell" panose="02060603020205020403" pitchFamily="18" charset="0"/>
            </a:endParaRPr>
          </a:p>
          <a:p>
            <a:r>
              <a:rPr lang="en-US" sz="3200" dirty="0" smtClean="0">
                <a:latin typeface="Rockwell" panose="02060603020205020403" pitchFamily="18" charset="0"/>
              </a:rPr>
              <a:t>Eccl 7:5</a:t>
            </a:r>
          </a:p>
          <a:p>
            <a:pPr marL="0" indent="0">
              <a:buNone/>
            </a:pPr>
            <a:r>
              <a:rPr lang="en-US" sz="2000" u="sng" dirty="0">
                <a:latin typeface="Rockwell" panose="02060603020205020403" pitchFamily="18" charset="0"/>
              </a:rPr>
              <a:t>It is better</a:t>
            </a:r>
            <a:r>
              <a:rPr lang="en-US" sz="2000" dirty="0">
                <a:latin typeface="Rockwell" panose="02060603020205020403" pitchFamily="18" charset="0"/>
              </a:rPr>
              <a:t> to listen to the rebuke of a wise man </a:t>
            </a:r>
            <a:endParaRPr lang="en-US" sz="2000" dirty="0" smtClean="0">
              <a:latin typeface="Rockwell" panose="02060603020205020403" pitchFamily="18" charset="0"/>
            </a:endParaRPr>
          </a:p>
          <a:p>
            <a:pPr marL="0" indent="0">
              <a:buNone/>
            </a:pPr>
            <a:r>
              <a:rPr lang="en-US" sz="2000" u="sng" dirty="0" smtClean="0">
                <a:latin typeface="Rockwell" panose="02060603020205020403" pitchFamily="18" charset="0"/>
              </a:rPr>
              <a:t>than</a:t>
            </a:r>
            <a:r>
              <a:rPr lang="en-US" sz="2000" dirty="0" smtClean="0">
                <a:latin typeface="Rockwell" panose="02060603020205020403" pitchFamily="18" charset="0"/>
              </a:rPr>
              <a:t> </a:t>
            </a:r>
            <a:r>
              <a:rPr lang="en-US" sz="2000" dirty="0">
                <a:latin typeface="Rockwell" panose="02060603020205020403" pitchFamily="18" charset="0"/>
              </a:rPr>
              <a:t>for one to listen to the song of fools.</a:t>
            </a:r>
            <a:endParaRPr lang="en-US" sz="2000" dirty="0" smtClean="0">
              <a:latin typeface="Rockwell" panose="02060603020205020403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087861" y="3538025"/>
            <a:ext cx="5831056" cy="703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104602" y="5076593"/>
            <a:ext cx="5831056" cy="703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1035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nderstanding Hebrew Poetry | Evidence Unse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1170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5908" y="1186962"/>
            <a:ext cx="5776548" cy="5609492"/>
          </a:xfrm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3400" b="1" u="sng" dirty="0" smtClean="0">
                <a:latin typeface="Rockwell" panose="02060603020205020403" pitchFamily="18" charset="0"/>
              </a:rPr>
              <a:t>Examples</a:t>
            </a:r>
          </a:p>
          <a:p>
            <a:pPr marL="0" indent="0">
              <a:buNone/>
            </a:pPr>
            <a:endParaRPr lang="en-US" sz="1100" b="1" u="sng" dirty="0" smtClean="0">
              <a:latin typeface="Rockwell" panose="02060603020205020403" pitchFamily="18" charset="0"/>
            </a:endParaRPr>
          </a:p>
          <a:p>
            <a:r>
              <a:rPr lang="en-US" sz="3400" dirty="0" smtClean="0">
                <a:latin typeface="Rockwell" panose="02060603020205020403" pitchFamily="18" charset="0"/>
              </a:rPr>
              <a:t>Isa 53:5a</a:t>
            </a:r>
          </a:p>
          <a:p>
            <a:pPr marL="0" indent="0">
              <a:buNone/>
            </a:pPr>
            <a:r>
              <a:rPr lang="en-US" sz="1780" dirty="0">
                <a:latin typeface="Rockwell" panose="02060603020205020403" pitchFamily="18" charset="0"/>
              </a:rPr>
              <a:t> </a:t>
            </a:r>
            <a:r>
              <a:rPr lang="en-US" sz="1780" dirty="0" smtClean="0">
                <a:latin typeface="Rockwell" panose="02060603020205020403" pitchFamily="18" charset="0"/>
              </a:rPr>
              <a:t> </a:t>
            </a:r>
            <a:r>
              <a:rPr lang="en-US" sz="1850" dirty="0" smtClean="0">
                <a:latin typeface="Rockwell" panose="02060603020205020403" pitchFamily="18" charset="0"/>
              </a:rPr>
              <a:t>But </a:t>
            </a:r>
            <a:r>
              <a:rPr lang="en-US" sz="1850" dirty="0">
                <a:latin typeface="Rockwell" panose="02060603020205020403" pitchFamily="18" charset="0"/>
              </a:rPr>
              <a:t>He was </a:t>
            </a:r>
            <a:r>
              <a:rPr lang="en-US" sz="1850" dirty="0">
                <a:solidFill>
                  <a:srgbClr val="FF0000"/>
                </a:solidFill>
                <a:latin typeface="Rockwell" panose="02060603020205020403" pitchFamily="18" charset="0"/>
              </a:rPr>
              <a:t>pierced </a:t>
            </a:r>
            <a:r>
              <a:rPr lang="en-US" sz="1850" dirty="0" smtClean="0">
                <a:solidFill>
                  <a:srgbClr val="FF0000"/>
                </a:solidFill>
                <a:latin typeface="Rockwell" panose="02060603020205020403" pitchFamily="18" charset="0"/>
              </a:rPr>
              <a:t>through</a:t>
            </a:r>
            <a:r>
              <a:rPr lang="en-US" sz="1850" dirty="0" smtClean="0">
                <a:latin typeface="Rockwell" panose="02060603020205020403" pitchFamily="18" charset="0"/>
              </a:rPr>
              <a:t> for our </a:t>
            </a:r>
            <a:r>
              <a:rPr lang="en-US" sz="1850" dirty="0" smtClean="0">
                <a:solidFill>
                  <a:srgbClr val="00B0F0"/>
                </a:solidFill>
                <a:latin typeface="Rockwell" panose="02060603020205020403" pitchFamily="18" charset="0"/>
              </a:rPr>
              <a:t>transgressions</a:t>
            </a:r>
            <a:r>
              <a:rPr lang="en-US" sz="1850" dirty="0" smtClean="0">
                <a:latin typeface="Rockwell" panose="02060603020205020403" pitchFamily="18" charset="0"/>
              </a:rPr>
              <a:t>,</a:t>
            </a:r>
          </a:p>
          <a:p>
            <a:pPr marL="0" indent="0">
              <a:buNone/>
            </a:pPr>
            <a:r>
              <a:rPr lang="en-US" sz="1850" dirty="0">
                <a:latin typeface="Rockwell" panose="02060603020205020403" pitchFamily="18" charset="0"/>
              </a:rPr>
              <a:t> </a:t>
            </a:r>
            <a:r>
              <a:rPr lang="en-US" sz="1850" dirty="0" smtClean="0">
                <a:latin typeface="Rockwell" panose="02060603020205020403" pitchFamily="18" charset="0"/>
              </a:rPr>
              <a:t> He was </a:t>
            </a:r>
            <a:r>
              <a:rPr lang="en-US" sz="1850" dirty="0" smtClean="0">
                <a:solidFill>
                  <a:srgbClr val="FF0000"/>
                </a:solidFill>
                <a:latin typeface="Rockwell" panose="02060603020205020403" pitchFamily="18" charset="0"/>
              </a:rPr>
              <a:t>crushed </a:t>
            </a:r>
            <a:r>
              <a:rPr lang="en-US" sz="1850" dirty="0" smtClean="0">
                <a:latin typeface="Rockwell" panose="02060603020205020403" pitchFamily="18" charset="0"/>
              </a:rPr>
              <a:t>for</a:t>
            </a:r>
            <a:r>
              <a:rPr lang="en-US" sz="1850" dirty="0">
                <a:latin typeface="Rockwell" panose="02060603020205020403" pitchFamily="18" charset="0"/>
              </a:rPr>
              <a:t> our </a:t>
            </a:r>
            <a:r>
              <a:rPr lang="en-US" sz="1850" dirty="0" smtClean="0">
                <a:solidFill>
                  <a:srgbClr val="00B0F0"/>
                </a:solidFill>
                <a:latin typeface="Rockwell" panose="02060603020205020403" pitchFamily="18" charset="0"/>
              </a:rPr>
              <a:t>iniquities</a:t>
            </a:r>
            <a:endParaRPr lang="en-US" sz="1850" dirty="0" smtClean="0">
              <a:latin typeface="Rockwell" panose="02060603020205020403" pitchFamily="18" charset="0"/>
            </a:endParaRPr>
          </a:p>
          <a:p>
            <a:pPr marL="0" indent="0">
              <a:buNone/>
            </a:pPr>
            <a:endParaRPr lang="en-US" sz="1000" dirty="0" smtClean="0">
              <a:latin typeface="Rockwell" panose="02060603020205020403" pitchFamily="18" charset="0"/>
            </a:endParaRPr>
          </a:p>
          <a:p>
            <a:endParaRPr lang="en-US" sz="3400" dirty="0" smtClean="0">
              <a:latin typeface="Rockwell" panose="02060603020205020403" pitchFamily="18" charset="0"/>
            </a:endParaRPr>
          </a:p>
          <a:p>
            <a:r>
              <a:rPr lang="en-US" sz="3400" dirty="0" smtClean="0">
                <a:latin typeface="Rockwell" panose="02060603020205020403" pitchFamily="18" charset="0"/>
              </a:rPr>
              <a:t>Prov 4:1</a:t>
            </a:r>
            <a:endParaRPr lang="en-US" sz="3400" dirty="0">
              <a:latin typeface="Rockwell" panose="02060603020205020403" pitchFamily="18" charset="0"/>
            </a:endParaRPr>
          </a:p>
          <a:p>
            <a:pPr marL="0" indent="0">
              <a:buNone/>
            </a:pPr>
            <a:r>
              <a:rPr lang="en-US" sz="1850" dirty="0">
                <a:latin typeface="Rockwell" panose="02060603020205020403" pitchFamily="18" charset="0"/>
              </a:rPr>
              <a:t> </a:t>
            </a:r>
            <a:r>
              <a:rPr lang="en-US" sz="1850" dirty="0" smtClean="0">
                <a:latin typeface="Rockwell" panose="02060603020205020403" pitchFamily="18" charset="0"/>
              </a:rPr>
              <a:t> </a:t>
            </a:r>
            <a:r>
              <a:rPr lang="en-US" sz="1850" dirty="0" smtClean="0">
                <a:solidFill>
                  <a:srgbClr val="FF0000"/>
                </a:solidFill>
                <a:latin typeface="Rockwell" panose="02060603020205020403" pitchFamily="18" charset="0"/>
              </a:rPr>
              <a:t>Hear</a:t>
            </a:r>
            <a:r>
              <a:rPr lang="en-US" sz="1850" dirty="0">
                <a:latin typeface="Rockwell" panose="02060603020205020403" pitchFamily="18" charset="0"/>
              </a:rPr>
              <a:t>, O </a:t>
            </a:r>
            <a:r>
              <a:rPr lang="en-US" sz="1850" dirty="0" smtClean="0">
                <a:latin typeface="Rockwell" panose="02060603020205020403" pitchFamily="18" charset="0"/>
              </a:rPr>
              <a:t>sons, the</a:t>
            </a:r>
            <a:r>
              <a:rPr lang="en-US" sz="1850" dirty="0">
                <a:latin typeface="Rockwell" panose="02060603020205020403" pitchFamily="18" charset="0"/>
              </a:rPr>
              <a:t> </a:t>
            </a:r>
            <a:r>
              <a:rPr lang="en-US" sz="1850" dirty="0" smtClean="0">
                <a:latin typeface="Rockwell" panose="02060603020205020403" pitchFamily="18" charset="0"/>
              </a:rPr>
              <a:t>instruction </a:t>
            </a:r>
            <a:r>
              <a:rPr lang="en-US" sz="1850" dirty="0">
                <a:latin typeface="Rockwell" panose="02060603020205020403" pitchFamily="18" charset="0"/>
              </a:rPr>
              <a:t>of a </a:t>
            </a:r>
            <a:r>
              <a:rPr lang="en-US" sz="1850" dirty="0" smtClean="0">
                <a:latin typeface="Rockwell" panose="02060603020205020403" pitchFamily="18" charset="0"/>
              </a:rPr>
              <a:t>father, and</a:t>
            </a:r>
          </a:p>
          <a:p>
            <a:pPr marL="0" indent="0">
              <a:buNone/>
            </a:pPr>
            <a:r>
              <a:rPr lang="en-US" sz="1850" dirty="0">
                <a:latin typeface="Rockwell" panose="02060603020205020403" pitchFamily="18" charset="0"/>
              </a:rPr>
              <a:t> </a:t>
            </a:r>
            <a:r>
              <a:rPr lang="en-US" sz="1850" dirty="0" smtClean="0">
                <a:latin typeface="Rockwell" panose="02060603020205020403" pitchFamily="18" charset="0"/>
              </a:rPr>
              <a:t> </a:t>
            </a:r>
            <a:r>
              <a:rPr lang="en-US" sz="1850" dirty="0" smtClean="0">
                <a:solidFill>
                  <a:srgbClr val="FF0000"/>
                </a:solidFill>
                <a:latin typeface="Rockwell" panose="02060603020205020403" pitchFamily="18" charset="0"/>
              </a:rPr>
              <a:t>give </a:t>
            </a:r>
            <a:r>
              <a:rPr lang="en-US" sz="1850" dirty="0">
                <a:solidFill>
                  <a:srgbClr val="FF0000"/>
                </a:solidFill>
                <a:latin typeface="Rockwell" panose="02060603020205020403" pitchFamily="18" charset="0"/>
              </a:rPr>
              <a:t>attention</a:t>
            </a:r>
            <a:r>
              <a:rPr lang="en-US" sz="1850" dirty="0">
                <a:latin typeface="Rockwell" panose="02060603020205020403" pitchFamily="18" charset="0"/>
              </a:rPr>
              <a:t> </a:t>
            </a:r>
            <a:r>
              <a:rPr lang="en-US" sz="1850" dirty="0" smtClean="0">
                <a:latin typeface="Rockwell" panose="02060603020205020403" pitchFamily="18" charset="0"/>
              </a:rPr>
              <a:t>that </a:t>
            </a:r>
            <a:r>
              <a:rPr lang="en-US" sz="1850" dirty="0">
                <a:latin typeface="Rockwell" panose="02060603020205020403" pitchFamily="18" charset="0"/>
              </a:rPr>
              <a:t>you may gain </a:t>
            </a:r>
            <a:r>
              <a:rPr lang="en-US" sz="1850" dirty="0" smtClean="0">
                <a:latin typeface="Rockwell" panose="02060603020205020403" pitchFamily="18" charset="0"/>
              </a:rPr>
              <a:t>understanding</a:t>
            </a:r>
            <a:endParaRPr lang="es-GT" sz="1850" dirty="0">
              <a:latin typeface="Rockwell" panose="02060603020205020403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130" y="70339"/>
            <a:ext cx="9003325" cy="1003288"/>
          </a:xfrm>
          <a:prstGeom prst="rect">
            <a:avLst/>
          </a:prstGeom>
          <a:solidFill>
            <a:srgbClr val="0070C0"/>
          </a:solidFill>
        </p:spPr>
        <p:txBody>
          <a:bodyPr wrap="square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5600" b="1" dirty="0" smtClean="0">
                <a:solidFill>
                  <a:schemeClr val="bg1"/>
                </a:solidFill>
                <a:latin typeface="Rockwell" panose="020606030202050204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Synonymous Parallelism</a:t>
            </a:r>
            <a:endParaRPr lang="es-GT" sz="5600" b="1" dirty="0">
              <a:solidFill>
                <a:schemeClr val="bg1"/>
              </a:solidFill>
              <a:latin typeface="Rockwell" panose="020606030202050204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9131" y="1186962"/>
            <a:ext cx="3128303" cy="5609492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sz="3400" b="1" u="sng" dirty="0" smtClean="0">
                <a:latin typeface="Rockwell" panose="02060603020205020403" pitchFamily="18" charset="0"/>
              </a:rPr>
              <a:t>Purpose</a:t>
            </a:r>
          </a:p>
          <a:p>
            <a:pPr lvl="1">
              <a:lnSpc>
                <a:spcPct val="250000"/>
              </a:lnSpc>
            </a:pPr>
            <a:r>
              <a:rPr lang="en-US" dirty="0" smtClean="0">
                <a:latin typeface="Rockwell" panose="02060603020205020403" pitchFamily="18" charset="0"/>
              </a:rPr>
              <a:t>Richer Meaning</a:t>
            </a:r>
          </a:p>
          <a:p>
            <a:pPr lvl="1">
              <a:lnSpc>
                <a:spcPct val="250000"/>
              </a:lnSpc>
            </a:pPr>
            <a:r>
              <a:rPr lang="en-US" dirty="0" smtClean="0">
                <a:latin typeface="Rockwell" panose="02060603020205020403" pitchFamily="18" charset="0"/>
              </a:rPr>
              <a:t>Emphasize</a:t>
            </a:r>
          </a:p>
          <a:p>
            <a:pPr lvl="1">
              <a:lnSpc>
                <a:spcPct val="250000"/>
              </a:lnSpc>
            </a:pPr>
            <a:r>
              <a:rPr lang="en-US" dirty="0" smtClean="0">
                <a:latin typeface="Rockwell" panose="02060603020205020403" pitchFamily="18" charset="0"/>
              </a:rPr>
              <a:t>Amplify</a:t>
            </a:r>
          </a:p>
          <a:p>
            <a:pPr lvl="1">
              <a:lnSpc>
                <a:spcPct val="250000"/>
              </a:lnSpc>
            </a:pPr>
            <a:r>
              <a:rPr lang="en-US" dirty="0" smtClean="0">
                <a:latin typeface="Rockwell" panose="02060603020205020403" pitchFamily="18" charset="0"/>
              </a:rPr>
              <a:t>Clarify</a:t>
            </a:r>
          </a:p>
          <a:p>
            <a:pPr lvl="1">
              <a:lnSpc>
                <a:spcPct val="250000"/>
              </a:lnSpc>
            </a:pPr>
            <a:r>
              <a:rPr lang="en-US" dirty="0" smtClean="0">
                <a:latin typeface="Rockwell" panose="02060603020205020403" pitchFamily="18" charset="0"/>
              </a:rPr>
              <a:t>Transparency</a:t>
            </a:r>
          </a:p>
          <a:p>
            <a:pPr lvl="1"/>
            <a:endParaRPr lang="es-GT" sz="1900" dirty="0">
              <a:latin typeface="Rockwell" panose="02060603020205020403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425485" y="3847514"/>
            <a:ext cx="5465297" cy="2110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4432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652" y="1186962"/>
            <a:ext cx="5621804" cy="5609492"/>
          </a:xfrm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3400" b="1" u="sng" dirty="0" smtClean="0">
                <a:latin typeface="Rockwell" panose="02060603020205020403" pitchFamily="18" charset="0"/>
              </a:rPr>
              <a:t>Examples</a:t>
            </a:r>
          </a:p>
          <a:p>
            <a:pPr marL="0" indent="0">
              <a:buNone/>
            </a:pPr>
            <a:endParaRPr lang="en-US" sz="1100" b="1" u="sng" dirty="0" smtClean="0">
              <a:latin typeface="Rockwell" panose="02060603020205020403" pitchFamily="18" charset="0"/>
            </a:endParaRPr>
          </a:p>
          <a:p>
            <a:r>
              <a:rPr lang="en-US" sz="3400" dirty="0" smtClean="0">
                <a:latin typeface="Rockwell" panose="02060603020205020403" pitchFamily="18" charset="0"/>
              </a:rPr>
              <a:t>Eccl 10:2</a:t>
            </a:r>
          </a:p>
          <a:p>
            <a:pPr marL="0" indent="0">
              <a:buNone/>
            </a:pPr>
            <a:r>
              <a:rPr lang="en-US" sz="1800" dirty="0" smtClean="0">
                <a:latin typeface="Rockwell" panose="02060603020205020403" pitchFamily="18" charset="0"/>
              </a:rPr>
              <a:t> A </a:t>
            </a:r>
            <a:r>
              <a:rPr lang="en-US" sz="1800" dirty="0" smtClean="0">
                <a:solidFill>
                  <a:srgbClr val="FF0000"/>
                </a:solidFill>
                <a:latin typeface="Rockwell" panose="02060603020205020403" pitchFamily="18" charset="0"/>
              </a:rPr>
              <a:t>wise man’s heart </a:t>
            </a:r>
            <a:r>
              <a:rPr lang="en-US" sz="1800" dirty="0" smtClean="0">
                <a:latin typeface="Rockwell" panose="02060603020205020403" pitchFamily="18" charset="0"/>
              </a:rPr>
              <a:t>directs him toward the </a:t>
            </a:r>
            <a:r>
              <a:rPr lang="en-US" sz="1800" dirty="0" smtClean="0">
                <a:solidFill>
                  <a:srgbClr val="00B0F0"/>
                </a:solidFill>
                <a:latin typeface="Rockwell" panose="02060603020205020403" pitchFamily="18" charset="0"/>
              </a:rPr>
              <a:t>right</a:t>
            </a:r>
            <a:r>
              <a:rPr lang="en-US" sz="1800" dirty="0" smtClean="0">
                <a:latin typeface="Rockwell" panose="02060603020205020403" pitchFamily="18" charset="0"/>
              </a:rPr>
              <a:t>, </a:t>
            </a:r>
            <a:r>
              <a:rPr lang="en-US" sz="1800" u="sng" dirty="0" smtClean="0">
                <a:latin typeface="Rockwell" panose="02060603020205020403" pitchFamily="18" charset="0"/>
              </a:rPr>
              <a:t>but</a:t>
            </a:r>
            <a:r>
              <a:rPr lang="en-US" sz="1800" dirty="0" smtClean="0">
                <a:latin typeface="Rockwell" panose="02060603020205020403" pitchFamily="18" charset="0"/>
              </a:rPr>
              <a:t> </a:t>
            </a:r>
          </a:p>
          <a:p>
            <a:pPr marL="0" indent="0">
              <a:buNone/>
            </a:pPr>
            <a:r>
              <a:rPr lang="en-US" sz="1800" dirty="0" smtClean="0">
                <a:latin typeface="Rockwell" panose="02060603020205020403" pitchFamily="18" charset="0"/>
              </a:rPr>
              <a:t> the </a:t>
            </a:r>
            <a:r>
              <a:rPr lang="en-US" sz="1800" dirty="0">
                <a:solidFill>
                  <a:srgbClr val="FF0000"/>
                </a:solidFill>
                <a:latin typeface="Rockwell" panose="02060603020205020403" pitchFamily="18" charset="0"/>
              </a:rPr>
              <a:t>foolish man’s heart</a:t>
            </a:r>
            <a:r>
              <a:rPr lang="en-US" sz="1800" dirty="0">
                <a:latin typeface="Rockwell" panose="02060603020205020403" pitchFamily="18" charset="0"/>
              </a:rPr>
              <a:t> </a:t>
            </a:r>
            <a:r>
              <a:rPr lang="en-US" sz="1800" dirty="0" smtClean="0">
                <a:latin typeface="Rockwell" panose="02060603020205020403" pitchFamily="18" charset="0"/>
              </a:rPr>
              <a:t>directs </a:t>
            </a:r>
            <a:r>
              <a:rPr lang="en-US" sz="1800" dirty="0">
                <a:latin typeface="Rockwell" panose="02060603020205020403" pitchFamily="18" charset="0"/>
              </a:rPr>
              <a:t>him toward the </a:t>
            </a:r>
            <a:r>
              <a:rPr lang="en-US" sz="1800" dirty="0" smtClean="0">
                <a:solidFill>
                  <a:srgbClr val="00B0F0"/>
                </a:solidFill>
                <a:latin typeface="Rockwell" panose="02060603020205020403" pitchFamily="18" charset="0"/>
              </a:rPr>
              <a:t>left</a:t>
            </a:r>
            <a:endParaRPr lang="es-GT" sz="1800" dirty="0">
              <a:latin typeface="Rockwell" panose="02060603020205020403" pitchFamily="18" charset="0"/>
            </a:endParaRPr>
          </a:p>
          <a:p>
            <a:pPr marL="0" indent="0">
              <a:buNone/>
            </a:pPr>
            <a:endParaRPr lang="en-US" sz="1000" dirty="0" smtClean="0">
              <a:latin typeface="Rockwell" panose="02060603020205020403" pitchFamily="18" charset="0"/>
            </a:endParaRPr>
          </a:p>
          <a:p>
            <a:endParaRPr lang="en-US" sz="3400" dirty="0" smtClean="0">
              <a:latin typeface="Rockwell" panose="02060603020205020403" pitchFamily="18" charset="0"/>
            </a:endParaRPr>
          </a:p>
          <a:p>
            <a:r>
              <a:rPr lang="en-US" sz="3400" dirty="0" smtClean="0">
                <a:latin typeface="Rockwell" panose="02060603020205020403" pitchFamily="18" charset="0"/>
              </a:rPr>
              <a:t>Psa 34:10</a:t>
            </a:r>
            <a:endParaRPr lang="en-US" sz="3400" dirty="0">
              <a:latin typeface="Rockwell" panose="02060603020205020403" pitchFamily="18" charset="0"/>
            </a:endParaRPr>
          </a:p>
          <a:p>
            <a:pPr marL="0" indent="0">
              <a:buNone/>
            </a:pPr>
            <a:r>
              <a:rPr lang="en-US" sz="1530" dirty="0" smtClean="0">
                <a:latin typeface="Rockwell" panose="02060603020205020403" pitchFamily="18" charset="0"/>
              </a:rPr>
              <a:t>The </a:t>
            </a:r>
            <a:r>
              <a:rPr lang="en-US" sz="1530" dirty="0">
                <a:solidFill>
                  <a:srgbClr val="FF0000"/>
                </a:solidFill>
                <a:latin typeface="Rockwell" panose="02060603020205020403" pitchFamily="18" charset="0"/>
              </a:rPr>
              <a:t>young </a:t>
            </a:r>
            <a:r>
              <a:rPr lang="en-US" sz="1530" dirty="0" smtClean="0">
                <a:solidFill>
                  <a:srgbClr val="FF0000"/>
                </a:solidFill>
                <a:latin typeface="Rockwell" panose="02060603020205020403" pitchFamily="18" charset="0"/>
              </a:rPr>
              <a:t>lions</a:t>
            </a:r>
            <a:r>
              <a:rPr lang="en-US" sz="1530" dirty="0">
                <a:latin typeface="Rockwell" panose="02060603020205020403" pitchFamily="18" charset="0"/>
              </a:rPr>
              <a:t> </a:t>
            </a:r>
            <a:r>
              <a:rPr lang="en-US" sz="1530" dirty="0" smtClean="0">
                <a:solidFill>
                  <a:srgbClr val="00B0F0"/>
                </a:solidFill>
                <a:latin typeface="Rockwell" panose="02060603020205020403" pitchFamily="18" charset="0"/>
              </a:rPr>
              <a:t>do </a:t>
            </a:r>
            <a:r>
              <a:rPr lang="en-US" sz="1530" dirty="0">
                <a:solidFill>
                  <a:srgbClr val="00B0F0"/>
                </a:solidFill>
                <a:latin typeface="Rockwell" panose="02060603020205020403" pitchFamily="18" charset="0"/>
              </a:rPr>
              <a:t>lack </a:t>
            </a:r>
            <a:r>
              <a:rPr lang="en-US" sz="1530" dirty="0" smtClean="0">
                <a:solidFill>
                  <a:srgbClr val="00B0F0"/>
                </a:solidFill>
                <a:latin typeface="Rockwell" panose="02060603020205020403" pitchFamily="18" charset="0"/>
              </a:rPr>
              <a:t>and </a:t>
            </a:r>
            <a:r>
              <a:rPr lang="en-US" sz="1530" dirty="0">
                <a:solidFill>
                  <a:srgbClr val="00B0F0"/>
                </a:solidFill>
                <a:latin typeface="Rockwell" panose="02060603020205020403" pitchFamily="18" charset="0"/>
              </a:rPr>
              <a:t>suffer hunger</a:t>
            </a:r>
            <a:r>
              <a:rPr lang="en-US" sz="1530" dirty="0">
                <a:latin typeface="Rockwell" panose="02060603020205020403" pitchFamily="18" charset="0"/>
              </a:rPr>
              <a:t>; </a:t>
            </a:r>
            <a:r>
              <a:rPr lang="en-US" sz="1530" u="sng" dirty="0" smtClean="0">
                <a:latin typeface="Rockwell" panose="02060603020205020403" pitchFamily="18" charset="0"/>
              </a:rPr>
              <a:t>but</a:t>
            </a:r>
            <a:r>
              <a:rPr lang="en-US" sz="1530" dirty="0" smtClean="0">
                <a:latin typeface="Rockwell" panose="02060603020205020403" pitchFamily="18" charset="0"/>
              </a:rPr>
              <a:t> </a:t>
            </a:r>
          </a:p>
          <a:p>
            <a:pPr marL="0" indent="0">
              <a:buNone/>
            </a:pPr>
            <a:r>
              <a:rPr lang="en-US" sz="1530" dirty="0" smtClean="0">
                <a:solidFill>
                  <a:srgbClr val="FF0000"/>
                </a:solidFill>
                <a:latin typeface="Rockwell" panose="02060603020205020403" pitchFamily="18" charset="0"/>
              </a:rPr>
              <a:t>they </a:t>
            </a:r>
            <a:r>
              <a:rPr lang="en-US" sz="1530" dirty="0">
                <a:solidFill>
                  <a:srgbClr val="FF0000"/>
                </a:solidFill>
                <a:latin typeface="Rockwell" panose="02060603020205020403" pitchFamily="18" charset="0"/>
              </a:rPr>
              <a:t>who seek the Lord</a:t>
            </a:r>
            <a:r>
              <a:rPr lang="en-US" sz="1530" dirty="0">
                <a:latin typeface="Rockwell" panose="02060603020205020403" pitchFamily="18" charset="0"/>
              </a:rPr>
              <a:t> </a:t>
            </a:r>
            <a:r>
              <a:rPr lang="en-US" sz="1530" dirty="0" smtClean="0">
                <a:solidFill>
                  <a:srgbClr val="00B0F0"/>
                </a:solidFill>
                <a:latin typeface="Rockwell" panose="02060603020205020403" pitchFamily="18" charset="0"/>
              </a:rPr>
              <a:t>shall </a:t>
            </a:r>
            <a:r>
              <a:rPr lang="en-US" sz="1530" dirty="0">
                <a:solidFill>
                  <a:srgbClr val="00B0F0"/>
                </a:solidFill>
                <a:latin typeface="Rockwell" panose="02060603020205020403" pitchFamily="18" charset="0"/>
              </a:rPr>
              <a:t>not be in want of any good </a:t>
            </a:r>
            <a:r>
              <a:rPr lang="en-US" sz="1530" dirty="0" smtClean="0">
                <a:solidFill>
                  <a:srgbClr val="00B0F0"/>
                </a:solidFill>
                <a:latin typeface="Rockwell" panose="02060603020205020403" pitchFamily="18" charset="0"/>
              </a:rPr>
              <a:t>thing</a:t>
            </a:r>
            <a:endParaRPr lang="es-GT" sz="1530" dirty="0">
              <a:latin typeface="Rockwell" panose="02060603020205020403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130" y="70339"/>
            <a:ext cx="9003325" cy="1003288"/>
          </a:xfrm>
          <a:prstGeom prst="rect">
            <a:avLst/>
          </a:prstGeom>
          <a:solidFill>
            <a:srgbClr val="0070C0"/>
          </a:solidFill>
        </p:spPr>
        <p:txBody>
          <a:bodyPr wrap="square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5600" b="1" dirty="0" smtClean="0">
                <a:solidFill>
                  <a:schemeClr val="bg1"/>
                </a:solidFill>
                <a:latin typeface="Rockwell" panose="020606030202050204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Antithetical</a:t>
            </a:r>
            <a:r>
              <a:rPr lang="en-US" sz="5600" b="1" dirty="0" smtClean="0">
                <a:solidFill>
                  <a:schemeClr val="bg1"/>
                </a:solidFill>
                <a:latin typeface="Rockwell" panose="020606030202050204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Parallelism</a:t>
            </a:r>
            <a:endParaRPr lang="es-GT" sz="5600" b="1" dirty="0">
              <a:solidFill>
                <a:schemeClr val="bg1"/>
              </a:solidFill>
              <a:latin typeface="Rockwell" panose="020606030202050204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9131" y="1186962"/>
            <a:ext cx="3283047" cy="5609492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sz="3400" b="1" u="sng" dirty="0" smtClean="0">
                <a:latin typeface="Rockwell" panose="02060603020205020403" pitchFamily="18" charset="0"/>
              </a:rPr>
              <a:t>Purpose</a:t>
            </a:r>
          </a:p>
          <a:p>
            <a:pPr lvl="1">
              <a:lnSpc>
                <a:spcPct val="250000"/>
              </a:lnSpc>
            </a:pPr>
            <a:r>
              <a:rPr lang="en-US" dirty="0" smtClean="0">
                <a:latin typeface="Rockwell" panose="02060603020205020403" pitchFamily="18" charset="0"/>
              </a:rPr>
              <a:t>Sharp Contrast</a:t>
            </a:r>
          </a:p>
          <a:p>
            <a:pPr lvl="1">
              <a:lnSpc>
                <a:spcPct val="250000"/>
              </a:lnSpc>
            </a:pPr>
            <a:r>
              <a:rPr lang="en-US" dirty="0" smtClean="0">
                <a:latin typeface="Rockwell" panose="02060603020205020403" pitchFamily="18" charset="0"/>
              </a:rPr>
              <a:t>Dichotomy</a:t>
            </a:r>
          </a:p>
          <a:p>
            <a:pPr lvl="1">
              <a:lnSpc>
                <a:spcPct val="250000"/>
              </a:lnSpc>
            </a:pPr>
            <a:r>
              <a:rPr lang="en-US" dirty="0" smtClean="0">
                <a:latin typeface="Rockwell" panose="02060603020205020403" pitchFamily="18" charset="0"/>
              </a:rPr>
              <a:t>Clarify Extremes</a:t>
            </a:r>
          </a:p>
          <a:p>
            <a:pPr lvl="1">
              <a:lnSpc>
                <a:spcPct val="250000"/>
              </a:lnSpc>
            </a:pPr>
            <a:r>
              <a:rPr lang="en-US" dirty="0" smtClean="0">
                <a:latin typeface="Rockwell" panose="02060603020205020403" pitchFamily="18" charset="0"/>
              </a:rPr>
              <a:t>Greater Focus</a:t>
            </a:r>
          </a:p>
          <a:p>
            <a:pPr lvl="1"/>
            <a:endParaRPr lang="es-GT" sz="1900" dirty="0">
              <a:latin typeface="Rockwell" panose="02060603020205020403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3583745" y="3812345"/>
            <a:ext cx="5349240" cy="2110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2031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9130" y="30296"/>
            <a:ext cx="9003325" cy="1083374"/>
          </a:xfrm>
          <a:prstGeom prst="rect">
            <a:avLst/>
          </a:prstGeom>
          <a:solidFill>
            <a:srgbClr val="0070C0"/>
          </a:solidFill>
        </p:spPr>
        <p:txBody>
          <a:bodyPr wrap="square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5600" b="1" dirty="0" smtClean="0">
                <a:solidFill>
                  <a:schemeClr val="bg1"/>
                </a:solidFill>
                <a:latin typeface="Rockwell" panose="020606030202050204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Chiastic Parallelism</a:t>
            </a:r>
            <a:endParaRPr lang="es-GT" sz="5600" b="1" dirty="0">
              <a:solidFill>
                <a:schemeClr val="bg1"/>
              </a:solidFill>
              <a:latin typeface="Rockwell" panose="020606030202050204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9129" y="1178169"/>
            <a:ext cx="4511531" cy="5609492"/>
          </a:xfrm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3400" b="1" u="sng" dirty="0" smtClean="0">
                <a:latin typeface="Rockwell" panose="02060603020205020403" pitchFamily="18" charset="0"/>
              </a:rPr>
              <a:t>Examples</a:t>
            </a:r>
          </a:p>
          <a:p>
            <a:pPr marL="457200" lvl="1" indent="0">
              <a:buNone/>
            </a:pPr>
            <a:endParaRPr lang="en-US" sz="2200" dirty="0" smtClean="0">
              <a:latin typeface="Rockwell" panose="02060603020205020403" pitchFamily="18" charset="0"/>
            </a:endParaRPr>
          </a:p>
          <a:p>
            <a:pPr marL="457200" lvl="1" indent="0">
              <a:buNone/>
            </a:pPr>
            <a:r>
              <a:rPr lang="en-US" sz="2200" dirty="0" smtClean="0">
                <a:latin typeface="Rockwell" panose="02060603020205020403" pitchFamily="18" charset="0"/>
              </a:rPr>
              <a:t>When the going</a:t>
            </a:r>
          </a:p>
          <a:p>
            <a:pPr marL="457200" lvl="1" indent="0">
              <a:buNone/>
            </a:pPr>
            <a:r>
              <a:rPr lang="en-US" sz="2200" dirty="0" smtClean="0">
                <a:latin typeface="Rockwell" panose="02060603020205020403" pitchFamily="18" charset="0"/>
              </a:rPr>
              <a:t>gets tough</a:t>
            </a:r>
          </a:p>
          <a:p>
            <a:pPr marL="457200" lvl="1" indent="0">
              <a:buNone/>
            </a:pPr>
            <a:r>
              <a:rPr lang="en-US" sz="2200" dirty="0" smtClean="0">
                <a:latin typeface="Rockwell" panose="02060603020205020403" pitchFamily="18" charset="0"/>
              </a:rPr>
              <a:t>the tough</a:t>
            </a:r>
          </a:p>
          <a:p>
            <a:pPr marL="457200" lvl="1" indent="0">
              <a:buNone/>
            </a:pPr>
            <a:r>
              <a:rPr lang="en-US" sz="2200" dirty="0" smtClean="0">
                <a:latin typeface="Rockwell" panose="02060603020205020403" pitchFamily="18" charset="0"/>
              </a:rPr>
              <a:t>get going</a:t>
            </a:r>
            <a:endParaRPr lang="es-GT" sz="2200" dirty="0">
              <a:latin typeface="Rockwell" panose="02060603020205020403" pitchFamily="18" charset="0"/>
            </a:endParaRPr>
          </a:p>
          <a:p>
            <a:pPr marL="0" indent="0">
              <a:buNone/>
            </a:pPr>
            <a:endParaRPr lang="en-US" sz="1000" dirty="0" smtClean="0">
              <a:latin typeface="Rockwell" panose="02060603020205020403" pitchFamily="18" charset="0"/>
            </a:endParaRPr>
          </a:p>
          <a:p>
            <a:pPr marL="0" indent="0">
              <a:buNone/>
            </a:pPr>
            <a:endParaRPr lang="en-US" sz="3000" dirty="0">
              <a:latin typeface="Rockwell" panose="02060603020205020403" pitchFamily="18" charset="0"/>
            </a:endParaRPr>
          </a:p>
          <a:p>
            <a:pPr marL="457200" lvl="1" indent="0">
              <a:buNone/>
            </a:pPr>
            <a:r>
              <a:rPr lang="en-US" sz="2200" dirty="0" smtClean="0">
                <a:latin typeface="Rockwell" panose="02060603020205020403" pitchFamily="18" charset="0"/>
              </a:rPr>
              <a:t>By </a:t>
            </a:r>
            <a:r>
              <a:rPr lang="en-US" sz="2200" dirty="0">
                <a:latin typeface="Rockwell" panose="02060603020205020403" pitchFamily="18" charset="0"/>
              </a:rPr>
              <a:t>failing </a:t>
            </a:r>
            <a:endParaRPr lang="en-US" sz="2200" dirty="0">
              <a:latin typeface="Rockwell" panose="02060603020205020403" pitchFamily="18" charset="0"/>
            </a:endParaRPr>
          </a:p>
          <a:p>
            <a:pPr marL="457200" lvl="1" indent="0">
              <a:buNone/>
            </a:pPr>
            <a:r>
              <a:rPr lang="en-US" sz="2200" dirty="0" smtClean="0">
                <a:latin typeface="Rockwell" panose="02060603020205020403" pitchFamily="18" charset="0"/>
              </a:rPr>
              <a:t>to prepare </a:t>
            </a:r>
          </a:p>
          <a:p>
            <a:pPr marL="457200" lvl="1" indent="0">
              <a:buNone/>
            </a:pPr>
            <a:r>
              <a:rPr lang="en-US" sz="2200" dirty="0" smtClean="0">
                <a:latin typeface="Rockwell" panose="02060603020205020403" pitchFamily="18" charset="0"/>
              </a:rPr>
              <a:t>you </a:t>
            </a:r>
            <a:r>
              <a:rPr lang="en-US" sz="2200" dirty="0">
                <a:latin typeface="Rockwell" panose="02060603020205020403" pitchFamily="18" charset="0"/>
              </a:rPr>
              <a:t>are preparing </a:t>
            </a:r>
            <a:endParaRPr lang="en-US" sz="2200" dirty="0" smtClean="0">
              <a:latin typeface="Rockwell" panose="02060603020205020403" pitchFamily="18" charset="0"/>
            </a:endParaRPr>
          </a:p>
          <a:p>
            <a:pPr marL="457200" lvl="1" indent="0">
              <a:buNone/>
            </a:pPr>
            <a:r>
              <a:rPr lang="en-US" sz="2200" dirty="0" smtClean="0">
                <a:latin typeface="Rockwell" panose="02060603020205020403" pitchFamily="18" charset="0"/>
              </a:rPr>
              <a:t>to </a:t>
            </a:r>
            <a:r>
              <a:rPr lang="en-US" sz="2200" dirty="0">
                <a:latin typeface="Rockwell" panose="02060603020205020403" pitchFamily="18" charset="0"/>
              </a:rPr>
              <a:t>fail</a:t>
            </a:r>
            <a:endParaRPr lang="en-US" sz="2200" dirty="0" smtClean="0">
              <a:latin typeface="Rockwell" panose="020606030202050204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156" y="2152632"/>
            <a:ext cx="318114" cy="2455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156" y="4410483"/>
            <a:ext cx="318114" cy="2455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557" y="4768790"/>
            <a:ext cx="274713" cy="25754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557" y="2535770"/>
            <a:ext cx="274713" cy="25754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7557" y="2870714"/>
            <a:ext cx="362496" cy="2455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339" y="3265833"/>
            <a:ext cx="380932" cy="23528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7557" y="5139078"/>
            <a:ext cx="362496" cy="24556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7557" y="5509366"/>
            <a:ext cx="380932" cy="235281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>
            <a:off x="237393" y="3945412"/>
            <a:ext cx="4194648" cy="143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6887" y="1157407"/>
            <a:ext cx="2246346" cy="569609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9460" y="1251976"/>
            <a:ext cx="787834" cy="60815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32206" y="6178223"/>
            <a:ext cx="986711" cy="60943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7468" y="2155977"/>
            <a:ext cx="679826" cy="63733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7468" y="5311307"/>
            <a:ext cx="914159" cy="61926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77468" y="3081356"/>
            <a:ext cx="662563" cy="53005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64898" y="4533264"/>
            <a:ext cx="866745" cy="53039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77468" y="3786805"/>
            <a:ext cx="712691" cy="500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190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11111E-6 L 0.12083 0.00139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42" y="69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7037E-7 L 0.17882 0.00116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41" y="46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7037E-7 L 0.18246 0.00046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15" y="23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11111E-6 L 0.12083 -0.00023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42" y="-23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48148E-6 L 0.11736 0.00116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68" y="4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22222E-6 L 0.17274 -0.00069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28" y="-46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96296E-6 L 0.17309 0.0044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46" y="208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7037E-6 L 0.11614 0.00139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99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9129" y="1373635"/>
            <a:ext cx="9003325" cy="506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dirty="0" smtClean="0">
                <a:solidFill>
                  <a:schemeClr val="accent6"/>
                </a:solidFill>
                <a:latin typeface="Rockwell" panose="020606030202050204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800" dirty="0">
                <a:solidFill>
                  <a:schemeClr val="accent6"/>
                </a:solidFill>
                <a:latin typeface="Rockwell" panose="020606030202050204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 one can serve two masters,</a:t>
            </a:r>
            <a:endParaRPr lang="es-GT" sz="3800" dirty="0">
              <a:solidFill>
                <a:schemeClr val="accent6"/>
              </a:solidFill>
              <a:latin typeface="Rockwell" panose="020606030202050204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800" dirty="0" smtClean="0">
                <a:solidFill>
                  <a:srgbClr val="222222"/>
                </a:solidFill>
                <a:latin typeface="Rockwell" panose="020606030202050204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800" dirty="0" smtClean="0">
                <a:solidFill>
                  <a:srgbClr val="00B0F0"/>
                </a:solidFill>
                <a:latin typeface="Rockwell" panose="020606030202050204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800" dirty="0">
                <a:solidFill>
                  <a:srgbClr val="00B0F0"/>
                </a:solidFill>
                <a:latin typeface="Rockwell" panose="020606030202050204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 either he will hate the one</a:t>
            </a:r>
            <a:endParaRPr lang="es-GT" sz="3800" dirty="0">
              <a:solidFill>
                <a:srgbClr val="00B0F0"/>
              </a:solidFill>
              <a:latin typeface="Rockwell" panose="020606030202050204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800" dirty="0" smtClean="0">
                <a:solidFill>
                  <a:srgbClr val="222222"/>
                </a:solidFill>
                <a:latin typeface="Rockwell" panose="020606030202050204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3800" dirty="0" smtClean="0">
                <a:solidFill>
                  <a:srgbClr val="FF0000"/>
                </a:solidFill>
                <a:latin typeface="Rockwell" panose="020606030202050204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800" dirty="0">
                <a:solidFill>
                  <a:srgbClr val="FF0000"/>
                </a:solidFill>
                <a:latin typeface="Rockwell" panose="020606030202050204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love the other,</a:t>
            </a:r>
            <a:endParaRPr lang="es-GT" sz="3800" dirty="0">
              <a:solidFill>
                <a:srgbClr val="FF0000"/>
              </a:solidFill>
              <a:latin typeface="Rockwell" panose="020606030202050204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800" dirty="0" smtClean="0">
                <a:solidFill>
                  <a:srgbClr val="222222"/>
                </a:solidFill>
                <a:latin typeface="Rockwell" panose="020606030202050204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3800" dirty="0" smtClean="0">
                <a:solidFill>
                  <a:srgbClr val="FF0000"/>
                </a:solidFill>
                <a:latin typeface="Rockwell" panose="020606030202050204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C′. </a:t>
            </a:r>
            <a:r>
              <a:rPr lang="en-US" sz="3800" dirty="0">
                <a:solidFill>
                  <a:srgbClr val="FF0000"/>
                </a:solidFill>
                <a:latin typeface="Rockwell" panose="020606030202050204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 he will be devoted </a:t>
            </a:r>
            <a:r>
              <a:rPr lang="en-US" sz="3800" dirty="0" smtClean="0">
                <a:solidFill>
                  <a:srgbClr val="FF0000"/>
                </a:solidFill>
                <a:latin typeface="Rockwell" panose="020606030202050204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3800" dirty="0">
                <a:solidFill>
                  <a:srgbClr val="FF0000"/>
                </a:solidFill>
                <a:latin typeface="Rockwell" panose="020606030202050204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one</a:t>
            </a:r>
            <a:endParaRPr lang="es-GT" sz="3800" dirty="0">
              <a:solidFill>
                <a:srgbClr val="FF0000"/>
              </a:solidFill>
              <a:latin typeface="Rockwell" panose="020606030202050204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800" dirty="0" smtClean="0">
                <a:solidFill>
                  <a:srgbClr val="222222"/>
                </a:solidFill>
                <a:latin typeface="Rockwell" panose="020606030202050204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800" dirty="0" smtClean="0">
                <a:solidFill>
                  <a:srgbClr val="00B0F0"/>
                </a:solidFill>
                <a:latin typeface="Rockwell" panose="020606030202050204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B′. </a:t>
            </a:r>
            <a:r>
              <a:rPr lang="en-US" sz="3800" dirty="0">
                <a:solidFill>
                  <a:srgbClr val="00B0F0"/>
                </a:solidFill>
                <a:latin typeface="Rockwell" panose="020606030202050204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despise the other.</a:t>
            </a:r>
            <a:endParaRPr lang="es-GT" sz="3800" dirty="0">
              <a:solidFill>
                <a:srgbClr val="00B0F0"/>
              </a:solidFill>
              <a:latin typeface="Rockwell" panose="020606030202050204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800" dirty="0">
                <a:solidFill>
                  <a:schemeClr val="accent6"/>
                </a:solidFill>
                <a:latin typeface="Rockwell" panose="02060603020205020403" pitchFamily="18" charset="0"/>
                <a:ea typeface="Times New Roman" panose="02020603050405020304" pitchFamily="18" charset="0"/>
              </a:rPr>
              <a:t>A</a:t>
            </a:r>
            <a:r>
              <a:rPr lang="en-US" sz="3800" dirty="0" smtClean="0">
                <a:solidFill>
                  <a:schemeClr val="accent6"/>
                </a:solidFill>
                <a:latin typeface="Rockwell" panose="02060603020205020403" pitchFamily="18" charset="0"/>
                <a:ea typeface="Times New Roman" panose="02020603050405020304" pitchFamily="18" charset="0"/>
              </a:rPr>
              <a:t>′. </a:t>
            </a:r>
            <a:r>
              <a:rPr lang="en-US" sz="3800" dirty="0">
                <a:solidFill>
                  <a:schemeClr val="accent6"/>
                </a:solidFill>
                <a:latin typeface="Rockwell" panose="02060603020205020403" pitchFamily="18" charset="0"/>
                <a:ea typeface="Times New Roman" panose="02020603050405020304" pitchFamily="18" charset="0"/>
              </a:rPr>
              <a:t>You cannot serve God and </a:t>
            </a:r>
            <a:r>
              <a:rPr lang="en-US" sz="3800" dirty="0" smtClean="0">
                <a:solidFill>
                  <a:schemeClr val="accent6"/>
                </a:solidFill>
                <a:latin typeface="Rockwell" panose="02060603020205020403" pitchFamily="18" charset="0"/>
                <a:ea typeface="Times New Roman" panose="02020603050405020304" pitchFamily="18" charset="0"/>
              </a:rPr>
              <a:t>wealth.</a:t>
            </a:r>
            <a:endParaRPr lang="es-GT" sz="3800" dirty="0">
              <a:solidFill>
                <a:schemeClr val="accent6"/>
              </a:solidFill>
              <a:latin typeface="Rockwell" panose="02060603020205020403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9130" y="70339"/>
            <a:ext cx="9003325" cy="1003288"/>
          </a:xfrm>
          <a:prstGeom prst="rect">
            <a:avLst/>
          </a:prstGeom>
          <a:solidFill>
            <a:srgbClr val="0070C0"/>
          </a:solidFill>
        </p:spPr>
        <p:txBody>
          <a:bodyPr wrap="square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5600" b="1" dirty="0" smtClean="0">
                <a:solidFill>
                  <a:schemeClr val="bg1"/>
                </a:solidFill>
                <a:latin typeface="Rockwell" panose="020606030202050204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Matt 6:24 Chiasm</a:t>
            </a:r>
            <a:endParaRPr lang="es-GT" sz="5600" b="1" dirty="0">
              <a:solidFill>
                <a:schemeClr val="bg1"/>
              </a:solidFill>
              <a:latin typeface="Rockwell" panose="020606030202050204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554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073627"/>
            <a:ext cx="9144000" cy="5796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00"/>
              </a:spcAft>
            </a:pP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Rockwell" panose="02060603020205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Rockwell" panose="02060603020205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Rockwell" panose="02060603020205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Cry 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Rockwell" panose="02060603020205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 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Rockwell" panose="02060603020205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help: no answer (1-2)</a:t>
            </a:r>
            <a:endParaRPr lang="es-GT" sz="3600" dirty="0">
              <a:solidFill>
                <a:schemeClr val="accent6">
                  <a:lumMod val="75000"/>
                </a:schemeClr>
              </a:solidFill>
              <a:latin typeface="Rockwell" panose="020606030202050204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700"/>
              </a:spcAft>
            </a:pPr>
            <a:r>
              <a:rPr lang="en-US" sz="3600" dirty="0" smtClean="0">
                <a:solidFill>
                  <a:srgbClr val="000000"/>
                </a:solidFill>
                <a:latin typeface="Rockwell" panose="02060603020205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Rockwell" panose="02060603020205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Rockwell" panose="02060603020205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Rockwell" panose="02060603020205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Israel’s Past Trust (3-5)</a:t>
            </a:r>
          </a:p>
          <a:p>
            <a:pPr>
              <a:spcAft>
                <a:spcPts val="700"/>
              </a:spcAft>
            </a:pPr>
            <a:r>
              <a:rPr lang="en-US" sz="3600" dirty="0" smtClean="0">
                <a:solidFill>
                  <a:srgbClr val="000000"/>
                </a:solidFill>
                <a:latin typeface="Rockwell" panose="02060603020205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n-US" sz="3600" dirty="0" smtClean="0">
                <a:solidFill>
                  <a:schemeClr val="accent5"/>
                </a:solidFill>
                <a:latin typeface="Rockwell" panose="02060603020205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3600" dirty="0">
                <a:solidFill>
                  <a:schemeClr val="accent5"/>
                </a:solidFill>
                <a:latin typeface="Rockwell" panose="02060603020205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3600" dirty="0" smtClean="0">
                <a:solidFill>
                  <a:schemeClr val="accent5"/>
                </a:solidFill>
                <a:latin typeface="Rockwell" panose="02060603020205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Personal Anguish (6-11)</a:t>
            </a:r>
          </a:p>
          <a:p>
            <a:pPr>
              <a:spcAft>
                <a:spcPts val="700"/>
              </a:spcAft>
            </a:pPr>
            <a:r>
              <a:rPr lang="en-US" sz="3600" dirty="0" smtClean="0">
                <a:solidFill>
                  <a:srgbClr val="000000"/>
                </a:solidFill>
                <a:latin typeface="Rockwell" panose="02060603020205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Rockwell" panose="02060603020205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Rockwell" panose="02060603020205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Rockwell" panose="02060603020205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Scorned By Man (12-18)</a:t>
            </a:r>
          </a:p>
          <a:p>
            <a:pPr>
              <a:spcAft>
                <a:spcPts val="700"/>
              </a:spcAft>
            </a:pPr>
            <a:r>
              <a:rPr lang="en-US" sz="3600" dirty="0" smtClean="0">
                <a:solidFill>
                  <a:srgbClr val="000000"/>
                </a:solidFill>
                <a:latin typeface="Rockwell" panose="02060603020205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	</a:t>
            </a:r>
            <a:r>
              <a:rPr lang="en-US" sz="3600" b="1" dirty="0" smtClean="0">
                <a:solidFill>
                  <a:srgbClr val="FF0000"/>
                </a:solidFill>
                <a:latin typeface="Rockwell" panose="02060603020205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3600" b="1" dirty="0">
                <a:solidFill>
                  <a:srgbClr val="FF0000"/>
                </a:solidFill>
                <a:latin typeface="Rockwell" panose="02060603020205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3600" b="1" dirty="0" smtClean="0">
                <a:solidFill>
                  <a:srgbClr val="FF0000"/>
                </a:solidFill>
                <a:latin typeface="Rockwell" panose="02060603020205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Rockwell" panose="02060603020205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3600" b="1" dirty="0" smtClean="0">
                <a:solidFill>
                  <a:srgbClr val="FF0000"/>
                </a:solidFill>
                <a:latin typeface="Rockwell" panose="02060603020205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rayer </a:t>
            </a:r>
            <a:r>
              <a:rPr lang="en-US" sz="3600" b="1" dirty="0">
                <a:solidFill>
                  <a:srgbClr val="FF0000"/>
                </a:solidFill>
                <a:latin typeface="Rockwell" panose="02060603020205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 God’s </a:t>
            </a:r>
            <a:r>
              <a:rPr lang="en-US" sz="3600" b="1" dirty="0" smtClean="0">
                <a:solidFill>
                  <a:srgbClr val="FF0000"/>
                </a:solidFill>
                <a:latin typeface="Rockwell" panose="02060603020205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help (19)</a:t>
            </a:r>
          </a:p>
          <a:p>
            <a:pPr>
              <a:spcAft>
                <a:spcPts val="700"/>
              </a:spcAft>
            </a:pPr>
            <a:r>
              <a:rPr lang="en-US" sz="3600" dirty="0" smtClean="0">
                <a:solidFill>
                  <a:srgbClr val="000000"/>
                </a:solidFill>
                <a:latin typeface="Rockwell" panose="02060603020205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Rockwell" panose="02060603020205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D’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Rockwell" panose="02060603020205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Rockwell" panose="02060603020205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Delivered By Man (20-21)</a:t>
            </a:r>
          </a:p>
          <a:p>
            <a:pPr>
              <a:spcAft>
                <a:spcPts val="700"/>
              </a:spcAft>
            </a:pPr>
            <a:r>
              <a:rPr lang="en-US" sz="3600" dirty="0" smtClean="0">
                <a:solidFill>
                  <a:srgbClr val="000000"/>
                </a:solidFill>
                <a:latin typeface="Rockwell" panose="02060603020205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n-US" sz="3600" dirty="0" smtClean="0">
                <a:solidFill>
                  <a:schemeClr val="accent5"/>
                </a:solidFill>
                <a:latin typeface="Rockwell" panose="02060603020205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C’</a:t>
            </a:r>
            <a:r>
              <a:rPr lang="en-US" sz="3600" dirty="0">
                <a:solidFill>
                  <a:schemeClr val="accent5"/>
                </a:solidFill>
                <a:latin typeface="Rockwell" panose="02060603020205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3600" dirty="0" smtClean="0">
                <a:solidFill>
                  <a:schemeClr val="accent5"/>
                </a:solidFill>
                <a:latin typeface="Rockwell" panose="02060603020205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Personal Praise (22)</a:t>
            </a:r>
          </a:p>
          <a:p>
            <a:pPr>
              <a:spcAft>
                <a:spcPts val="700"/>
              </a:spcAft>
            </a:pPr>
            <a:r>
              <a:rPr lang="en-US" sz="3600" dirty="0" smtClean="0">
                <a:solidFill>
                  <a:srgbClr val="000000"/>
                </a:solidFill>
                <a:latin typeface="Rockwell" panose="02060603020205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Rockwell" panose="02060603020205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B’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Rockwell" panose="02060603020205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Rockwell" panose="02060603020205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Israel’s Future Trust (23)</a:t>
            </a:r>
          </a:p>
          <a:p>
            <a:pPr>
              <a:spcAft>
                <a:spcPts val="700"/>
              </a:spcAft>
            </a:pP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Rockwell" panose="02060603020205020403" pitchFamily="18" charset="0"/>
                <a:ea typeface="Calibri" panose="020F0502020204030204" pitchFamily="34" charset="0"/>
              </a:rPr>
              <a:t>A’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Rockwell" panose="02060603020205020403" pitchFamily="18" charset="0"/>
                <a:ea typeface="Calibri" panose="020F0502020204030204" pitchFamily="34" charset="0"/>
              </a:rPr>
              <a:t>.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Rockwell" panose="02060603020205020403" pitchFamily="18" charset="0"/>
                <a:ea typeface="Calibri" panose="020F0502020204030204" pitchFamily="34" charset="0"/>
              </a:rPr>
              <a:t> Cry 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Rockwell" panose="02060603020205020403" pitchFamily="18" charset="0"/>
                <a:ea typeface="Calibri" panose="020F0502020204030204" pitchFamily="34" charset="0"/>
              </a:rPr>
              <a:t>for 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Rockwell" panose="02060603020205020403" pitchFamily="18" charset="0"/>
                <a:ea typeface="Calibri" panose="020F0502020204030204" pitchFamily="34" charset="0"/>
              </a:rPr>
              <a:t>help: heard (24)</a:t>
            </a:r>
            <a:endParaRPr lang="es-GT" sz="3600" dirty="0">
              <a:solidFill>
                <a:schemeClr val="accent6">
                  <a:lumMod val="75000"/>
                </a:schemeClr>
              </a:solidFill>
              <a:latin typeface="Rockwell" panose="02060603020205020403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9130" y="70339"/>
            <a:ext cx="9003325" cy="1003288"/>
          </a:xfrm>
          <a:prstGeom prst="rect">
            <a:avLst/>
          </a:prstGeom>
          <a:solidFill>
            <a:srgbClr val="0070C0"/>
          </a:solidFill>
        </p:spPr>
        <p:txBody>
          <a:bodyPr wrap="square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5600" b="1" dirty="0" smtClean="0">
                <a:solidFill>
                  <a:schemeClr val="bg1"/>
                </a:solidFill>
                <a:latin typeface="Rockwell" panose="020606030202050204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Psalm 22 Chiasm</a:t>
            </a:r>
            <a:endParaRPr lang="es-GT" sz="5600" b="1" dirty="0">
              <a:solidFill>
                <a:schemeClr val="bg1"/>
              </a:solidFill>
              <a:latin typeface="Rockwell" panose="020606030202050204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67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0722" y="1113670"/>
            <a:ext cx="8943278" cy="56220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</a:pPr>
            <a:r>
              <a:rPr lang="en-US" dirty="0" smtClean="0">
                <a:solidFill>
                  <a:srgbClr val="C00000"/>
                </a:solidFill>
                <a:latin typeface="Rockwell" panose="02060603020205020403" pitchFamily="18" charset="0"/>
              </a:rPr>
              <a:t>A.</a:t>
            </a:r>
            <a:r>
              <a:rPr lang="en-US" dirty="0">
                <a:solidFill>
                  <a:srgbClr val="C00000"/>
                </a:solidFill>
                <a:latin typeface="Rockwell" panose="02060603020205020403" pitchFamily="18" charset="0"/>
              </a:rPr>
              <a:t> </a:t>
            </a:r>
            <a:r>
              <a:rPr lang="en-US" dirty="0" smtClean="0">
                <a:solidFill>
                  <a:srgbClr val="C00000"/>
                </a:solidFill>
                <a:latin typeface="Rockwell" panose="02060603020205020403" pitchFamily="18" charset="0"/>
              </a:rPr>
              <a:t>Introduction </a:t>
            </a:r>
            <a:r>
              <a:rPr lang="en-US" dirty="0">
                <a:solidFill>
                  <a:srgbClr val="C00000"/>
                </a:solidFill>
                <a:latin typeface="Rockwell" panose="02060603020205020403" pitchFamily="18" charset="0"/>
              </a:rPr>
              <a:t>– r</a:t>
            </a:r>
            <a:r>
              <a:rPr lang="en-US" dirty="0" smtClean="0">
                <a:solidFill>
                  <a:srgbClr val="C00000"/>
                </a:solidFill>
                <a:latin typeface="Rockwell" panose="02060603020205020403" pitchFamily="18" charset="0"/>
              </a:rPr>
              <a:t>oyal </a:t>
            </a:r>
            <a:r>
              <a:rPr lang="en-US" dirty="0">
                <a:solidFill>
                  <a:srgbClr val="C00000"/>
                </a:solidFill>
                <a:latin typeface="Rockwell" panose="02060603020205020403" pitchFamily="18" charset="0"/>
              </a:rPr>
              <a:t>power of </a:t>
            </a:r>
            <a:r>
              <a:rPr lang="en-US" dirty="0" smtClean="0">
                <a:solidFill>
                  <a:srgbClr val="C00000"/>
                </a:solidFill>
                <a:latin typeface="Rockwell" panose="02060603020205020403" pitchFamily="18" charset="0"/>
              </a:rPr>
              <a:t>Ahasuerus </a:t>
            </a:r>
            <a:r>
              <a:rPr lang="en-US" dirty="0">
                <a:solidFill>
                  <a:srgbClr val="C00000"/>
                </a:solidFill>
                <a:latin typeface="Rockwell" panose="02060603020205020403" pitchFamily="18" charset="0"/>
              </a:rPr>
              <a:t>(1:1)</a:t>
            </a:r>
            <a:endParaRPr lang="es-GT" dirty="0">
              <a:solidFill>
                <a:srgbClr val="C00000"/>
              </a:solidFill>
              <a:latin typeface="Rockwell" panose="02060603020205020403" pitchFamily="18" charset="0"/>
            </a:endParaRPr>
          </a:p>
          <a:p>
            <a:pPr>
              <a:spcAft>
                <a:spcPts val="400"/>
              </a:spcAft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Rockwell" panose="02060603020205020403" pitchFamily="18" charset="0"/>
              </a:rPr>
              <a:t> B.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Rockwell" panose="02060603020205020403" pitchFamily="18" charset="0"/>
              </a:rPr>
              <a:t> 2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Rockwell" panose="02060603020205020403" pitchFamily="18" charset="0"/>
              </a:rPr>
              <a:t>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Rockwell" panose="02060603020205020403" pitchFamily="18" charset="0"/>
              </a:rPr>
              <a:t>Persian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Rockwell" panose="02060603020205020403" pitchFamily="18" charset="0"/>
              </a:rPr>
              <a:t>feasts: nobles/princes; residents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Rockwell" panose="02060603020205020403" pitchFamily="18" charset="0"/>
              </a:rPr>
              <a:t>of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Rockwell" panose="02060603020205020403" pitchFamily="18" charset="0"/>
              </a:rPr>
              <a:t>Susa (1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Rockwell" panose="02060603020205020403" pitchFamily="18" charset="0"/>
              </a:rPr>
              <a:t>)</a:t>
            </a:r>
            <a:endParaRPr lang="es-GT" dirty="0">
              <a:solidFill>
                <a:schemeClr val="accent6">
                  <a:lumMod val="75000"/>
                </a:schemeClr>
              </a:solidFill>
              <a:latin typeface="Rockwell" panose="02060603020205020403" pitchFamily="18" charset="0"/>
            </a:endParaRPr>
          </a:p>
          <a:p>
            <a:pPr>
              <a:spcAft>
                <a:spcPts val="400"/>
              </a:spcAft>
            </a:pPr>
            <a:r>
              <a:rPr lang="en-US" dirty="0" smtClean="0">
                <a:latin typeface="Rockwell" panose="02060603020205020403" pitchFamily="18" charset="0"/>
              </a:rPr>
              <a:t>  </a:t>
            </a:r>
            <a:r>
              <a:rPr lang="en-US" dirty="0" smtClean="0">
                <a:solidFill>
                  <a:schemeClr val="accent5"/>
                </a:solidFill>
                <a:latin typeface="Rockwell" panose="02060603020205020403" pitchFamily="18" charset="0"/>
              </a:rPr>
              <a:t>C.</a:t>
            </a:r>
            <a:r>
              <a:rPr lang="en-US" dirty="0">
                <a:solidFill>
                  <a:schemeClr val="accent5"/>
                </a:solidFill>
                <a:latin typeface="Rockwell" panose="02060603020205020403" pitchFamily="18" charset="0"/>
              </a:rPr>
              <a:t> </a:t>
            </a:r>
            <a:r>
              <a:rPr lang="en-US" dirty="0" smtClean="0">
                <a:solidFill>
                  <a:schemeClr val="accent5"/>
                </a:solidFill>
                <a:latin typeface="Rockwell" panose="02060603020205020403" pitchFamily="18" charset="0"/>
              </a:rPr>
              <a:t>Esther pleases the </a:t>
            </a:r>
            <a:r>
              <a:rPr lang="en-US" dirty="0">
                <a:solidFill>
                  <a:schemeClr val="accent5"/>
                </a:solidFill>
                <a:latin typeface="Rockwell" panose="02060603020205020403" pitchFamily="18" charset="0"/>
              </a:rPr>
              <a:t>king and is chosen as queen </a:t>
            </a:r>
            <a:r>
              <a:rPr lang="en-US" dirty="0" smtClean="0">
                <a:solidFill>
                  <a:schemeClr val="accent5"/>
                </a:solidFill>
                <a:latin typeface="Rockwell" panose="02060603020205020403" pitchFamily="18" charset="0"/>
              </a:rPr>
              <a:t>(2</a:t>
            </a:r>
            <a:r>
              <a:rPr lang="en-US" dirty="0">
                <a:solidFill>
                  <a:schemeClr val="accent5"/>
                </a:solidFill>
                <a:latin typeface="Rockwell" panose="02060603020205020403" pitchFamily="18" charset="0"/>
              </a:rPr>
              <a:t>)</a:t>
            </a:r>
            <a:endParaRPr lang="es-GT" dirty="0">
              <a:solidFill>
                <a:schemeClr val="accent5"/>
              </a:solidFill>
              <a:latin typeface="Rockwell" panose="02060603020205020403" pitchFamily="18" charset="0"/>
            </a:endParaRPr>
          </a:p>
          <a:p>
            <a:pPr>
              <a:spcAft>
                <a:spcPts val="400"/>
              </a:spcAft>
            </a:pPr>
            <a:r>
              <a:rPr lang="en-US" dirty="0" smtClean="0">
                <a:latin typeface="Rockwell" panose="02060603020205020403" pitchFamily="18" charset="0"/>
              </a:rPr>
              <a:t>  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Rockwell" panose="02060603020205020403" pitchFamily="18" charset="0"/>
              </a:rPr>
              <a:t>D.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Rockwell" panose="02060603020205020403" pitchFamily="18" charset="0"/>
              </a:rPr>
              <a:t>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Rockwell" panose="02060603020205020403" pitchFamily="18" charset="0"/>
              </a:rPr>
              <a:t>Greatness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Rockwell" panose="02060603020205020403" pitchFamily="18" charset="0"/>
              </a:rPr>
              <a:t>of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Rockwell" panose="02060603020205020403" pitchFamily="18" charset="0"/>
              </a:rPr>
              <a:t>Haman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Rockwell" panose="02060603020205020403" pitchFamily="18" charset="0"/>
              </a:rPr>
              <a:t> (3:1-2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Rockwell" panose="02060603020205020403" pitchFamily="18" charset="0"/>
              </a:rPr>
              <a:t>)</a:t>
            </a:r>
            <a:endParaRPr lang="es-GT" dirty="0">
              <a:solidFill>
                <a:schemeClr val="accent2">
                  <a:lumMod val="50000"/>
                </a:schemeClr>
              </a:solidFill>
              <a:latin typeface="Rockwell" panose="02060603020205020403" pitchFamily="18" charset="0"/>
            </a:endParaRPr>
          </a:p>
          <a:p>
            <a:pPr>
              <a:spcAft>
                <a:spcPts val="400"/>
              </a:spcAft>
            </a:pPr>
            <a:r>
              <a:rPr lang="en-US" dirty="0" smtClean="0">
                <a:solidFill>
                  <a:srgbClr val="7030A0"/>
                </a:solidFill>
                <a:latin typeface="Rockwell" panose="02060603020205020403" pitchFamily="18" charset="0"/>
              </a:rPr>
              <a:t>    E.</a:t>
            </a:r>
            <a:r>
              <a:rPr lang="en-US" dirty="0">
                <a:solidFill>
                  <a:srgbClr val="7030A0"/>
                </a:solidFill>
                <a:latin typeface="Rockwell" panose="02060603020205020403" pitchFamily="18" charset="0"/>
              </a:rPr>
              <a:t> </a:t>
            </a:r>
            <a:r>
              <a:rPr lang="en-US" dirty="0" smtClean="0">
                <a:solidFill>
                  <a:srgbClr val="7030A0"/>
                </a:solidFill>
                <a:latin typeface="Rockwell" panose="02060603020205020403" pitchFamily="18" charset="0"/>
              </a:rPr>
              <a:t>Lot cast for war against the Jews </a:t>
            </a:r>
            <a:r>
              <a:rPr lang="en-US" dirty="0">
                <a:solidFill>
                  <a:srgbClr val="7030A0"/>
                </a:solidFill>
                <a:latin typeface="Rockwell" panose="02060603020205020403" pitchFamily="18" charset="0"/>
              </a:rPr>
              <a:t>on the 13th of Adar (3:3-7</a:t>
            </a:r>
            <a:r>
              <a:rPr lang="en-US" dirty="0" smtClean="0">
                <a:solidFill>
                  <a:srgbClr val="7030A0"/>
                </a:solidFill>
                <a:latin typeface="Rockwell" panose="02060603020205020403" pitchFamily="18" charset="0"/>
              </a:rPr>
              <a:t>)</a:t>
            </a:r>
            <a:endParaRPr lang="es-GT" dirty="0">
              <a:solidFill>
                <a:srgbClr val="7030A0"/>
              </a:solidFill>
              <a:latin typeface="Rockwell" panose="02060603020205020403" pitchFamily="18" charset="0"/>
            </a:endParaRPr>
          </a:p>
          <a:p>
            <a:pPr>
              <a:spcAft>
                <a:spcPts val="400"/>
              </a:spcAft>
            </a:pPr>
            <a:r>
              <a:rPr lang="en-US" dirty="0" smtClean="0">
                <a:solidFill>
                  <a:srgbClr val="00B0F0"/>
                </a:solidFill>
                <a:latin typeface="Rockwell" panose="02060603020205020403" pitchFamily="18" charset="0"/>
              </a:rPr>
              <a:t>     F.</a:t>
            </a:r>
            <a:r>
              <a:rPr lang="en-US" dirty="0">
                <a:solidFill>
                  <a:srgbClr val="00B0F0"/>
                </a:solidFill>
                <a:latin typeface="Rockwell" panose="02060603020205020403" pitchFamily="18" charset="0"/>
              </a:rPr>
              <a:t> </a:t>
            </a:r>
            <a:r>
              <a:rPr lang="en-US" dirty="0" smtClean="0">
                <a:solidFill>
                  <a:srgbClr val="00B0F0"/>
                </a:solidFill>
                <a:latin typeface="Rockwell" panose="02060603020205020403" pitchFamily="18" charset="0"/>
              </a:rPr>
              <a:t>Haman given ring, writes letters, </a:t>
            </a:r>
            <a:r>
              <a:rPr lang="en-US" dirty="0">
                <a:solidFill>
                  <a:srgbClr val="00B0F0"/>
                </a:solidFill>
                <a:latin typeface="Rockwell" panose="02060603020205020403" pitchFamily="18" charset="0"/>
              </a:rPr>
              <a:t>Mordecai</a:t>
            </a:r>
            <a:r>
              <a:rPr lang="en-US" dirty="0" smtClean="0">
                <a:solidFill>
                  <a:srgbClr val="00B0F0"/>
                </a:solidFill>
                <a:latin typeface="Rockwell" panose="02060603020205020403" pitchFamily="18" charset="0"/>
              </a:rPr>
              <a:t> tears garments, Jews </a:t>
            </a:r>
            <a:r>
              <a:rPr lang="en-US" dirty="0">
                <a:solidFill>
                  <a:srgbClr val="00B0F0"/>
                </a:solidFill>
                <a:latin typeface="Rockwell" panose="02060603020205020403" pitchFamily="18" charset="0"/>
              </a:rPr>
              <a:t>fast (3:8-4:17</a:t>
            </a:r>
            <a:r>
              <a:rPr lang="en-US" dirty="0" smtClean="0">
                <a:solidFill>
                  <a:srgbClr val="00B0F0"/>
                </a:solidFill>
                <a:latin typeface="Rockwell" panose="02060603020205020403" pitchFamily="18" charset="0"/>
              </a:rPr>
              <a:t>)</a:t>
            </a:r>
            <a:endParaRPr lang="es-GT" dirty="0">
              <a:solidFill>
                <a:srgbClr val="00B0F0"/>
              </a:solidFill>
              <a:latin typeface="Rockwell" panose="02060603020205020403" pitchFamily="18" charset="0"/>
            </a:endParaRPr>
          </a:p>
          <a:p>
            <a:pPr>
              <a:spcAft>
                <a:spcPts val="400"/>
              </a:spcAft>
            </a:pPr>
            <a:r>
              <a:rPr lang="en-US" dirty="0" smtClean="0">
                <a:latin typeface="Rockwell" panose="02060603020205020403" pitchFamily="18" charset="0"/>
              </a:rPr>
              <a:t>      </a:t>
            </a:r>
            <a:r>
              <a:rPr lang="en-US" dirty="0" smtClean="0">
                <a:solidFill>
                  <a:schemeClr val="accent4"/>
                </a:solidFill>
                <a:latin typeface="Rockwell" panose="02060603020205020403" pitchFamily="18" charset="0"/>
              </a:rPr>
              <a:t>G.</a:t>
            </a:r>
            <a:r>
              <a:rPr lang="en-US" dirty="0">
                <a:solidFill>
                  <a:schemeClr val="accent4"/>
                </a:solidFill>
                <a:latin typeface="Rockwell" panose="02060603020205020403" pitchFamily="18" charset="0"/>
              </a:rPr>
              <a:t> </a:t>
            </a:r>
            <a:r>
              <a:rPr lang="en-US" dirty="0" smtClean="0">
                <a:solidFill>
                  <a:schemeClr val="accent4"/>
                </a:solidFill>
                <a:latin typeface="Rockwell" panose="02060603020205020403" pitchFamily="18" charset="0"/>
              </a:rPr>
              <a:t>Esther’s 1</a:t>
            </a:r>
            <a:r>
              <a:rPr lang="en-US" baseline="30000" dirty="0" smtClean="0">
                <a:solidFill>
                  <a:schemeClr val="accent4"/>
                </a:solidFill>
                <a:latin typeface="Rockwell" panose="02060603020205020403" pitchFamily="18" charset="0"/>
              </a:rPr>
              <a:t>st</a:t>
            </a:r>
            <a:r>
              <a:rPr lang="en-US" dirty="0" smtClean="0">
                <a:solidFill>
                  <a:schemeClr val="accent4"/>
                </a:solidFill>
                <a:latin typeface="Rockwell" panose="02060603020205020403" pitchFamily="18" charset="0"/>
              </a:rPr>
              <a:t> </a:t>
            </a:r>
            <a:r>
              <a:rPr lang="en-US" dirty="0">
                <a:solidFill>
                  <a:schemeClr val="accent4"/>
                </a:solidFill>
                <a:latin typeface="Rockwell" panose="02060603020205020403" pitchFamily="18" charset="0"/>
              </a:rPr>
              <a:t>feast: Haman </a:t>
            </a:r>
            <a:r>
              <a:rPr lang="en-US" dirty="0" smtClean="0">
                <a:solidFill>
                  <a:schemeClr val="accent4"/>
                </a:solidFill>
                <a:latin typeface="Rockwell" panose="02060603020205020403" pitchFamily="18" charset="0"/>
              </a:rPr>
              <a:t>leaves happy </a:t>
            </a:r>
            <a:r>
              <a:rPr lang="en-US" dirty="0">
                <a:solidFill>
                  <a:schemeClr val="accent4"/>
                </a:solidFill>
                <a:latin typeface="Rockwell" panose="02060603020205020403" pitchFamily="18" charset="0"/>
              </a:rPr>
              <a:t>(</a:t>
            </a:r>
            <a:r>
              <a:rPr lang="en-US" dirty="0" smtClean="0">
                <a:solidFill>
                  <a:schemeClr val="accent4"/>
                </a:solidFill>
                <a:latin typeface="Rockwell" panose="02060603020205020403" pitchFamily="18" charset="0"/>
              </a:rPr>
              <a:t>5:1-9a).</a:t>
            </a:r>
            <a:endParaRPr lang="es-GT" dirty="0">
              <a:solidFill>
                <a:schemeClr val="accent4"/>
              </a:solidFill>
              <a:latin typeface="Rockwell" panose="02060603020205020403" pitchFamily="18" charset="0"/>
            </a:endParaRPr>
          </a:p>
          <a:p>
            <a:pPr>
              <a:spcAft>
                <a:spcPts val="400"/>
              </a:spcAft>
            </a:pPr>
            <a:r>
              <a:rPr lang="en-US" dirty="0" smtClean="0">
                <a:latin typeface="Rockwell" panose="02060603020205020403" pitchFamily="18" charset="0"/>
              </a:rPr>
              <a:t>       H</a:t>
            </a:r>
            <a:r>
              <a:rPr lang="en-US" dirty="0">
                <a:latin typeface="Rockwell" panose="02060603020205020403" pitchFamily="18" charset="0"/>
              </a:rPr>
              <a:t>.  Haman consults </a:t>
            </a:r>
            <a:r>
              <a:rPr lang="en-US" dirty="0" smtClean="0">
                <a:latin typeface="Rockwell" panose="02060603020205020403" pitchFamily="18" charset="0"/>
              </a:rPr>
              <a:t>kinsmen</a:t>
            </a:r>
            <a:r>
              <a:rPr lang="en-US" dirty="0">
                <a:latin typeface="Rockwell" panose="02060603020205020403" pitchFamily="18" charset="0"/>
              </a:rPr>
              <a:t>: optimism (</a:t>
            </a:r>
            <a:r>
              <a:rPr lang="en-US" dirty="0" smtClean="0">
                <a:latin typeface="Rockwell" panose="02060603020205020403" pitchFamily="18" charset="0"/>
              </a:rPr>
              <a:t>5:9b-14</a:t>
            </a:r>
            <a:r>
              <a:rPr lang="en-US" dirty="0">
                <a:latin typeface="Rockwell" panose="02060603020205020403" pitchFamily="18" charset="0"/>
              </a:rPr>
              <a:t>).</a:t>
            </a:r>
            <a:endParaRPr lang="es-GT" dirty="0">
              <a:latin typeface="Rockwell" panose="02060603020205020403" pitchFamily="18" charset="0"/>
            </a:endParaRPr>
          </a:p>
          <a:p>
            <a:pPr>
              <a:spcAft>
                <a:spcPts val="400"/>
              </a:spcAft>
            </a:pPr>
            <a:r>
              <a:rPr lang="en-US" b="1" dirty="0" smtClean="0">
                <a:latin typeface="Rockwell" panose="02060603020205020403" pitchFamily="18" charset="0"/>
              </a:rPr>
              <a:t>        </a:t>
            </a:r>
            <a:r>
              <a:rPr lang="en-US" b="1" dirty="0" smtClean="0">
                <a:solidFill>
                  <a:srgbClr val="FF0000"/>
                </a:solidFill>
                <a:latin typeface="Rockwell" panose="02060603020205020403" pitchFamily="18" charset="0"/>
              </a:rPr>
              <a:t>X.</a:t>
            </a:r>
            <a:r>
              <a:rPr lang="en-US" dirty="0">
                <a:solidFill>
                  <a:srgbClr val="FF0000"/>
                </a:solidFill>
                <a:latin typeface="Rockwell" panose="02060603020205020403" pitchFamily="18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Rockwell" panose="02060603020205020403" pitchFamily="18" charset="0"/>
              </a:rPr>
              <a:t>K</a:t>
            </a:r>
            <a:r>
              <a:rPr lang="en-US" b="1" dirty="0" smtClean="0">
                <a:solidFill>
                  <a:srgbClr val="FF0000"/>
                </a:solidFill>
                <a:latin typeface="Rockwell" panose="02060603020205020403" pitchFamily="18" charset="0"/>
              </a:rPr>
              <a:t>ing’s insomnia; Mordecai lead on royal </a:t>
            </a:r>
            <a:r>
              <a:rPr lang="en-US" b="1" dirty="0">
                <a:solidFill>
                  <a:srgbClr val="FF0000"/>
                </a:solidFill>
                <a:latin typeface="Rockwell" panose="02060603020205020403" pitchFamily="18" charset="0"/>
              </a:rPr>
              <a:t>horse </a:t>
            </a:r>
            <a:r>
              <a:rPr lang="en-US" b="1" dirty="0" smtClean="0">
                <a:solidFill>
                  <a:srgbClr val="FF0000"/>
                </a:solidFill>
                <a:latin typeface="Rockwell" panose="02060603020205020403" pitchFamily="18" charset="0"/>
              </a:rPr>
              <a:t>(6:1-11).</a:t>
            </a:r>
            <a:endParaRPr lang="es-GT" dirty="0">
              <a:solidFill>
                <a:srgbClr val="FF0000"/>
              </a:solidFill>
              <a:latin typeface="Rockwell" panose="02060603020205020403" pitchFamily="18" charset="0"/>
            </a:endParaRPr>
          </a:p>
          <a:p>
            <a:pPr>
              <a:spcAft>
                <a:spcPts val="400"/>
              </a:spcAft>
            </a:pPr>
            <a:r>
              <a:rPr lang="en-US" dirty="0" smtClean="0">
                <a:latin typeface="Rockwell" panose="02060603020205020403" pitchFamily="18" charset="0"/>
              </a:rPr>
              <a:t>       H’.</a:t>
            </a:r>
            <a:r>
              <a:rPr lang="en-US" dirty="0">
                <a:latin typeface="Rockwell" panose="02060603020205020403" pitchFamily="18" charset="0"/>
              </a:rPr>
              <a:t> </a:t>
            </a:r>
            <a:r>
              <a:rPr lang="en-US" dirty="0" smtClean="0">
                <a:latin typeface="Rockwell" panose="02060603020205020403" pitchFamily="18" charset="0"/>
              </a:rPr>
              <a:t>Haman </a:t>
            </a:r>
            <a:r>
              <a:rPr lang="en-US" dirty="0">
                <a:latin typeface="Rockwell" panose="02060603020205020403" pitchFamily="18" charset="0"/>
              </a:rPr>
              <a:t>consults </a:t>
            </a:r>
            <a:r>
              <a:rPr lang="en-US" dirty="0" smtClean="0">
                <a:latin typeface="Rockwell" panose="02060603020205020403" pitchFamily="18" charset="0"/>
              </a:rPr>
              <a:t>kinsmen</a:t>
            </a:r>
            <a:r>
              <a:rPr lang="en-US" dirty="0">
                <a:latin typeface="Rockwell" panose="02060603020205020403" pitchFamily="18" charset="0"/>
              </a:rPr>
              <a:t>: pessimism (6:12-14).</a:t>
            </a:r>
            <a:endParaRPr lang="es-GT" dirty="0">
              <a:latin typeface="Rockwell" panose="02060603020205020403" pitchFamily="18" charset="0"/>
            </a:endParaRPr>
          </a:p>
          <a:p>
            <a:pPr>
              <a:spcAft>
                <a:spcPts val="400"/>
              </a:spcAft>
            </a:pPr>
            <a:r>
              <a:rPr lang="en-US" dirty="0" smtClean="0">
                <a:latin typeface="Rockwell" panose="02060603020205020403" pitchFamily="18" charset="0"/>
              </a:rPr>
              <a:t>      </a:t>
            </a:r>
            <a:r>
              <a:rPr lang="en-US" dirty="0" smtClean="0">
                <a:solidFill>
                  <a:schemeClr val="accent4"/>
                </a:solidFill>
                <a:latin typeface="Rockwell" panose="02060603020205020403" pitchFamily="18" charset="0"/>
              </a:rPr>
              <a:t>G’. Esther’s 2</a:t>
            </a:r>
            <a:r>
              <a:rPr lang="en-US" baseline="30000" dirty="0" smtClean="0">
                <a:solidFill>
                  <a:schemeClr val="accent4"/>
                </a:solidFill>
                <a:latin typeface="Rockwell" panose="02060603020205020403" pitchFamily="18" charset="0"/>
              </a:rPr>
              <a:t>nd</a:t>
            </a:r>
            <a:r>
              <a:rPr lang="en-US" dirty="0" smtClean="0">
                <a:solidFill>
                  <a:schemeClr val="accent4"/>
                </a:solidFill>
                <a:latin typeface="Rockwell" panose="02060603020205020403" pitchFamily="18" charset="0"/>
              </a:rPr>
              <a:t> </a:t>
            </a:r>
            <a:r>
              <a:rPr lang="en-US" dirty="0">
                <a:solidFill>
                  <a:schemeClr val="accent4"/>
                </a:solidFill>
                <a:latin typeface="Rockwell" panose="02060603020205020403" pitchFamily="18" charset="0"/>
              </a:rPr>
              <a:t>feast: Haman is hanged </a:t>
            </a:r>
            <a:r>
              <a:rPr lang="en-US" dirty="0" smtClean="0">
                <a:solidFill>
                  <a:schemeClr val="accent4"/>
                </a:solidFill>
                <a:latin typeface="Rockwell" panose="02060603020205020403" pitchFamily="18" charset="0"/>
              </a:rPr>
              <a:t>(7).</a:t>
            </a:r>
            <a:endParaRPr lang="es-GT" dirty="0" smtClean="0">
              <a:solidFill>
                <a:schemeClr val="accent4"/>
              </a:solidFill>
              <a:latin typeface="Rockwell" panose="02060603020205020403" pitchFamily="18" charset="0"/>
            </a:endParaRPr>
          </a:p>
          <a:p>
            <a:pPr>
              <a:spcAft>
                <a:spcPts val="400"/>
              </a:spcAft>
            </a:pPr>
            <a:r>
              <a:rPr lang="en-US" dirty="0" smtClean="0">
                <a:latin typeface="Rockwell" panose="02060603020205020403" pitchFamily="18" charset="0"/>
              </a:rPr>
              <a:t>     </a:t>
            </a:r>
            <a:r>
              <a:rPr lang="en-US" dirty="0" smtClean="0">
                <a:solidFill>
                  <a:srgbClr val="00B0F0"/>
                </a:solidFill>
                <a:latin typeface="Rockwell" panose="02060603020205020403" pitchFamily="18" charset="0"/>
              </a:rPr>
              <a:t>F’. Mordecai given ring, writes letters, clothed in royal garments, Jews feast (8).</a:t>
            </a:r>
            <a:endParaRPr lang="es-GT" dirty="0" smtClean="0">
              <a:solidFill>
                <a:srgbClr val="00B0F0"/>
              </a:solidFill>
              <a:latin typeface="Rockwell" panose="02060603020205020403" pitchFamily="18" charset="0"/>
            </a:endParaRPr>
          </a:p>
          <a:p>
            <a:pPr>
              <a:spcAft>
                <a:spcPts val="400"/>
              </a:spcAft>
            </a:pPr>
            <a:r>
              <a:rPr lang="en-US" dirty="0" smtClean="0">
                <a:solidFill>
                  <a:srgbClr val="7030A0"/>
                </a:solidFill>
                <a:latin typeface="Rockwell" panose="02060603020205020403" pitchFamily="18" charset="0"/>
              </a:rPr>
              <a:t>    E’.</a:t>
            </a:r>
            <a:r>
              <a:rPr lang="en-US" dirty="0">
                <a:solidFill>
                  <a:srgbClr val="7030A0"/>
                </a:solidFill>
                <a:latin typeface="Rockwell" panose="02060603020205020403" pitchFamily="18" charset="0"/>
              </a:rPr>
              <a:t> </a:t>
            </a:r>
            <a:r>
              <a:rPr lang="en-US" dirty="0" smtClean="0">
                <a:solidFill>
                  <a:srgbClr val="7030A0"/>
                </a:solidFill>
                <a:latin typeface="Rockwell" panose="02060603020205020403" pitchFamily="18" charset="0"/>
              </a:rPr>
              <a:t>Jews turn the table on the war against them </a:t>
            </a:r>
            <a:r>
              <a:rPr lang="en-US" dirty="0">
                <a:solidFill>
                  <a:srgbClr val="7030A0"/>
                </a:solidFill>
                <a:latin typeface="Rockwell" panose="02060603020205020403" pitchFamily="18" charset="0"/>
              </a:rPr>
              <a:t>on the 13th of Adar (9:1-2</a:t>
            </a:r>
            <a:r>
              <a:rPr lang="en-US" dirty="0" smtClean="0">
                <a:solidFill>
                  <a:srgbClr val="7030A0"/>
                </a:solidFill>
                <a:latin typeface="Rockwell" panose="02060603020205020403" pitchFamily="18" charset="0"/>
              </a:rPr>
              <a:t>)</a:t>
            </a:r>
            <a:endParaRPr lang="es-GT" dirty="0">
              <a:solidFill>
                <a:srgbClr val="7030A0"/>
              </a:solidFill>
              <a:latin typeface="Rockwell" panose="02060603020205020403" pitchFamily="18" charset="0"/>
            </a:endParaRPr>
          </a:p>
          <a:p>
            <a:pPr>
              <a:spcAft>
                <a:spcPts val="400"/>
              </a:spcAft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Rockwell" panose="02060603020205020403" pitchFamily="18" charset="0"/>
              </a:rPr>
              <a:t>   D’.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Rockwell" panose="02060603020205020403" pitchFamily="18" charset="0"/>
              </a:rPr>
              <a:t>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Rockwell" panose="02060603020205020403" pitchFamily="18" charset="0"/>
              </a:rPr>
              <a:t>Greatness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Rockwell" panose="02060603020205020403" pitchFamily="18" charset="0"/>
              </a:rPr>
              <a:t>of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Rockwell" panose="02060603020205020403" pitchFamily="18" charset="0"/>
              </a:rPr>
              <a:t>Mordecai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Rockwell" panose="02060603020205020403" pitchFamily="18" charset="0"/>
              </a:rPr>
              <a:t>and the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Rockwell" panose="02060603020205020403" pitchFamily="18" charset="0"/>
              </a:rPr>
              <a:t>Jews (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Rockwell" panose="02060603020205020403" pitchFamily="18" charset="0"/>
              </a:rPr>
              <a:t>9:3-11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Rockwell" panose="02060603020205020403" pitchFamily="18" charset="0"/>
              </a:rPr>
              <a:t>)</a:t>
            </a:r>
            <a:endParaRPr lang="es-GT" dirty="0">
              <a:solidFill>
                <a:schemeClr val="accent2">
                  <a:lumMod val="50000"/>
                </a:schemeClr>
              </a:solidFill>
              <a:latin typeface="Rockwell" panose="02060603020205020403" pitchFamily="18" charset="0"/>
            </a:endParaRPr>
          </a:p>
          <a:p>
            <a:pPr>
              <a:spcAft>
                <a:spcPts val="400"/>
              </a:spcAft>
            </a:pPr>
            <a:r>
              <a:rPr lang="en-US" dirty="0" smtClean="0">
                <a:solidFill>
                  <a:schemeClr val="accent5"/>
                </a:solidFill>
                <a:latin typeface="Rockwell" panose="02060603020205020403" pitchFamily="18" charset="0"/>
              </a:rPr>
              <a:t>  C’. </a:t>
            </a:r>
            <a:r>
              <a:rPr lang="en-US" dirty="0">
                <a:solidFill>
                  <a:schemeClr val="accent5"/>
                </a:solidFill>
                <a:latin typeface="Rockwell" panose="02060603020205020403" pitchFamily="18" charset="0"/>
              </a:rPr>
              <a:t>Esther </a:t>
            </a:r>
            <a:r>
              <a:rPr lang="en-US" dirty="0" smtClean="0">
                <a:solidFill>
                  <a:schemeClr val="accent5"/>
                </a:solidFill>
                <a:latin typeface="Rockwell" panose="02060603020205020403" pitchFamily="18" charset="0"/>
              </a:rPr>
              <a:t>pleases </a:t>
            </a:r>
            <a:r>
              <a:rPr lang="en-US" dirty="0">
                <a:solidFill>
                  <a:schemeClr val="accent5"/>
                </a:solidFill>
                <a:latin typeface="Rockwell" panose="02060603020205020403" pitchFamily="18" charset="0"/>
              </a:rPr>
              <a:t>the king and </a:t>
            </a:r>
            <a:r>
              <a:rPr lang="en-US" dirty="0" smtClean="0">
                <a:solidFill>
                  <a:schemeClr val="accent5"/>
                </a:solidFill>
                <a:latin typeface="Rockwell" panose="02060603020205020403" pitchFamily="18" charset="0"/>
              </a:rPr>
              <a:t>is given </a:t>
            </a:r>
            <a:r>
              <a:rPr lang="en-US" dirty="0">
                <a:solidFill>
                  <a:schemeClr val="accent5"/>
                </a:solidFill>
                <a:latin typeface="Rockwell" panose="02060603020205020403" pitchFamily="18" charset="0"/>
              </a:rPr>
              <a:t>another day of war in </a:t>
            </a:r>
            <a:r>
              <a:rPr lang="en-US" dirty="0" smtClean="0">
                <a:solidFill>
                  <a:schemeClr val="accent5"/>
                </a:solidFill>
                <a:latin typeface="Rockwell" panose="02060603020205020403" pitchFamily="18" charset="0"/>
              </a:rPr>
              <a:t>Susa </a:t>
            </a:r>
            <a:r>
              <a:rPr lang="en-US" dirty="0">
                <a:solidFill>
                  <a:schemeClr val="accent5"/>
                </a:solidFill>
                <a:latin typeface="Rockwell" panose="02060603020205020403" pitchFamily="18" charset="0"/>
              </a:rPr>
              <a:t>(9:12-16</a:t>
            </a:r>
            <a:r>
              <a:rPr lang="en-US" dirty="0" smtClean="0">
                <a:solidFill>
                  <a:schemeClr val="accent5"/>
                </a:solidFill>
                <a:latin typeface="Rockwell" panose="02060603020205020403" pitchFamily="18" charset="0"/>
              </a:rPr>
              <a:t>)</a:t>
            </a:r>
            <a:endParaRPr lang="es-GT" dirty="0">
              <a:solidFill>
                <a:schemeClr val="accent5"/>
              </a:solidFill>
              <a:latin typeface="Rockwell" panose="02060603020205020403" pitchFamily="18" charset="0"/>
            </a:endParaRPr>
          </a:p>
          <a:p>
            <a:pPr>
              <a:spcAft>
                <a:spcPts val="400"/>
              </a:spcAft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Rockwell" panose="02060603020205020403" pitchFamily="18" charset="0"/>
              </a:rPr>
              <a:t> B’.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Rockwell" panose="02060603020205020403" pitchFamily="18" charset="0"/>
              </a:rPr>
              <a:t> 2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Rockwell" panose="02060603020205020403" pitchFamily="18" charset="0"/>
              </a:rPr>
              <a:t>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Rockwell" panose="02060603020205020403" pitchFamily="18" charset="0"/>
              </a:rPr>
              <a:t>Jewish feasts: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Rockwell" panose="02060603020205020403" pitchFamily="18" charset="0"/>
              </a:rPr>
              <a:t>Jews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Rockwell" panose="02060603020205020403" pitchFamily="18" charset="0"/>
              </a:rPr>
              <a:t>of all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Rockwell" panose="02060603020205020403" pitchFamily="18" charset="0"/>
              </a:rPr>
              <a:t>provinces; Jews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Rockwell" panose="02060603020205020403" pitchFamily="18" charset="0"/>
              </a:rPr>
              <a:t>of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Rockwell" panose="02060603020205020403" pitchFamily="18" charset="0"/>
              </a:rPr>
              <a:t>Susa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Rockwell" panose="02060603020205020403" pitchFamily="18" charset="0"/>
              </a:rPr>
              <a:t>(9:17-32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Rockwell" panose="02060603020205020403" pitchFamily="18" charset="0"/>
              </a:rPr>
              <a:t>)</a:t>
            </a:r>
            <a:endParaRPr lang="es-GT" dirty="0">
              <a:solidFill>
                <a:schemeClr val="accent6">
                  <a:lumMod val="75000"/>
                </a:schemeClr>
              </a:solidFill>
              <a:latin typeface="Rockwell" panose="02060603020205020403" pitchFamily="18" charset="0"/>
            </a:endParaRPr>
          </a:p>
          <a:p>
            <a:pPr>
              <a:spcAft>
                <a:spcPts val="400"/>
              </a:spcAft>
            </a:pPr>
            <a:r>
              <a:rPr lang="en-US" dirty="0" smtClean="0">
                <a:solidFill>
                  <a:srgbClr val="C00000"/>
                </a:solidFill>
                <a:latin typeface="Rockwell" panose="02060603020205020403" pitchFamily="18" charset="0"/>
              </a:rPr>
              <a:t>A’.</a:t>
            </a:r>
            <a:r>
              <a:rPr lang="en-US" dirty="0">
                <a:solidFill>
                  <a:srgbClr val="C00000"/>
                </a:solidFill>
                <a:latin typeface="Rockwell" panose="02060603020205020403" pitchFamily="18" charset="0"/>
              </a:rPr>
              <a:t> </a:t>
            </a:r>
            <a:r>
              <a:rPr lang="en-US" dirty="0" smtClean="0">
                <a:solidFill>
                  <a:srgbClr val="C00000"/>
                </a:solidFill>
                <a:latin typeface="Rockwell" panose="02060603020205020403" pitchFamily="18" charset="0"/>
              </a:rPr>
              <a:t>Conclusion </a:t>
            </a:r>
            <a:r>
              <a:rPr lang="en-US" dirty="0">
                <a:solidFill>
                  <a:srgbClr val="C00000"/>
                </a:solidFill>
                <a:latin typeface="Rockwell" panose="02060603020205020403" pitchFamily="18" charset="0"/>
              </a:rPr>
              <a:t>– </a:t>
            </a:r>
            <a:r>
              <a:rPr lang="en-US" dirty="0" smtClean="0">
                <a:solidFill>
                  <a:srgbClr val="C00000"/>
                </a:solidFill>
                <a:latin typeface="Rockwell" panose="02060603020205020403" pitchFamily="18" charset="0"/>
              </a:rPr>
              <a:t>royal </a:t>
            </a:r>
            <a:r>
              <a:rPr lang="en-US" dirty="0">
                <a:solidFill>
                  <a:srgbClr val="C00000"/>
                </a:solidFill>
                <a:latin typeface="Rockwell" panose="02060603020205020403" pitchFamily="18" charset="0"/>
              </a:rPr>
              <a:t>power of Ahasuerus</a:t>
            </a:r>
            <a:r>
              <a:rPr lang="en-US" dirty="0" smtClean="0">
                <a:solidFill>
                  <a:srgbClr val="C00000"/>
                </a:solidFill>
                <a:latin typeface="Rockwell" panose="02060603020205020403" pitchFamily="18" charset="0"/>
              </a:rPr>
              <a:t> (10)</a:t>
            </a:r>
            <a:endParaRPr lang="es-GT" dirty="0">
              <a:solidFill>
                <a:srgbClr val="C00000"/>
              </a:solidFill>
              <a:latin typeface="Rockwell" panose="02060603020205020403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9130" y="30296"/>
            <a:ext cx="9003325" cy="1083374"/>
          </a:xfrm>
          <a:prstGeom prst="rect">
            <a:avLst/>
          </a:prstGeom>
          <a:solidFill>
            <a:srgbClr val="0070C0"/>
          </a:solidFill>
        </p:spPr>
        <p:txBody>
          <a:bodyPr wrap="square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5600" b="1" dirty="0" smtClean="0">
                <a:solidFill>
                  <a:schemeClr val="bg1"/>
                </a:solidFill>
                <a:latin typeface="Rockwell" panose="020606030202050204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Esther Chiasm</a:t>
            </a:r>
            <a:endParaRPr lang="es-GT" sz="5600" b="1" dirty="0">
              <a:solidFill>
                <a:schemeClr val="bg1"/>
              </a:solidFill>
              <a:latin typeface="Rockwell" panose="020606030202050204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037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9130" y="70339"/>
            <a:ext cx="9003325" cy="1003288"/>
          </a:xfrm>
          <a:prstGeom prst="rect">
            <a:avLst/>
          </a:prstGeom>
          <a:solidFill>
            <a:srgbClr val="0070C0"/>
          </a:solidFill>
        </p:spPr>
        <p:txBody>
          <a:bodyPr wrap="square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5600" b="1" dirty="0" smtClean="0">
                <a:solidFill>
                  <a:schemeClr val="bg1"/>
                </a:solidFill>
                <a:latin typeface="Rockwell" panose="020606030202050204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Emblematic Parallelism</a:t>
            </a:r>
            <a:endParaRPr lang="es-GT" sz="5600" b="1" dirty="0">
              <a:solidFill>
                <a:schemeClr val="bg1"/>
              </a:solidFill>
              <a:latin typeface="Rockwell" panose="020606030202050204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135086" y="1186962"/>
            <a:ext cx="5947370" cy="5609492"/>
          </a:xfrm>
          <a:ln w="38100"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3400" b="1" u="sng" dirty="0" smtClean="0">
                <a:latin typeface="Rockwell" panose="02060603020205020403" pitchFamily="18" charset="0"/>
              </a:rPr>
              <a:t>Examples</a:t>
            </a:r>
          </a:p>
          <a:p>
            <a:pPr marL="0" indent="0">
              <a:buNone/>
            </a:pPr>
            <a:endParaRPr lang="en-US" sz="200" b="1" u="sng" dirty="0" smtClean="0">
              <a:latin typeface="Rockwell" panose="02060603020205020403" pitchFamily="18" charset="0"/>
            </a:endParaRPr>
          </a:p>
          <a:p>
            <a:r>
              <a:rPr lang="en-US" sz="2400" dirty="0" smtClean="0">
                <a:latin typeface="Rockwell" panose="02060603020205020403" pitchFamily="18" charset="0"/>
              </a:rPr>
              <a:t>Psa 42:1</a:t>
            </a:r>
          </a:p>
          <a:p>
            <a:pPr marL="0" indent="0">
              <a:buNone/>
            </a:pPr>
            <a:r>
              <a:rPr lang="en-US" sz="1800" dirty="0" smtClean="0">
                <a:latin typeface="Rockwell" panose="02060603020205020403" pitchFamily="18" charset="0"/>
                <a:ea typeface="Calibri" panose="020F0502020204030204" pitchFamily="34" charset="0"/>
              </a:rPr>
              <a:t>  </a:t>
            </a:r>
            <a:r>
              <a:rPr lang="en-US" sz="1800" u="sng" dirty="0" smtClean="0">
                <a:solidFill>
                  <a:srgbClr val="000000"/>
                </a:solidFill>
                <a:latin typeface="Rockwell" panose="02060603020205020403" pitchFamily="18" charset="0"/>
                <a:ea typeface="Calibri" panose="020F0502020204030204" pitchFamily="34" charset="0"/>
              </a:rPr>
              <a:t>As</a:t>
            </a:r>
            <a:r>
              <a:rPr lang="en-US" sz="1800" dirty="0" smtClean="0">
                <a:solidFill>
                  <a:srgbClr val="000000"/>
                </a:solidFill>
                <a:latin typeface="Rockwell" panose="02060603020205020403" pitchFamily="18" charset="0"/>
                <a:ea typeface="Calibri" panose="020F0502020204030204" pitchFamily="34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latin typeface="Rockwell" panose="02060603020205020403" pitchFamily="18" charset="0"/>
                <a:ea typeface="Calibri" panose="020F0502020204030204" pitchFamily="34" charset="0"/>
              </a:rPr>
              <a:t>the </a:t>
            </a:r>
            <a:r>
              <a:rPr lang="en-US" sz="1800" dirty="0">
                <a:solidFill>
                  <a:srgbClr val="00B0F0"/>
                </a:solidFill>
                <a:latin typeface="Rockwell" panose="02060603020205020403" pitchFamily="18" charset="0"/>
                <a:ea typeface="Calibri" panose="020F0502020204030204" pitchFamily="34" charset="0"/>
              </a:rPr>
              <a:t>deer</a:t>
            </a:r>
            <a:r>
              <a:rPr lang="en-US" sz="1800" dirty="0">
                <a:solidFill>
                  <a:srgbClr val="000000"/>
                </a:solidFill>
                <a:latin typeface="Rockwell" panose="02060603020205020403" pitchFamily="18" charset="0"/>
                <a:ea typeface="Calibri" panose="020F0502020204030204" pitchFamily="34" charset="0"/>
              </a:rPr>
              <a:t> pants for the </a:t>
            </a:r>
            <a:r>
              <a:rPr lang="en-US" sz="1800" dirty="0">
                <a:solidFill>
                  <a:srgbClr val="FF0000"/>
                </a:solidFill>
                <a:latin typeface="Rockwell" panose="02060603020205020403" pitchFamily="18" charset="0"/>
                <a:ea typeface="Calibri" panose="020F0502020204030204" pitchFamily="34" charset="0"/>
              </a:rPr>
              <a:t>water brooks</a:t>
            </a:r>
            <a:r>
              <a:rPr lang="en-US" sz="1800" dirty="0">
                <a:solidFill>
                  <a:srgbClr val="000000"/>
                </a:solidFill>
                <a:latin typeface="Rockwell" panose="02060603020205020403" pitchFamily="18" charset="0"/>
                <a:ea typeface="Calibri" panose="020F0502020204030204" pitchFamily="34" charset="0"/>
              </a:rPr>
              <a:t>, </a:t>
            </a:r>
            <a:endParaRPr lang="en-US" sz="1800" dirty="0" smtClean="0">
              <a:solidFill>
                <a:srgbClr val="000000"/>
              </a:solidFill>
              <a:latin typeface="Rockwell" panose="02060603020205020403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latin typeface="Rockwell" panose="02060603020205020403" pitchFamily="18" charset="0"/>
                <a:ea typeface="Calibri" panose="020F0502020204030204" pitchFamily="34" charset="0"/>
              </a:rPr>
              <a:t> </a:t>
            </a:r>
            <a:r>
              <a:rPr lang="en-US" sz="1800" dirty="0" smtClean="0">
                <a:solidFill>
                  <a:srgbClr val="000000"/>
                </a:solidFill>
                <a:latin typeface="Rockwell" panose="02060603020205020403" pitchFamily="18" charset="0"/>
                <a:ea typeface="Calibri" panose="020F0502020204030204" pitchFamily="34" charset="0"/>
              </a:rPr>
              <a:t> </a:t>
            </a:r>
            <a:r>
              <a:rPr lang="en-US" sz="1800" u="sng" dirty="0" smtClean="0">
                <a:solidFill>
                  <a:srgbClr val="000000"/>
                </a:solidFill>
                <a:latin typeface="Rockwell" panose="02060603020205020403" pitchFamily="18" charset="0"/>
                <a:ea typeface="Calibri" panose="020F0502020204030204" pitchFamily="34" charset="0"/>
              </a:rPr>
              <a:t>so</a:t>
            </a:r>
            <a:r>
              <a:rPr lang="en-US" sz="1800" dirty="0" smtClean="0">
                <a:solidFill>
                  <a:srgbClr val="000000"/>
                </a:solidFill>
                <a:latin typeface="Rockwell" panose="02060603020205020403" pitchFamily="18" charset="0"/>
                <a:ea typeface="Calibri" panose="020F0502020204030204" pitchFamily="34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latin typeface="Rockwell" panose="02060603020205020403" pitchFamily="18" charset="0"/>
                <a:ea typeface="Calibri" panose="020F0502020204030204" pitchFamily="34" charset="0"/>
              </a:rPr>
              <a:t>my </a:t>
            </a:r>
            <a:r>
              <a:rPr lang="en-US" sz="1800" dirty="0">
                <a:solidFill>
                  <a:srgbClr val="00B0F0"/>
                </a:solidFill>
                <a:latin typeface="Rockwell" panose="02060603020205020403" pitchFamily="18" charset="0"/>
                <a:ea typeface="Calibri" panose="020F0502020204030204" pitchFamily="34" charset="0"/>
              </a:rPr>
              <a:t>soul</a:t>
            </a:r>
            <a:r>
              <a:rPr lang="en-US" sz="1800" dirty="0">
                <a:solidFill>
                  <a:srgbClr val="000000"/>
                </a:solidFill>
                <a:latin typeface="Rockwell" panose="02060603020205020403" pitchFamily="18" charset="0"/>
                <a:ea typeface="Calibri" panose="020F0502020204030204" pitchFamily="34" charset="0"/>
              </a:rPr>
              <a:t> pants for </a:t>
            </a:r>
            <a:r>
              <a:rPr lang="en-US" sz="1800" dirty="0">
                <a:solidFill>
                  <a:srgbClr val="FF0000"/>
                </a:solidFill>
                <a:latin typeface="Rockwell" panose="02060603020205020403" pitchFamily="18" charset="0"/>
                <a:ea typeface="Calibri" panose="020F0502020204030204" pitchFamily="34" charset="0"/>
              </a:rPr>
              <a:t>You, O God</a:t>
            </a:r>
            <a:r>
              <a:rPr lang="en-US" sz="1800" dirty="0" smtClean="0">
                <a:solidFill>
                  <a:srgbClr val="000000"/>
                </a:solidFill>
                <a:latin typeface="Rockwell" panose="02060603020205020403" pitchFamily="18" charset="0"/>
                <a:ea typeface="Calibri" panose="020F0502020204030204" pitchFamily="34" charset="0"/>
              </a:rPr>
              <a:t>.</a:t>
            </a:r>
            <a:endParaRPr lang="en-US" sz="1800" dirty="0" smtClean="0">
              <a:latin typeface="Rockwell" panose="02060603020205020403" pitchFamily="18" charset="0"/>
            </a:endParaRPr>
          </a:p>
          <a:p>
            <a:r>
              <a:rPr lang="en-US" sz="2400" dirty="0">
                <a:latin typeface="Rockwell" panose="02060603020205020403" pitchFamily="18" charset="0"/>
              </a:rPr>
              <a:t>Prov </a:t>
            </a:r>
            <a:r>
              <a:rPr lang="en-US" sz="2400" dirty="0" smtClean="0">
                <a:latin typeface="Rockwell" panose="02060603020205020403" pitchFamily="18" charset="0"/>
              </a:rPr>
              <a:t>11:22</a:t>
            </a:r>
            <a:endParaRPr lang="en-US" sz="2400" dirty="0">
              <a:latin typeface="Rockwell" panose="02060603020205020403" pitchFamily="18" charset="0"/>
            </a:endParaRPr>
          </a:p>
          <a:p>
            <a:pPr marL="0" indent="0">
              <a:buNone/>
            </a:pPr>
            <a:r>
              <a:rPr lang="en-US" sz="1800" dirty="0">
                <a:latin typeface="Rockwell" panose="02060603020205020403" pitchFamily="18" charset="0"/>
              </a:rPr>
              <a:t> </a:t>
            </a:r>
            <a:r>
              <a:rPr lang="en-US" sz="1800" dirty="0" smtClean="0">
                <a:latin typeface="Rockwell" panose="02060603020205020403" pitchFamily="18" charset="0"/>
              </a:rPr>
              <a:t> </a:t>
            </a:r>
            <a:r>
              <a:rPr lang="en-US" sz="1800" u="sng" dirty="0" smtClean="0">
                <a:latin typeface="Rockwell" panose="02060603020205020403" pitchFamily="18" charset="0"/>
              </a:rPr>
              <a:t>As</a:t>
            </a:r>
            <a:r>
              <a:rPr lang="en-US" sz="1800" dirty="0">
                <a:latin typeface="Rockwell" panose="02060603020205020403" pitchFamily="18" charset="0"/>
              </a:rPr>
              <a:t> a </a:t>
            </a:r>
            <a:r>
              <a:rPr lang="en-US" sz="1800" dirty="0">
                <a:solidFill>
                  <a:srgbClr val="00B0F0"/>
                </a:solidFill>
                <a:latin typeface="Rockwell" panose="02060603020205020403" pitchFamily="18" charset="0"/>
              </a:rPr>
              <a:t>ring of gold</a:t>
            </a:r>
            <a:r>
              <a:rPr lang="en-US" sz="1800" dirty="0">
                <a:latin typeface="Rockwell" panose="02060603020205020403" pitchFamily="18" charset="0"/>
              </a:rPr>
              <a:t> in a </a:t>
            </a:r>
            <a:r>
              <a:rPr lang="en-US" sz="1800" dirty="0">
                <a:solidFill>
                  <a:srgbClr val="FF0000"/>
                </a:solidFill>
                <a:latin typeface="Rockwell" panose="02060603020205020403" pitchFamily="18" charset="0"/>
              </a:rPr>
              <a:t>swine’s snout</a:t>
            </a:r>
            <a:r>
              <a:rPr lang="en-US" sz="1800" dirty="0">
                <a:latin typeface="Rockwell" panose="02060603020205020403" pitchFamily="18" charset="0"/>
              </a:rPr>
              <a:t> </a:t>
            </a:r>
            <a:endParaRPr lang="en-US" sz="1800" dirty="0" smtClean="0">
              <a:latin typeface="Rockwell" panose="02060603020205020403" pitchFamily="18" charset="0"/>
            </a:endParaRPr>
          </a:p>
          <a:p>
            <a:pPr marL="0" indent="0">
              <a:buNone/>
            </a:pPr>
            <a:r>
              <a:rPr lang="en-US" sz="1800" dirty="0" smtClean="0">
                <a:latin typeface="Rockwell" panose="02060603020205020403" pitchFamily="18" charset="0"/>
              </a:rPr>
              <a:t>  </a:t>
            </a:r>
            <a:r>
              <a:rPr lang="en-US" sz="1800" u="sng" dirty="0" smtClean="0">
                <a:latin typeface="Rockwell" panose="02060603020205020403" pitchFamily="18" charset="0"/>
              </a:rPr>
              <a:t>so</a:t>
            </a:r>
            <a:r>
              <a:rPr lang="en-US" sz="1800" dirty="0" smtClean="0">
                <a:latin typeface="Rockwell" panose="02060603020205020403" pitchFamily="18" charset="0"/>
              </a:rPr>
              <a:t> </a:t>
            </a:r>
            <a:r>
              <a:rPr lang="en-US" sz="1800" dirty="0">
                <a:latin typeface="Rockwell" panose="02060603020205020403" pitchFamily="18" charset="0"/>
              </a:rPr>
              <a:t>is a </a:t>
            </a:r>
            <a:r>
              <a:rPr lang="en-US" sz="1800" dirty="0">
                <a:solidFill>
                  <a:srgbClr val="00B0F0"/>
                </a:solidFill>
                <a:latin typeface="Rockwell" panose="02060603020205020403" pitchFamily="18" charset="0"/>
              </a:rPr>
              <a:t>beautiful woman</a:t>
            </a:r>
            <a:r>
              <a:rPr lang="en-US" sz="1800" dirty="0">
                <a:latin typeface="Rockwell" panose="02060603020205020403" pitchFamily="18" charset="0"/>
              </a:rPr>
              <a:t> who </a:t>
            </a:r>
            <a:r>
              <a:rPr lang="en-US" sz="1800" dirty="0">
                <a:solidFill>
                  <a:srgbClr val="FF0000"/>
                </a:solidFill>
                <a:latin typeface="Rockwell" panose="02060603020205020403" pitchFamily="18" charset="0"/>
              </a:rPr>
              <a:t>lacks discretion</a:t>
            </a:r>
            <a:r>
              <a:rPr lang="en-US" sz="1800" dirty="0" smtClean="0">
                <a:latin typeface="Rockwell" panose="02060603020205020403" pitchFamily="18" charset="0"/>
              </a:rPr>
              <a:t>.</a:t>
            </a:r>
            <a:endParaRPr lang="es-GT" sz="1800" dirty="0" smtClean="0">
              <a:latin typeface="Rockwell" panose="02060603020205020403" pitchFamily="18" charset="0"/>
            </a:endParaRPr>
          </a:p>
          <a:p>
            <a:r>
              <a:rPr lang="en-US" sz="2400" dirty="0" smtClean="0">
                <a:latin typeface="Rockwell" panose="02060603020205020403" pitchFamily="18" charset="0"/>
              </a:rPr>
              <a:t>Prov 25:11</a:t>
            </a:r>
          </a:p>
          <a:p>
            <a:pPr marL="0" indent="0">
              <a:buNone/>
            </a:pPr>
            <a:r>
              <a:rPr lang="en-US" sz="1800" dirty="0">
                <a:latin typeface="Rockwell" panose="02060603020205020403" pitchFamily="18" charset="0"/>
              </a:rPr>
              <a:t> </a:t>
            </a:r>
            <a:r>
              <a:rPr lang="en-US" sz="1800" dirty="0" smtClean="0">
                <a:latin typeface="Rockwell" panose="02060603020205020403" pitchFamily="18" charset="0"/>
              </a:rPr>
              <a:t> </a:t>
            </a:r>
            <a:r>
              <a:rPr lang="en-US" sz="1800" u="sng" dirty="0" smtClean="0">
                <a:latin typeface="Rockwell" panose="02060603020205020403" pitchFamily="18" charset="0"/>
              </a:rPr>
              <a:t>Like</a:t>
            </a:r>
            <a:r>
              <a:rPr lang="en-US" sz="1800" dirty="0">
                <a:latin typeface="Rockwell" panose="02060603020205020403" pitchFamily="18" charset="0"/>
              </a:rPr>
              <a:t> </a:t>
            </a:r>
            <a:r>
              <a:rPr lang="en-US" sz="1800" dirty="0">
                <a:solidFill>
                  <a:srgbClr val="00B0F0"/>
                </a:solidFill>
                <a:latin typeface="Rockwell" panose="02060603020205020403" pitchFamily="18" charset="0"/>
              </a:rPr>
              <a:t>apples of gold</a:t>
            </a:r>
            <a:r>
              <a:rPr lang="en-US" sz="1800" dirty="0">
                <a:latin typeface="Rockwell" panose="02060603020205020403" pitchFamily="18" charset="0"/>
              </a:rPr>
              <a:t> in </a:t>
            </a:r>
            <a:r>
              <a:rPr lang="en-US" sz="1800" dirty="0">
                <a:solidFill>
                  <a:srgbClr val="FF0000"/>
                </a:solidFill>
                <a:latin typeface="Rockwell" panose="02060603020205020403" pitchFamily="18" charset="0"/>
              </a:rPr>
              <a:t>settings of </a:t>
            </a:r>
            <a:r>
              <a:rPr lang="en-US" sz="1800" dirty="0" smtClean="0">
                <a:solidFill>
                  <a:srgbClr val="FF0000"/>
                </a:solidFill>
                <a:latin typeface="Rockwell" panose="02060603020205020403" pitchFamily="18" charset="0"/>
              </a:rPr>
              <a:t>silver</a:t>
            </a:r>
          </a:p>
          <a:p>
            <a:pPr marL="0" indent="0">
              <a:buNone/>
            </a:pPr>
            <a:r>
              <a:rPr lang="en-US" sz="1800" dirty="0">
                <a:latin typeface="Rockwell" panose="02060603020205020403" pitchFamily="18" charset="0"/>
              </a:rPr>
              <a:t> </a:t>
            </a:r>
            <a:r>
              <a:rPr lang="en-US" sz="1800" dirty="0" smtClean="0">
                <a:latin typeface="Rockwell" panose="02060603020205020403" pitchFamily="18" charset="0"/>
              </a:rPr>
              <a:t> </a:t>
            </a:r>
            <a:r>
              <a:rPr lang="en-US" sz="1800" u="sng" dirty="0" smtClean="0">
                <a:latin typeface="Rockwell" panose="02060603020205020403" pitchFamily="18" charset="0"/>
              </a:rPr>
              <a:t>is</a:t>
            </a:r>
            <a:r>
              <a:rPr lang="en-US" sz="1800" dirty="0" smtClean="0">
                <a:latin typeface="Rockwell" panose="02060603020205020403" pitchFamily="18" charset="0"/>
              </a:rPr>
              <a:t> </a:t>
            </a:r>
            <a:r>
              <a:rPr lang="en-US" sz="1800" dirty="0">
                <a:solidFill>
                  <a:srgbClr val="00B0F0"/>
                </a:solidFill>
                <a:latin typeface="Rockwell" panose="02060603020205020403" pitchFamily="18" charset="0"/>
              </a:rPr>
              <a:t>a word spoken</a:t>
            </a:r>
            <a:r>
              <a:rPr lang="en-US" sz="1800" dirty="0">
                <a:latin typeface="Rockwell" panose="02060603020205020403" pitchFamily="18" charset="0"/>
              </a:rPr>
              <a:t> in </a:t>
            </a:r>
            <a:r>
              <a:rPr lang="en-US" sz="1800" dirty="0">
                <a:solidFill>
                  <a:srgbClr val="FF0000"/>
                </a:solidFill>
                <a:latin typeface="Rockwell" panose="02060603020205020403" pitchFamily="18" charset="0"/>
              </a:rPr>
              <a:t>right circumstances</a:t>
            </a:r>
            <a:r>
              <a:rPr lang="en-US" sz="1800" dirty="0" smtClean="0">
                <a:latin typeface="Rockwell" panose="02060603020205020403" pitchFamily="18" charset="0"/>
              </a:rPr>
              <a:t>.</a:t>
            </a:r>
          </a:p>
          <a:p>
            <a:r>
              <a:rPr lang="en-US" sz="2400" dirty="0">
                <a:latin typeface="Rockwell" panose="02060603020205020403" pitchFamily="18" charset="0"/>
              </a:rPr>
              <a:t>Psa </a:t>
            </a:r>
            <a:r>
              <a:rPr lang="en-US" sz="2400" dirty="0" smtClean="0">
                <a:latin typeface="Rockwell" panose="02060603020205020403" pitchFamily="18" charset="0"/>
              </a:rPr>
              <a:t>103:11-12</a:t>
            </a:r>
          </a:p>
          <a:p>
            <a:pPr marL="0" indent="0">
              <a:buNone/>
            </a:pPr>
            <a:r>
              <a:rPr lang="en-US" sz="1800" dirty="0">
                <a:latin typeface="Rockwell" panose="02060603020205020403" pitchFamily="18" charset="0"/>
              </a:rPr>
              <a:t> </a:t>
            </a:r>
            <a:r>
              <a:rPr lang="en-US" sz="1800" dirty="0" smtClean="0">
                <a:latin typeface="Rockwell" panose="02060603020205020403" pitchFamily="18" charset="0"/>
              </a:rPr>
              <a:t> For </a:t>
            </a:r>
            <a:r>
              <a:rPr lang="en-US" sz="1800" u="sng" dirty="0">
                <a:latin typeface="Rockwell" panose="02060603020205020403" pitchFamily="18" charset="0"/>
              </a:rPr>
              <a:t>as</a:t>
            </a:r>
            <a:r>
              <a:rPr lang="en-US" sz="1800" dirty="0">
                <a:latin typeface="Rockwell" panose="02060603020205020403" pitchFamily="18" charset="0"/>
              </a:rPr>
              <a:t> </a:t>
            </a:r>
            <a:r>
              <a:rPr lang="en-US" sz="1800" dirty="0">
                <a:solidFill>
                  <a:srgbClr val="00B0F0"/>
                </a:solidFill>
                <a:latin typeface="Rockwell" panose="02060603020205020403" pitchFamily="18" charset="0"/>
              </a:rPr>
              <a:t>high as the heavens are above the earth</a:t>
            </a:r>
            <a:r>
              <a:rPr lang="en-US" sz="1800" dirty="0">
                <a:latin typeface="Rockwell" panose="02060603020205020403" pitchFamily="18" charset="0"/>
              </a:rPr>
              <a:t>, </a:t>
            </a:r>
            <a:endParaRPr lang="en-US" sz="1800" dirty="0" smtClean="0">
              <a:latin typeface="Rockwell" panose="02060603020205020403" pitchFamily="18" charset="0"/>
            </a:endParaRPr>
          </a:p>
          <a:p>
            <a:pPr marL="0" indent="0">
              <a:buNone/>
            </a:pPr>
            <a:r>
              <a:rPr lang="en-US" sz="1800" dirty="0" smtClean="0">
                <a:latin typeface="Rockwell" panose="02060603020205020403" pitchFamily="18" charset="0"/>
              </a:rPr>
              <a:t>  </a:t>
            </a:r>
            <a:r>
              <a:rPr lang="en-US" sz="1800" u="sng" dirty="0" smtClean="0">
                <a:latin typeface="Rockwell" panose="02060603020205020403" pitchFamily="18" charset="0"/>
              </a:rPr>
              <a:t>so</a:t>
            </a:r>
            <a:r>
              <a:rPr lang="en-US" sz="1800" dirty="0" smtClean="0">
                <a:latin typeface="Rockwell" panose="02060603020205020403" pitchFamily="18" charset="0"/>
              </a:rPr>
              <a:t> </a:t>
            </a:r>
            <a:r>
              <a:rPr lang="en-US" sz="1800" dirty="0">
                <a:solidFill>
                  <a:srgbClr val="00B0F0"/>
                </a:solidFill>
                <a:latin typeface="Rockwell" panose="02060603020205020403" pitchFamily="18" charset="0"/>
              </a:rPr>
              <a:t>great is His lovingkindness toward those who fear </a:t>
            </a:r>
            <a:r>
              <a:rPr lang="en-US" sz="1800" dirty="0" smtClean="0">
                <a:solidFill>
                  <a:srgbClr val="00B0F0"/>
                </a:solidFill>
                <a:latin typeface="Rockwell" panose="02060603020205020403" pitchFamily="18" charset="0"/>
              </a:rPr>
              <a:t>Him</a:t>
            </a:r>
          </a:p>
          <a:p>
            <a:pPr marL="0" indent="0">
              <a:buNone/>
            </a:pPr>
            <a:r>
              <a:rPr lang="en-US" sz="1800" dirty="0" smtClean="0">
                <a:latin typeface="Rockwell" panose="02060603020205020403" pitchFamily="18" charset="0"/>
              </a:rPr>
              <a:t>  </a:t>
            </a:r>
            <a:r>
              <a:rPr lang="en-US" sz="1800" u="sng" dirty="0" smtClean="0">
                <a:latin typeface="Rockwell" panose="02060603020205020403" pitchFamily="18" charset="0"/>
              </a:rPr>
              <a:t>As</a:t>
            </a:r>
            <a:r>
              <a:rPr lang="en-US" sz="1800" dirty="0" smtClean="0">
                <a:latin typeface="Rockwell" panose="02060603020205020403" pitchFamily="18" charset="0"/>
              </a:rPr>
              <a:t> </a:t>
            </a:r>
            <a:r>
              <a:rPr lang="en-US" sz="1800" dirty="0">
                <a:solidFill>
                  <a:srgbClr val="FF0000"/>
                </a:solidFill>
                <a:latin typeface="Rockwell" panose="02060603020205020403" pitchFamily="18" charset="0"/>
              </a:rPr>
              <a:t>far as the east is from the west</a:t>
            </a:r>
            <a:r>
              <a:rPr lang="en-US" sz="1800" dirty="0">
                <a:latin typeface="Rockwell" panose="02060603020205020403" pitchFamily="18" charset="0"/>
              </a:rPr>
              <a:t>, </a:t>
            </a:r>
            <a:endParaRPr lang="en-US" sz="1800" dirty="0" smtClean="0">
              <a:latin typeface="Rockwell" panose="02060603020205020403" pitchFamily="18" charset="0"/>
            </a:endParaRPr>
          </a:p>
          <a:p>
            <a:pPr marL="0" indent="0">
              <a:buNone/>
            </a:pPr>
            <a:r>
              <a:rPr lang="en-US" sz="1800" dirty="0" smtClean="0">
                <a:latin typeface="Rockwell" panose="02060603020205020403" pitchFamily="18" charset="0"/>
              </a:rPr>
              <a:t>  </a:t>
            </a:r>
            <a:r>
              <a:rPr lang="en-US" sz="1800" u="sng" dirty="0" smtClean="0">
                <a:latin typeface="Rockwell" panose="02060603020205020403" pitchFamily="18" charset="0"/>
              </a:rPr>
              <a:t>so</a:t>
            </a:r>
            <a:r>
              <a:rPr lang="en-US" sz="1800" dirty="0" smtClean="0">
                <a:latin typeface="Rockwell" panose="02060603020205020403" pitchFamily="18" charset="0"/>
              </a:rPr>
              <a:t> </a:t>
            </a:r>
            <a:r>
              <a:rPr lang="en-US" sz="1800" dirty="0">
                <a:solidFill>
                  <a:srgbClr val="FF0000"/>
                </a:solidFill>
                <a:latin typeface="Rockwell" panose="02060603020205020403" pitchFamily="18" charset="0"/>
              </a:rPr>
              <a:t>far has He removed our transgressions from us</a:t>
            </a:r>
            <a:r>
              <a:rPr lang="en-US" sz="1800" dirty="0" smtClean="0">
                <a:latin typeface="Rockwell" panose="02060603020205020403" pitchFamily="18" charset="0"/>
              </a:rPr>
              <a:t>.</a:t>
            </a:r>
            <a:endParaRPr lang="es-GT" sz="1800" dirty="0">
              <a:latin typeface="Rockwell" panose="02060603020205020403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9132" y="1186962"/>
            <a:ext cx="2990640" cy="5609492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sz="3100" b="1" u="sng" dirty="0" smtClean="0">
                <a:latin typeface="Rockwell" panose="02060603020205020403" pitchFamily="18" charset="0"/>
              </a:rPr>
              <a:t>Purpose</a:t>
            </a:r>
          </a:p>
          <a:p>
            <a:pPr lvl="1">
              <a:lnSpc>
                <a:spcPct val="250000"/>
              </a:lnSpc>
            </a:pPr>
            <a:r>
              <a:rPr lang="en-US" sz="2600" dirty="0" smtClean="0">
                <a:latin typeface="Rockwell" panose="02060603020205020403" pitchFamily="18" charset="0"/>
              </a:rPr>
              <a:t>Illustrate</a:t>
            </a:r>
          </a:p>
          <a:p>
            <a:pPr lvl="1">
              <a:lnSpc>
                <a:spcPct val="250000"/>
              </a:lnSpc>
            </a:pPr>
            <a:r>
              <a:rPr lang="en-US" sz="2600" dirty="0" smtClean="0">
                <a:latin typeface="Rockwell" panose="02060603020205020403" pitchFamily="18" charset="0"/>
              </a:rPr>
              <a:t>Picture</a:t>
            </a:r>
          </a:p>
          <a:p>
            <a:pPr lvl="1">
              <a:lnSpc>
                <a:spcPct val="250000"/>
              </a:lnSpc>
            </a:pPr>
            <a:r>
              <a:rPr lang="en-US" sz="2600" dirty="0" smtClean="0">
                <a:latin typeface="Rockwell" panose="02060603020205020403" pitchFamily="18" charset="0"/>
              </a:rPr>
              <a:t>Embody</a:t>
            </a:r>
          </a:p>
          <a:p>
            <a:pPr lvl="1"/>
            <a:endParaRPr lang="es-GT" sz="1900" dirty="0">
              <a:latin typeface="Rockwell" panose="02060603020205020403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3246337" y="2873829"/>
            <a:ext cx="5711051" cy="100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3246336" y="3912638"/>
            <a:ext cx="5711051" cy="100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3246335" y="5022980"/>
            <a:ext cx="5711051" cy="100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7754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12567</TotalTime>
  <Words>923</Words>
  <Application>Microsoft Office PowerPoint</Application>
  <PresentationFormat>On-screen Show (4:3)</PresentationFormat>
  <Paragraphs>147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Rockwell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ryan.h.hasty@gmail.com</dc:creator>
  <cp:lastModifiedBy>ryan.h.hasty@gmail.com</cp:lastModifiedBy>
  <cp:revision>151</cp:revision>
  <dcterms:created xsi:type="dcterms:W3CDTF">2020-04-10T15:11:51Z</dcterms:created>
  <dcterms:modified xsi:type="dcterms:W3CDTF">2020-05-03T01:05:10Z</dcterms:modified>
</cp:coreProperties>
</file>