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19"/>
  </p:notesMasterIdLst>
  <p:handoutMasterIdLst>
    <p:handoutMasterId r:id="rId20"/>
  </p:handoutMasterIdLst>
  <p:sldIdLst>
    <p:sldId id="257" r:id="rId8"/>
    <p:sldId id="263" r:id="rId9"/>
    <p:sldId id="264" r:id="rId10"/>
    <p:sldId id="265" r:id="rId11"/>
    <p:sldId id="258" r:id="rId12"/>
    <p:sldId id="259" r:id="rId13"/>
    <p:sldId id="260" r:id="rId14"/>
    <p:sldId id="262" r:id="rId15"/>
    <p:sldId id="266"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4660"/>
  </p:normalViewPr>
  <p:slideViewPr>
    <p:cSldViewPr>
      <p:cViewPr varScale="1">
        <p:scale>
          <a:sx n="62" d="100"/>
          <a:sy n="62" d="100"/>
        </p:scale>
        <p:origin x="7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153BA2-A8DC-4B2A-A8B3-B02F03619B59}" type="slidenum">
              <a:rPr lang="en-US" smtClean="0"/>
              <a:t>‹#›</a:t>
            </a:fld>
            <a:endParaRPr lang="en-US"/>
          </a:p>
        </p:txBody>
      </p:sp>
    </p:spTree>
    <p:extLst>
      <p:ext uri="{BB962C8B-B14F-4D97-AF65-F5344CB8AC3E}">
        <p14:creationId xmlns:p14="http://schemas.microsoft.com/office/powerpoint/2010/main" val="33356681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1E1BE-8C92-42E3-B91C-8D446E2BFEE4}" type="slidenum">
              <a:rPr lang="en-US" smtClean="0"/>
              <a:t>‹#›</a:t>
            </a:fld>
            <a:endParaRPr lang="en-US"/>
          </a:p>
        </p:txBody>
      </p:sp>
    </p:spTree>
    <p:extLst>
      <p:ext uri="{BB962C8B-B14F-4D97-AF65-F5344CB8AC3E}">
        <p14:creationId xmlns:p14="http://schemas.microsoft.com/office/powerpoint/2010/main" val="34865174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p:cNvSpPr>
            <a:spLocks noGrp="1"/>
          </p:cNvSpPr>
          <p:nvPr>
            <p:ph type="dt" sz="quarter" idx="1"/>
          </p:nvPr>
        </p:nvSpPr>
        <p:spPr/>
        <p:txBody>
          <a:bodyPr/>
          <a:lstStyle/>
          <a:p>
            <a:pPr>
              <a:defRPr/>
            </a:pP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268EC2-79EB-4C19-B675-EF292D618151}" type="slidenum">
              <a:rPr lang="en-US">
                <a:solidFill>
                  <a:prstClr val="black"/>
                </a:solidFill>
                <a:latin typeface="Arial" charset="0"/>
              </a:rPr>
              <a:pPr>
                <a:defRPr/>
              </a:pPr>
              <a:t>2</a:t>
            </a:fld>
            <a:endParaRPr lang="en-US">
              <a:solidFill>
                <a:prstClr val="black"/>
              </a:solidFill>
              <a:latin typeface="Arial"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5" name="Date Placeholder 4"/>
          <p:cNvSpPr>
            <a:spLocks noGrp="1"/>
          </p:cNvSpPr>
          <p:nvPr>
            <p:ph type="dt" sz="quarter" idx="1"/>
          </p:nvPr>
        </p:nvSpPr>
        <p:spPr/>
        <p:txBody>
          <a:bodyPr/>
          <a:lstStyle/>
          <a:p>
            <a:pPr>
              <a:defRPr/>
            </a:pP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126A56A-02A9-43D2-9197-075BA13F8DE7}" type="slidenum">
              <a:rPr lang="en-US">
                <a:solidFill>
                  <a:prstClr val="black"/>
                </a:solidFill>
                <a:latin typeface="Arial" charset="0"/>
              </a:rPr>
              <a:pPr>
                <a:defRPr/>
              </a:pPr>
              <a:t>3</a:t>
            </a:fld>
            <a:endParaRPr lang="en-US">
              <a:solidFill>
                <a:prstClr val="black"/>
              </a:solidFill>
              <a:latin typeface="Arial"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5" name="Date Placeholder 4"/>
          <p:cNvSpPr>
            <a:spLocks noGrp="1"/>
          </p:cNvSpPr>
          <p:nvPr>
            <p:ph type="dt" sz="quarter" idx="1"/>
          </p:nvPr>
        </p:nvSpPr>
        <p:spPr/>
        <p:txBody>
          <a:bodyPr/>
          <a:lstStyle/>
          <a:p>
            <a:pPr>
              <a:defRPr/>
            </a:pP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8082C7-FDB4-4CA9-84D5-881BCCBCE235}" type="slidenum">
              <a:rPr lang="en-US">
                <a:solidFill>
                  <a:prstClr val="black"/>
                </a:solidFill>
                <a:latin typeface="Arial" charset="0"/>
              </a:rPr>
              <a:pPr>
                <a:defRPr/>
              </a:pPr>
              <a:t>4</a:t>
            </a:fld>
            <a:endParaRPr lang="en-US">
              <a:solidFill>
                <a:prstClr val="black"/>
              </a:solidFill>
              <a:latin typeface="Arial"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5" name="Date Placeholder 4"/>
          <p:cNvSpPr>
            <a:spLocks noGrp="1"/>
          </p:cNvSpPr>
          <p:nvPr>
            <p:ph type="dt" sz="quarter" idx="1"/>
          </p:nvPr>
        </p:nvSpPr>
        <p:spPr/>
        <p:txBody>
          <a:bodyPr/>
          <a:lstStyle/>
          <a:p>
            <a:pPr>
              <a:defRPr/>
            </a:pP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p:cNvSpPr>
            <a:spLocks noGrp="1"/>
          </p:cNvSpPr>
          <p:nvPr>
            <p:ph type="dt" sz="quarter" idx="1"/>
          </p:nvPr>
        </p:nvSpPr>
        <p:spPr/>
        <p:txBody>
          <a:bodyPr/>
          <a:lstStyle/>
          <a:p>
            <a:pPr>
              <a:defRPr/>
            </a:pP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p:cNvSpPr>
            <a:spLocks noGrp="1"/>
          </p:cNvSpPr>
          <p:nvPr>
            <p:ph type="dt" sz="quarter" idx="1"/>
          </p:nvPr>
        </p:nvSpPr>
        <p:spPr/>
        <p:txBody>
          <a:bodyPr/>
          <a:lstStyle/>
          <a:p>
            <a:pPr>
              <a:defRPr/>
            </a:pP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E32AF77-82B5-4E10-882A-485367FAF259}" type="slidenum">
              <a:rPr lang="en-US">
                <a:solidFill>
                  <a:prstClr val="black"/>
                </a:solidFill>
                <a:latin typeface="Arial" charset="0"/>
              </a:rPr>
              <a:pPr>
                <a:defRPr/>
              </a:pPr>
              <a:t>7</a:t>
            </a:fld>
            <a:endParaRPr lang="en-US">
              <a:solidFill>
                <a:prstClr val="black"/>
              </a:solidFill>
              <a:latin typeface="Arial"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5" name="Date Placeholder 4"/>
          <p:cNvSpPr>
            <a:spLocks noGrp="1"/>
          </p:cNvSpPr>
          <p:nvPr>
            <p:ph type="dt" sz="quarter" idx="1"/>
          </p:nvPr>
        </p:nvSpPr>
        <p:spPr/>
        <p:txBody>
          <a:bodyPr/>
          <a:lstStyle/>
          <a:p>
            <a:pPr>
              <a:defRPr/>
            </a:pP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CB4A42-0531-4931-819A-94B8330748D2}" type="slidenum">
              <a:rPr lang="en-US">
                <a:solidFill>
                  <a:prstClr val="black"/>
                </a:solidFill>
                <a:latin typeface="Arial" charset="0"/>
              </a:rPr>
              <a:pPr>
                <a:defRPr/>
              </a:pPr>
              <a:t>8</a:t>
            </a:fld>
            <a:endParaRPr lang="en-US">
              <a:solidFill>
                <a:prstClr val="black"/>
              </a:solidFill>
              <a:latin typeface="Arial"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5" name="Date Placeholder 4"/>
          <p:cNvSpPr>
            <a:spLocks noGrp="1"/>
          </p:cNvSpPr>
          <p:nvPr>
            <p:ph type="dt" sz="quarter" idx="1"/>
          </p:nvPr>
        </p:nvSpPr>
        <p:spPr/>
        <p:txBody>
          <a:bodyPr/>
          <a:lstStyle/>
          <a:p>
            <a:pPr>
              <a:defRPr/>
            </a:pP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ED557F68-6710-45BC-AFB4-CB238CF4C65D}" type="datetimeFigureOut">
              <a:rPr lang="en-US">
                <a:solidFill>
                  <a:srgbClr val="FFFFFF"/>
                </a:solidFill>
              </a:rPr>
              <a:pPr>
                <a:defRPr/>
              </a:pPr>
              <a:t>8/23/2020</a:t>
            </a:fld>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6E4A28E-03DD-4CF5-B792-AC94ED9648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280288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E3EA610C-F7EF-400F-9A2F-C3B92F501C42}"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5F1C0E3-ADCF-4489-A69E-7929D6EBE31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6318717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2CB72A0-35F2-4D89-9957-8A14ACB12ADA}"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DE20021-13CB-476C-BA78-336D390F1B3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5653924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21C3D03E-F38B-416A-9D49-C9D301E7AB34}" type="datetimeFigureOut">
              <a:rPr lang="en-US">
                <a:solidFill>
                  <a:srgbClr val="FFFFFF"/>
                </a:solidFill>
              </a:rPr>
              <a:pPr>
                <a:defRPr/>
              </a:pPr>
              <a:t>8/23/2020</a:t>
            </a:fld>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86E6355-1829-46D0-857E-075F13DC24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611173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92E4A1-AED5-43B1-8148-CCD2CC50A700}"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952843D-232C-4B2B-8770-6E64EBC9F91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512891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3D47D1D1-71F8-4024-8FE2-E7A107AB5D47}"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7D42B4F-FE6A-4D62-87C5-2466F761982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4252323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129C8C51-B0B3-4F9E-8304-12156927E4FF}"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CBAD69-F633-4DA2-9019-1F0A0F29150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7446473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AF909454-D058-4CA5-A57A-5B7DA5BBBADD}" type="datetimeFigureOut">
              <a:rPr lang="en-US">
                <a:solidFill>
                  <a:srgbClr val="FFFFFF"/>
                </a:solidFill>
              </a:rPr>
              <a:pPr>
                <a:defRPr/>
              </a:pPr>
              <a:t>8/23/2020</a:t>
            </a:fld>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B7002C9D-CBB8-4B65-AFBA-9E8E733EC424}"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5297141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69586A0C-5A1B-4CB2-B7B5-55A3D4F443C9}" type="datetimeFigureOut">
              <a:rPr lang="en-US">
                <a:solidFill>
                  <a:srgbClr val="FFFFFF"/>
                </a:solidFill>
              </a:rPr>
              <a:pPr>
                <a:defRPr/>
              </a:pPr>
              <a:t>8/23/2020</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1232108-F347-49AA-92AF-04EE8880548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9492225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BA44D11C-FD8C-4894-83E6-AD418BAAA7E5}" type="datetimeFigureOut">
              <a:rPr lang="en-US">
                <a:solidFill>
                  <a:srgbClr val="FFFFFF"/>
                </a:solidFill>
              </a:rPr>
              <a:pPr>
                <a:defRPr/>
              </a:pPr>
              <a:t>8/23/2020</a:t>
            </a:fld>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E3CCD6B-0B14-4C80-8E37-A205C05EEF5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873069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A424924-2D2B-458F-8156-A305258DF58F}"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E5D7910-7508-4874-A57C-1DF1C5A376F0}"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2358915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E2F1306C-CD09-4B48-B1A6-0317542D27EF}"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872776A-4C63-4B9A-8FB7-CF4A4F5EE0CA}"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2494704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CB7287F4-D275-4296-8275-E5D575187482}"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B88D43A-6276-4BA4-8E23-046E66ECD20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5490230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420F500-7462-48C2-B31E-7DEF28E94B3B}"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FC92CF1-72CE-4B65-BAE0-3DC0684EA46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804855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9F1ACBAB-0251-4E86-B0CD-159B1FC839FF}"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565ADC6-ACE8-4D31-A425-635DB16DF6E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0053867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21C3D03E-F38B-416A-9D49-C9D301E7AB34}" type="datetimeFigureOut">
              <a:rPr lang="en-US">
                <a:solidFill>
                  <a:srgbClr val="FFFFFF"/>
                </a:solidFill>
              </a:rPr>
              <a:pPr>
                <a:defRPr/>
              </a:pPr>
              <a:t>8/23/2020</a:t>
            </a:fld>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86E6355-1829-46D0-857E-075F13DC24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024921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92E4A1-AED5-43B1-8148-CCD2CC50A700}"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952843D-232C-4B2B-8770-6E64EBC9F91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8942901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3D47D1D1-71F8-4024-8FE2-E7A107AB5D47}"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7D42B4F-FE6A-4D62-87C5-2466F761982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0588722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129C8C51-B0B3-4F9E-8304-12156927E4FF}"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CBAD69-F633-4DA2-9019-1F0A0F29150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5435923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AF909454-D058-4CA5-A57A-5B7DA5BBBADD}" type="datetimeFigureOut">
              <a:rPr lang="en-US">
                <a:solidFill>
                  <a:srgbClr val="FFFFFF"/>
                </a:solidFill>
              </a:rPr>
              <a:pPr>
                <a:defRPr/>
              </a:pPr>
              <a:t>8/23/2020</a:t>
            </a:fld>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B7002C9D-CBB8-4B65-AFBA-9E8E733EC424}"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5184921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69586A0C-5A1B-4CB2-B7B5-55A3D4F443C9}" type="datetimeFigureOut">
              <a:rPr lang="en-US">
                <a:solidFill>
                  <a:srgbClr val="FFFFFF"/>
                </a:solidFill>
              </a:rPr>
              <a:pPr>
                <a:defRPr/>
              </a:pPr>
              <a:t>8/23/2020</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1232108-F347-49AA-92AF-04EE8880548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739030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BA44D11C-FD8C-4894-83E6-AD418BAAA7E5}" type="datetimeFigureOut">
              <a:rPr lang="en-US">
                <a:solidFill>
                  <a:srgbClr val="FFFFFF"/>
                </a:solidFill>
              </a:rPr>
              <a:pPr>
                <a:defRPr/>
              </a:pPr>
              <a:t>8/23/2020</a:t>
            </a:fld>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E3CCD6B-0B14-4C80-8E37-A205C05EEF5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06438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DF46E412-A623-46C0-AAB4-65F5C0D35529}"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A03D6DB-7E1E-42D8-A724-953D288C55D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104387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A424924-2D2B-458F-8156-A305258DF58F}"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E5D7910-7508-4874-A57C-1DF1C5A376F0}"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0121414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CB7287F4-D275-4296-8275-E5D575187482}"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B88D43A-6276-4BA4-8E23-046E66ECD20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51172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420F500-7462-48C2-B31E-7DEF28E94B3B}"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FC92CF1-72CE-4B65-BAE0-3DC0684EA46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7452143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9F1ACBAB-0251-4E86-B0CD-159B1FC839FF}"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565ADC6-ACE8-4D31-A425-635DB16DF6E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0512622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21C3D03E-F38B-416A-9D49-C9D301E7AB34}" type="datetimeFigureOut">
              <a:rPr lang="en-US">
                <a:solidFill>
                  <a:srgbClr val="FFFFFF"/>
                </a:solidFill>
              </a:rPr>
              <a:pPr>
                <a:defRPr/>
              </a:pPr>
              <a:t>8/23/2020</a:t>
            </a:fld>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86E6355-1829-46D0-857E-075F13DC24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914177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92E4A1-AED5-43B1-8148-CCD2CC50A700}"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952843D-232C-4B2B-8770-6E64EBC9F91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548402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3D47D1D1-71F8-4024-8FE2-E7A107AB5D47}"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7D42B4F-FE6A-4D62-87C5-2466F761982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199589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129C8C51-B0B3-4F9E-8304-12156927E4FF}"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CBAD69-F633-4DA2-9019-1F0A0F29150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7949119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AF909454-D058-4CA5-A57A-5B7DA5BBBADD}" type="datetimeFigureOut">
              <a:rPr lang="en-US">
                <a:solidFill>
                  <a:srgbClr val="FFFFFF"/>
                </a:solidFill>
              </a:rPr>
              <a:pPr>
                <a:defRPr/>
              </a:pPr>
              <a:t>8/23/2020</a:t>
            </a:fld>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B7002C9D-CBB8-4B65-AFBA-9E8E733EC424}"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1110163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69586A0C-5A1B-4CB2-B7B5-55A3D4F443C9}" type="datetimeFigureOut">
              <a:rPr lang="en-US">
                <a:solidFill>
                  <a:srgbClr val="FFFFFF"/>
                </a:solidFill>
              </a:rPr>
              <a:pPr>
                <a:defRPr/>
              </a:pPr>
              <a:t>8/23/2020</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1232108-F347-49AA-92AF-04EE8880548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904491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4CA60737-A8D2-4327-B21B-AF88333F7168}"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6E9F102-B894-4BB3-AF75-6B560852B55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52035178"/>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BA44D11C-FD8C-4894-83E6-AD418BAAA7E5}" type="datetimeFigureOut">
              <a:rPr lang="en-US">
                <a:solidFill>
                  <a:srgbClr val="FFFFFF"/>
                </a:solidFill>
              </a:rPr>
              <a:pPr>
                <a:defRPr/>
              </a:pPr>
              <a:t>8/23/2020</a:t>
            </a:fld>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E3CCD6B-0B14-4C80-8E37-A205C05EEF5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9296099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A424924-2D2B-458F-8156-A305258DF58F}"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E5D7910-7508-4874-A57C-1DF1C5A376F0}"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6525485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CB7287F4-D275-4296-8275-E5D575187482}"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B88D43A-6276-4BA4-8E23-046E66ECD20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2462028"/>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420F500-7462-48C2-B31E-7DEF28E94B3B}"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FC92CF1-72CE-4B65-BAE0-3DC0684EA46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71177851"/>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9F1ACBAB-0251-4E86-B0CD-159B1FC839FF}" type="datetimeFigureOut">
              <a:rPr lang="en-US">
                <a:solidFill>
                  <a:srgbClr val="FFFFFF"/>
                </a:solidFill>
              </a:rPr>
              <a:pPr>
                <a:defRPr/>
              </a:pPr>
              <a:t>8/23/2020</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565ADC6-ACE8-4D31-A425-635DB16DF6E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5231702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126" tIns="32057" rIns="64126" bIns="32057"/>
          <a:lstStyle/>
          <a:p>
            <a:r>
              <a:rPr lang="en-US"/>
              <a:t>Click to edit Master title style</a:t>
            </a:r>
          </a:p>
        </p:txBody>
      </p:sp>
      <p:sp>
        <p:nvSpPr>
          <p:cNvPr id="3" name="Subtitle 2"/>
          <p:cNvSpPr>
            <a:spLocks noGrp="1"/>
          </p:cNvSpPr>
          <p:nvPr>
            <p:ph type="subTitle" idx="1"/>
          </p:nvPr>
        </p:nvSpPr>
        <p:spPr>
          <a:xfrm>
            <a:off x="1371824" y="3886698"/>
            <a:ext cx="6400354" cy="1752451"/>
          </a:xfrm>
          <a:prstGeom prst="rect">
            <a:avLst/>
          </a:prstGeom>
        </p:spPr>
        <p:txBody>
          <a:bodyPr lIns="64126" tIns="32057" rIns="64126" bIns="32057"/>
          <a:lstStyle>
            <a:lvl1pPr marL="0" indent="0" algn="ctr">
              <a:buNone/>
              <a:defRPr/>
            </a:lvl1pPr>
            <a:lvl2pPr marL="320611" indent="0" algn="ctr">
              <a:buNone/>
              <a:defRPr/>
            </a:lvl2pPr>
            <a:lvl3pPr marL="641232" indent="0" algn="ctr">
              <a:buNone/>
              <a:defRPr/>
            </a:lvl3pPr>
            <a:lvl4pPr marL="961856" indent="0" algn="ctr">
              <a:buNone/>
              <a:defRPr/>
            </a:lvl4pPr>
            <a:lvl5pPr marL="1282474" indent="0" algn="ctr">
              <a:buNone/>
              <a:defRPr/>
            </a:lvl5pPr>
            <a:lvl6pPr marL="1603100" indent="0" algn="ctr">
              <a:buNone/>
              <a:defRPr/>
            </a:lvl6pPr>
            <a:lvl7pPr marL="1923712" indent="0" algn="ctr">
              <a:buNone/>
              <a:defRPr/>
            </a:lvl7pPr>
            <a:lvl8pPr marL="2244336" indent="0" algn="ctr">
              <a:buNone/>
              <a:defRPr/>
            </a:lvl8pPr>
            <a:lvl9pPr marL="2564955" indent="0" algn="ctr">
              <a:buNone/>
              <a:defRPr/>
            </a:lvl9pPr>
          </a:lstStyle>
          <a:p>
            <a:r>
              <a:rPr lang="en-US"/>
              <a:t>Click to edit Master subtitle style</a:t>
            </a:r>
          </a:p>
        </p:txBody>
      </p:sp>
    </p:spTree>
    <p:extLst>
      <p:ext uri="{BB962C8B-B14F-4D97-AF65-F5344CB8AC3E}">
        <p14:creationId xmlns:p14="http://schemas.microsoft.com/office/powerpoint/2010/main" val="293209033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6" tIns="32057" rIns="64126" bIns="32057"/>
          <a:lstStyle/>
          <a:p>
            <a:r>
              <a:rPr lang="en-US"/>
              <a:t>Click to edit Master title style</a:t>
            </a:r>
          </a:p>
        </p:txBody>
      </p:sp>
      <p:sp>
        <p:nvSpPr>
          <p:cNvPr id="3" name="Content Placeholder 2"/>
          <p:cNvSpPr>
            <a:spLocks noGrp="1"/>
          </p:cNvSpPr>
          <p:nvPr>
            <p:ph idx="1"/>
          </p:nvPr>
        </p:nvSpPr>
        <p:spPr>
          <a:xfrm>
            <a:off x="457647" y="1600698"/>
            <a:ext cx="8228707" cy="4525119"/>
          </a:xfrm>
          <a:prstGeom prst="rect">
            <a:avLst/>
          </a:prstGeom>
        </p:spPr>
        <p:txBody>
          <a:bodyPr lIns="64126" tIns="32057" rIns="64126" bIns="320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61605"/>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126" tIns="32057" rIns="64126" bIns="32057"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126" tIns="32057" rIns="64126" bIns="32057" anchor="b"/>
          <a:lstStyle>
            <a:lvl1pPr marL="0" indent="0">
              <a:buNone/>
              <a:defRPr sz="1400"/>
            </a:lvl1pPr>
            <a:lvl2pPr marL="320611" indent="0">
              <a:buNone/>
              <a:defRPr sz="1300"/>
            </a:lvl2pPr>
            <a:lvl3pPr marL="641232" indent="0">
              <a:buNone/>
              <a:defRPr sz="1100"/>
            </a:lvl3pPr>
            <a:lvl4pPr marL="961856" indent="0">
              <a:buNone/>
              <a:defRPr sz="1000"/>
            </a:lvl4pPr>
            <a:lvl5pPr marL="1282474" indent="0">
              <a:buNone/>
              <a:defRPr sz="1000"/>
            </a:lvl5pPr>
            <a:lvl6pPr marL="1603100" indent="0">
              <a:buNone/>
              <a:defRPr sz="1000"/>
            </a:lvl6pPr>
            <a:lvl7pPr marL="1923712" indent="0">
              <a:buNone/>
              <a:defRPr sz="1000"/>
            </a:lvl7pPr>
            <a:lvl8pPr marL="2244336" indent="0">
              <a:buNone/>
              <a:defRPr sz="1000"/>
            </a:lvl8pPr>
            <a:lvl9pPr marL="2564955" indent="0">
              <a:buNone/>
              <a:defRPr sz="1000"/>
            </a:lvl9pPr>
          </a:lstStyle>
          <a:p>
            <a:pPr lvl="0"/>
            <a:r>
              <a:rPr lang="en-US"/>
              <a:t>Click to edit Master text styles</a:t>
            </a:r>
          </a:p>
        </p:txBody>
      </p:sp>
    </p:spTree>
    <p:extLst>
      <p:ext uri="{BB962C8B-B14F-4D97-AF65-F5344CB8AC3E}">
        <p14:creationId xmlns:p14="http://schemas.microsoft.com/office/powerpoint/2010/main" val="2590944675"/>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6" tIns="32057" rIns="64126" bIns="32057"/>
          <a:lstStyle/>
          <a:p>
            <a:r>
              <a:rPr lang="en-US"/>
              <a:t>Click to edit Master title style</a:t>
            </a:r>
          </a:p>
        </p:txBody>
      </p:sp>
      <p:sp>
        <p:nvSpPr>
          <p:cNvPr id="3" name="Content Placeholder 2"/>
          <p:cNvSpPr>
            <a:spLocks noGrp="1"/>
          </p:cNvSpPr>
          <p:nvPr>
            <p:ph sz="half" idx="1"/>
          </p:nvPr>
        </p:nvSpPr>
        <p:spPr>
          <a:xfrm>
            <a:off x="457648" y="1600698"/>
            <a:ext cx="4060775" cy="4525119"/>
          </a:xfrm>
          <a:prstGeom prst="rect">
            <a:avLst/>
          </a:prstGeom>
        </p:spPr>
        <p:txBody>
          <a:bodyPr lIns="64126" tIns="32057" rIns="64126" bIns="3205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98"/>
            <a:ext cx="4060775" cy="4525119"/>
          </a:xfrm>
          <a:prstGeom prst="rect">
            <a:avLst/>
          </a:prstGeom>
        </p:spPr>
        <p:txBody>
          <a:bodyPr lIns="64126" tIns="32057" rIns="64126" bIns="3205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308702"/>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6" tIns="32057" rIns="64126" bIns="32057"/>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lIns="64126" tIns="32057" rIns="64126" bIns="32057" anchor="b"/>
          <a:lstStyle>
            <a:lvl1pPr marL="0" indent="0">
              <a:buNone/>
              <a:defRPr sz="1700" b="1"/>
            </a:lvl1pPr>
            <a:lvl2pPr marL="320611" indent="0">
              <a:buNone/>
              <a:defRPr sz="1400" b="1"/>
            </a:lvl2pPr>
            <a:lvl3pPr marL="641232" indent="0">
              <a:buNone/>
              <a:defRPr sz="1300" b="1"/>
            </a:lvl3pPr>
            <a:lvl4pPr marL="961856" indent="0">
              <a:buNone/>
              <a:defRPr sz="1100" b="1"/>
            </a:lvl4pPr>
            <a:lvl5pPr marL="1282474" indent="0">
              <a:buNone/>
              <a:defRPr sz="1100" b="1"/>
            </a:lvl5pPr>
            <a:lvl6pPr marL="1603100" indent="0">
              <a:buNone/>
              <a:defRPr sz="1100" b="1"/>
            </a:lvl6pPr>
            <a:lvl7pPr marL="1923712" indent="0">
              <a:buNone/>
              <a:defRPr sz="1100" b="1"/>
            </a:lvl7pPr>
            <a:lvl8pPr marL="2244336" indent="0">
              <a:buNone/>
              <a:defRPr sz="1100" b="1"/>
            </a:lvl8pPr>
            <a:lvl9pPr marL="2564955"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126" tIns="32057" rIns="64126" bIns="3205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lIns="64126" tIns="32057" rIns="64126" bIns="32057" anchor="b"/>
          <a:lstStyle>
            <a:lvl1pPr marL="0" indent="0">
              <a:buNone/>
              <a:defRPr sz="1700" b="1"/>
            </a:lvl1pPr>
            <a:lvl2pPr marL="320611" indent="0">
              <a:buNone/>
              <a:defRPr sz="1400" b="1"/>
            </a:lvl2pPr>
            <a:lvl3pPr marL="641232" indent="0">
              <a:buNone/>
              <a:defRPr sz="1300" b="1"/>
            </a:lvl3pPr>
            <a:lvl4pPr marL="961856" indent="0">
              <a:buNone/>
              <a:defRPr sz="1100" b="1"/>
            </a:lvl4pPr>
            <a:lvl5pPr marL="1282474" indent="0">
              <a:buNone/>
              <a:defRPr sz="1100" b="1"/>
            </a:lvl5pPr>
            <a:lvl6pPr marL="1603100" indent="0">
              <a:buNone/>
              <a:defRPr sz="1100" b="1"/>
            </a:lvl6pPr>
            <a:lvl7pPr marL="1923712" indent="0">
              <a:buNone/>
              <a:defRPr sz="1100" b="1"/>
            </a:lvl7pPr>
            <a:lvl8pPr marL="2244336" indent="0">
              <a:buNone/>
              <a:defRPr sz="1100" b="1"/>
            </a:lvl8pPr>
            <a:lvl9pPr marL="2564955"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126" tIns="32057" rIns="64126" bIns="3205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4739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1CB33780-F621-40FB-A74A-FD3B553FEE0F}" type="datetimeFigureOut">
              <a:rPr lang="en-US">
                <a:solidFill>
                  <a:srgbClr val="FFFFFF"/>
                </a:solidFill>
              </a:rPr>
              <a:pPr>
                <a:defRPr/>
              </a:pPr>
              <a:t>8/23/2020</a:t>
            </a:fld>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2699A1D-DFF8-4231-8EE0-D2969784C360}"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99089376"/>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6" tIns="32057" rIns="64126" bIns="32057"/>
          <a:lstStyle/>
          <a:p>
            <a:r>
              <a:rPr lang="en-US"/>
              <a:t>Click to edit Master title style</a:t>
            </a:r>
          </a:p>
        </p:txBody>
      </p:sp>
    </p:spTree>
    <p:extLst>
      <p:ext uri="{BB962C8B-B14F-4D97-AF65-F5344CB8AC3E}">
        <p14:creationId xmlns:p14="http://schemas.microsoft.com/office/powerpoint/2010/main" val="546487182"/>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854678"/>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98" y="273524"/>
            <a:ext cx="3008189" cy="1161975"/>
          </a:xfrm>
          <a:prstGeom prst="rect">
            <a:avLst/>
          </a:prstGeom>
        </p:spPr>
        <p:txBody>
          <a:bodyPr lIns="64126" tIns="32057" rIns="64126" bIns="32057"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a:prstGeom prst="rect">
            <a:avLst/>
          </a:prstGeom>
        </p:spPr>
        <p:txBody>
          <a:bodyPr lIns="64126" tIns="32057" rIns="64126" bIns="32057"/>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98" y="1435448"/>
            <a:ext cx="3008189" cy="4690318"/>
          </a:xfrm>
          <a:prstGeom prst="rect">
            <a:avLst/>
          </a:prstGeom>
        </p:spPr>
        <p:txBody>
          <a:bodyPr lIns="64126" tIns="32057" rIns="64126" bIns="32057"/>
          <a:lstStyle>
            <a:lvl1pPr marL="0" indent="0">
              <a:buNone/>
              <a:defRPr sz="1000"/>
            </a:lvl1pPr>
            <a:lvl2pPr marL="320611" indent="0">
              <a:buNone/>
              <a:defRPr sz="800"/>
            </a:lvl2pPr>
            <a:lvl3pPr marL="641232" indent="0">
              <a:buNone/>
              <a:defRPr sz="700"/>
            </a:lvl3pPr>
            <a:lvl4pPr marL="961856" indent="0">
              <a:buNone/>
              <a:defRPr sz="600"/>
            </a:lvl4pPr>
            <a:lvl5pPr marL="1282474" indent="0">
              <a:buNone/>
              <a:defRPr sz="600"/>
            </a:lvl5pPr>
            <a:lvl6pPr marL="1603100" indent="0">
              <a:buNone/>
              <a:defRPr sz="600"/>
            </a:lvl6pPr>
            <a:lvl7pPr marL="1923712" indent="0">
              <a:buNone/>
              <a:defRPr sz="600"/>
            </a:lvl7pPr>
            <a:lvl8pPr marL="2244336" indent="0">
              <a:buNone/>
              <a:defRPr sz="600"/>
            </a:lvl8pPr>
            <a:lvl9pPr marL="2564955" indent="0">
              <a:buNone/>
              <a:defRPr sz="600"/>
            </a:lvl9pPr>
          </a:lstStyle>
          <a:p>
            <a:pPr lvl="0"/>
            <a:r>
              <a:rPr lang="en-US"/>
              <a:t>Click to edit Master text styles</a:t>
            </a:r>
          </a:p>
        </p:txBody>
      </p:sp>
    </p:spTree>
    <p:extLst>
      <p:ext uri="{BB962C8B-B14F-4D97-AF65-F5344CB8AC3E}">
        <p14:creationId xmlns:p14="http://schemas.microsoft.com/office/powerpoint/2010/main" val="422914210"/>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86" y="4800824"/>
            <a:ext cx="5486177" cy="567035"/>
          </a:xfrm>
          <a:prstGeom prst="rect">
            <a:avLst/>
          </a:prstGeom>
        </p:spPr>
        <p:txBody>
          <a:bodyPr lIns="64126" tIns="32057" rIns="64126" bIns="32057"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86" y="612800"/>
            <a:ext cx="5486177" cy="4114354"/>
          </a:xfrm>
          <a:prstGeom prst="rect">
            <a:avLst/>
          </a:prstGeom>
        </p:spPr>
        <p:txBody>
          <a:bodyPr lIns="64126" tIns="32057" rIns="64126" bIns="32057"/>
          <a:lstStyle>
            <a:lvl1pPr marL="0" indent="0">
              <a:buNone/>
              <a:defRPr sz="2200"/>
            </a:lvl1pPr>
            <a:lvl2pPr marL="320611" indent="0">
              <a:buNone/>
              <a:defRPr sz="2000"/>
            </a:lvl2pPr>
            <a:lvl3pPr marL="641232" indent="0">
              <a:buNone/>
              <a:defRPr sz="1700"/>
            </a:lvl3pPr>
            <a:lvl4pPr marL="961856" indent="0">
              <a:buNone/>
              <a:defRPr sz="1400"/>
            </a:lvl4pPr>
            <a:lvl5pPr marL="1282474" indent="0">
              <a:buNone/>
              <a:defRPr sz="1400"/>
            </a:lvl5pPr>
            <a:lvl6pPr marL="1603100" indent="0">
              <a:buNone/>
              <a:defRPr sz="1400"/>
            </a:lvl6pPr>
            <a:lvl7pPr marL="1923712" indent="0">
              <a:buNone/>
              <a:defRPr sz="1400"/>
            </a:lvl7pPr>
            <a:lvl8pPr marL="2244336" indent="0">
              <a:buNone/>
              <a:defRPr sz="1400"/>
            </a:lvl8pPr>
            <a:lvl9pPr marL="2564955"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86" y="5367860"/>
            <a:ext cx="5486177" cy="804788"/>
          </a:xfrm>
          <a:prstGeom prst="rect">
            <a:avLst/>
          </a:prstGeom>
        </p:spPr>
        <p:txBody>
          <a:bodyPr lIns="64126" tIns="32057" rIns="64126" bIns="32057"/>
          <a:lstStyle>
            <a:lvl1pPr marL="0" indent="0">
              <a:buNone/>
              <a:defRPr sz="1000"/>
            </a:lvl1pPr>
            <a:lvl2pPr marL="320611" indent="0">
              <a:buNone/>
              <a:defRPr sz="800"/>
            </a:lvl2pPr>
            <a:lvl3pPr marL="641232" indent="0">
              <a:buNone/>
              <a:defRPr sz="700"/>
            </a:lvl3pPr>
            <a:lvl4pPr marL="961856" indent="0">
              <a:buNone/>
              <a:defRPr sz="600"/>
            </a:lvl4pPr>
            <a:lvl5pPr marL="1282474" indent="0">
              <a:buNone/>
              <a:defRPr sz="600"/>
            </a:lvl5pPr>
            <a:lvl6pPr marL="1603100" indent="0">
              <a:buNone/>
              <a:defRPr sz="600"/>
            </a:lvl6pPr>
            <a:lvl7pPr marL="1923712" indent="0">
              <a:buNone/>
              <a:defRPr sz="600"/>
            </a:lvl7pPr>
            <a:lvl8pPr marL="2244336" indent="0">
              <a:buNone/>
              <a:defRPr sz="600"/>
            </a:lvl8pPr>
            <a:lvl9pPr marL="2564955" indent="0">
              <a:buNone/>
              <a:defRPr sz="600"/>
            </a:lvl9pPr>
          </a:lstStyle>
          <a:p>
            <a:pPr lvl="0"/>
            <a:r>
              <a:rPr lang="en-US"/>
              <a:t>Click to edit Master text styles</a:t>
            </a:r>
          </a:p>
        </p:txBody>
      </p:sp>
    </p:spTree>
    <p:extLst>
      <p:ext uri="{BB962C8B-B14F-4D97-AF65-F5344CB8AC3E}">
        <p14:creationId xmlns:p14="http://schemas.microsoft.com/office/powerpoint/2010/main" val="183465016"/>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6" tIns="32057" rIns="64126" bIns="32057"/>
          <a:lstStyle/>
          <a:p>
            <a:r>
              <a:rPr lang="en-US"/>
              <a:t>Click to edit Master title style</a:t>
            </a:r>
          </a:p>
        </p:txBody>
      </p:sp>
      <p:sp>
        <p:nvSpPr>
          <p:cNvPr id="3" name="Vertical Text Placeholder 2"/>
          <p:cNvSpPr>
            <a:spLocks noGrp="1"/>
          </p:cNvSpPr>
          <p:nvPr>
            <p:ph type="body" orient="vert" idx="1"/>
          </p:nvPr>
        </p:nvSpPr>
        <p:spPr>
          <a:xfrm>
            <a:off x="457647" y="1600698"/>
            <a:ext cx="8228707" cy="4525119"/>
          </a:xfrm>
          <a:prstGeom prst="rect">
            <a:avLst/>
          </a:prstGeom>
        </p:spPr>
        <p:txBody>
          <a:bodyPr vert="eaVert" lIns="64126" tIns="32057" rIns="64126" bIns="320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330321"/>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126" tIns="32057" rIns="64126" bIns="32057"/>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126" tIns="32057" rIns="64126" bIns="320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817429"/>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123" tIns="32055" rIns="64123" bIns="32055"/>
          <a:lstStyle/>
          <a:p>
            <a:r>
              <a:rPr lang="en-US"/>
              <a:t>Click to edit Master title style</a:t>
            </a:r>
          </a:p>
        </p:txBody>
      </p:sp>
      <p:sp>
        <p:nvSpPr>
          <p:cNvPr id="3" name="Subtitle 2"/>
          <p:cNvSpPr>
            <a:spLocks noGrp="1"/>
          </p:cNvSpPr>
          <p:nvPr>
            <p:ph type="subTitle" idx="1"/>
          </p:nvPr>
        </p:nvSpPr>
        <p:spPr>
          <a:xfrm>
            <a:off x="1371824" y="3886699"/>
            <a:ext cx="6400354" cy="1752451"/>
          </a:xfrm>
          <a:prstGeom prst="rect">
            <a:avLst/>
          </a:prstGeom>
        </p:spPr>
        <p:txBody>
          <a:bodyPr lIns="64123" tIns="32055" rIns="64123" bIns="32055"/>
          <a:lstStyle>
            <a:lvl1pPr marL="0" indent="0" algn="ctr">
              <a:buNone/>
              <a:defRPr/>
            </a:lvl1pPr>
            <a:lvl2pPr marL="320595" indent="0" algn="ctr">
              <a:buNone/>
              <a:defRPr/>
            </a:lvl2pPr>
            <a:lvl3pPr marL="641199" indent="0" algn="ctr">
              <a:buNone/>
              <a:defRPr/>
            </a:lvl3pPr>
            <a:lvl4pPr marL="961807" indent="0" algn="ctr">
              <a:buNone/>
              <a:defRPr/>
            </a:lvl4pPr>
            <a:lvl5pPr marL="1282409" indent="0" algn="ctr">
              <a:buNone/>
              <a:defRPr/>
            </a:lvl5pPr>
            <a:lvl6pPr marL="1603018" indent="0" algn="ctr">
              <a:buNone/>
              <a:defRPr/>
            </a:lvl6pPr>
            <a:lvl7pPr marL="1923613" indent="0" algn="ctr">
              <a:buNone/>
              <a:defRPr/>
            </a:lvl7pPr>
            <a:lvl8pPr marL="2244221" indent="0" algn="ctr">
              <a:buNone/>
              <a:defRPr/>
            </a:lvl8pPr>
            <a:lvl9pPr marL="2564824" indent="0" algn="ctr">
              <a:buNone/>
              <a:defRPr/>
            </a:lvl9pPr>
          </a:lstStyle>
          <a:p>
            <a:r>
              <a:rPr lang="en-US"/>
              <a:t>Click to edit Master subtitle style</a:t>
            </a:r>
          </a:p>
        </p:txBody>
      </p:sp>
    </p:spTree>
    <p:extLst>
      <p:ext uri="{BB962C8B-B14F-4D97-AF65-F5344CB8AC3E}">
        <p14:creationId xmlns:p14="http://schemas.microsoft.com/office/powerpoint/2010/main" val="122786819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3" tIns="32055" rIns="64123" bIns="32055"/>
          <a:lstStyle/>
          <a:p>
            <a:r>
              <a:rPr lang="en-US"/>
              <a:t>Click to edit Master title style</a:t>
            </a:r>
          </a:p>
        </p:txBody>
      </p:sp>
      <p:sp>
        <p:nvSpPr>
          <p:cNvPr id="3" name="Content Placeholder 2"/>
          <p:cNvSpPr>
            <a:spLocks noGrp="1"/>
          </p:cNvSpPr>
          <p:nvPr>
            <p:ph idx="1"/>
          </p:nvPr>
        </p:nvSpPr>
        <p:spPr>
          <a:xfrm>
            <a:off x="457647" y="1600699"/>
            <a:ext cx="8228707" cy="4525119"/>
          </a:xfrm>
          <a:prstGeom prst="rect">
            <a:avLst/>
          </a:prstGeom>
        </p:spPr>
        <p:txBody>
          <a:bodyPr lIns="64123" tIns="32055" rIns="64123" bIns="320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49738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123" tIns="32055" rIns="64123" bIns="32055"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123" tIns="32055" rIns="64123" bIns="32055" anchor="b"/>
          <a:lstStyle>
            <a:lvl1pPr marL="0" indent="0">
              <a:buNone/>
              <a:defRPr sz="1400"/>
            </a:lvl1pPr>
            <a:lvl2pPr marL="320595" indent="0">
              <a:buNone/>
              <a:defRPr sz="1300"/>
            </a:lvl2pPr>
            <a:lvl3pPr marL="641199" indent="0">
              <a:buNone/>
              <a:defRPr sz="1100"/>
            </a:lvl3pPr>
            <a:lvl4pPr marL="961807" indent="0">
              <a:buNone/>
              <a:defRPr sz="1000"/>
            </a:lvl4pPr>
            <a:lvl5pPr marL="1282409" indent="0">
              <a:buNone/>
              <a:defRPr sz="1000"/>
            </a:lvl5pPr>
            <a:lvl6pPr marL="1603018" indent="0">
              <a:buNone/>
              <a:defRPr sz="1000"/>
            </a:lvl6pPr>
            <a:lvl7pPr marL="1923613" indent="0">
              <a:buNone/>
              <a:defRPr sz="1000"/>
            </a:lvl7pPr>
            <a:lvl8pPr marL="2244221" indent="0">
              <a:buNone/>
              <a:defRPr sz="1000"/>
            </a:lvl8pPr>
            <a:lvl9pPr marL="2564824" indent="0">
              <a:buNone/>
              <a:defRPr sz="1000"/>
            </a:lvl9pPr>
          </a:lstStyle>
          <a:p>
            <a:pPr lvl="0"/>
            <a:r>
              <a:rPr lang="en-US"/>
              <a:t>Click to edit Master text styles</a:t>
            </a:r>
          </a:p>
        </p:txBody>
      </p:sp>
    </p:spTree>
    <p:extLst>
      <p:ext uri="{BB962C8B-B14F-4D97-AF65-F5344CB8AC3E}">
        <p14:creationId xmlns:p14="http://schemas.microsoft.com/office/powerpoint/2010/main" val="1810539551"/>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3" tIns="32055" rIns="64123" bIns="32055"/>
          <a:lstStyle/>
          <a:p>
            <a:r>
              <a:rPr lang="en-US"/>
              <a:t>Click to edit Master title style</a:t>
            </a:r>
          </a:p>
        </p:txBody>
      </p:sp>
      <p:sp>
        <p:nvSpPr>
          <p:cNvPr id="3" name="Content Placeholder 2"/>
          <p:cNvSpPr>
            <a:spLocks noGrp="1"/>
          </p:cNvSpPr>
          <p:nvPr>
            <p:ph sz="half" idx="1"/>
          </p:nvPr>
        </p:nvSpPr>
        <p:spPr>
          <a:xfrm>
            <a:off x="457648" y="1600699"/>
            <a:ext cx="4060775" cy="4525119"/>
          </a:xfrm>
          <a:prstGeom prst="rect">
            <a:avLst/>
          </a:prstGeom>
        </p:spPr>
        <p:txBody>
          <a:bodyPr lIns="64123" tIns="32055" rIns="64123" bIns="3205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99"/>
            <a:ext cx="4060775" cy="4525119"/>
          </a:xfrm>
          <a:prstGeom prst="rect">
            <a:avLst/>
          </a:prstGeom>
        </p:spPr>
        <p:txBody>
          <a:bodyPr lIns="64123" tIns="32055" rIns="64123" bIns="3205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153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1339470-91CB-46FC-902E-F14089B1DDD0}" type="datetimeFigureOut">
              <a:rPr lang="en-US">
                <a:solidFill>
                  <a:srgbClr val="FFFFFF"/>
                </a:solidFill>
              </a:rPr>
              <a:pPr>
                <a:defRPr/>
              </a:pPr>
              <a:t>8/23/2020</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AB2A4CB-BF43-4E48-B35E-C8F5ECE2E51C}"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5612877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3" tIns="32055" rIns="64123" bIns="32055"/>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lIns="64123" tIns="32055" rIns="64123" bIns="32055" anchor="b"/>
          <a:lstStyle>
            <a:lvl1pPr marL="0" indent="0">
              <a:buNone/>
              <a:defRPr sz="1700" b="1"/>
            </a:lvl1pPr>
            <a:lvl2pPr marL="320595" indent="0">
              <a:buNone/>
              <a:defRPr sz="1400" b="1"/>
            </a:lvl2pPr>
            <a:lvl3pPr marL="641199" indent="0">
              <a:buNone/>
              <a:defRPr sz="1300" b="1"/>
            </a:lvl3pPr>
            <a:lvl4pPr marL="961807" indent="0">
              <a:buNone/>
              <a:defRPr sz="1100" b="1"/>
            </a:lvl4pPr>
            <a:lvl5pPr marL="1282409" indent="0">
              <a:buNone/>
              <a:defRPr sz="1100" b="1"/>
            </a:lvl5pPr>
            <a:lvl6pPr marL="1603018" indent="0">
              <a:buNone/>
              <a:defRPr sz="1100" b="1"/>
            </a:lvl6pPr>
            <a:lvl7pPr marL="1923613" indent="0">
              <a:buNone/>
              <a:defRPr sz="1100" b="1"/>
            </a:lvl7pPr>
            <a:lvl8pPr marL="2244221" indent="0">
              <a:buNone/>
              <a:defRPr sz="1100" b="1"/>
            </a:lvl8pPr>
            <a:lvl9pPr marL="2564824"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123" tIns="32055" rIns="64123" bIns="3205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lIns="64123" tIns="32055" rIns="64123" bIns="32055" anchor="b"/>
          <a:lstStyle>
            <a:lvl1pPr marL="0" indent="0">
              <a:buNone/>
              <a:defRPr sz="1700" b="1"/>
            </a:lvl1pPr>
            <a:lvl2pPr marL="320595" indent="0">
              <a:buNone/>
              <a:defRPr sz="1400" b="1"/>
            </a:lvl2pPr>
            <a:lvl3pPr marL="641199" indent="0">
              <a:buNone/>
              <a:defRPr sz="1300" b="1"/>
            </a:lvl3pPr>
            <a:lvl4pPr marL="961807" indent="0">
              <a:buNone/>
              <a:defRPr sz="1100" b="1"/>
            </a:lvl4pPr>
            <a:lvl5pPr marL="1282409" indent="0">
              <a:buNone/>
              <a:defRPr sz="1100" b="1"/>
            </a:lvl5pPr>
            <a:lvl6pPr marL="1603018" indent="0">
              <a:buNone/>
              <a:defRPr sz="1100" b="1"/>
            </a:lvl6pPr>
            <a:lvl7pPr marL="1923613" indent="0">
              <a:buNone/>
              <a:defRPr sz="1100" b="1"/>
            </a:lvl7pPr>
            <a:lvl8pPr marL="2244221" indent="0">
              <a:buNone/>
              <a:defRPr sz="1100" b="1"/>
            </a:lvl8pPr>
            <a:lvl9pPr marL="2564824"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123" tIns="32055" rIns="64123" bIns="3205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53766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3" tIns="32055" rIns="64123" bIns="32055"/>
          <a:lstStyle/>
          <a:p>
            <a:r>
              <a:rPr lang="en-US"/>
              <a:t>Click to edit Master title style</a:t>
            </a:r>
          </a:p>
        </p:txBody>
      </p:sp>
    </p:spTree>
    <p:extLst>
      <p:ext uri="{BB962C8B-B14F-4D97-AF65-F5344CB8AC3E}">
        <p14:creationId xmlns:p14="http://schemas.microsoft.com/office/powerpoint/2010/main" val="197341594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27888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99" y="273525"/>
            <a:ext cx="3008189" cy="1161975"/>
          </a:xfrm>
          <a:prstGeom prst="rect">
            <a:avLst/>
          </a:prstGeom>
        </p:spPr>
        <p:txBody>
          <a:bodyPr lIns="64123" tIns="32055" rIns="64123" bIns="32055"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a:prstGeom prst="rect">
            <a:avLst/>
          </a:prstGeom>
        </p:spPr>
        <p:txBody>
          <a:bodyPr lIns="64123" tIns="32055" rIns="64123" bIns="3205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99" y="1435448"/>
            <a:ext cx="3008189" cy="4690318"/>
          </a:xfrm>
          <a:prstGeom prst="rect">
            <a:avLst/>
          </a:prstGeom>
        </p:spPr>
        <p:txBody>
          <a:bodyPr lIns="64123" tIns="32055" rIns="64123" bIns="32055"/>
          <a:lstStyle>
            <a:lvl1pPr marL="0" indent="0">
              <a:buNone/>
              <a:defRPr sz="1000"/>
            </a:lvl1pPr>
            <a:lvl2pPr marL="320595" indent="0">
              <a:buNone/>
              <a:defRPr sz="800"/>
            </a:lvl2pPr>
            <a:lvl3pPr marL="641199" indent="0">
              <a:buNone/>
              <a:defRPr sz="700"/>
            </a:lvl3pPr>
            <a:lvl4pPr marL="961807" indent="0">
              <a:buNone/>
              <a:defRPr sz="600"/>
            </a:lvl4pPr>
            <a:lvl5pPr marL="1282409" indent="0">
              <a:buNone/>
              <a:defRPr sz="600"/>
            </a:lvl5pPr>
            <a:lvl6pPr marL="1603018" indent="0">
              <a:buNone/>
              <a:defRPr sz="600"/>
            </a:lvl6pPr>
            <a:lvl7pPr marL="1923613" indent="0">
              <a:buNone/>
              <a:defRPr sz="600"/>
            </a:lvl7pPr>
            <a:lvl8pPr marL="2244221" indent="0">
              <a:buNone/>
              <a:defRPr sz="600"/>
            </a:lvl8pPr>
            <a:lvl9pPr marL="2564824" indent="0">
              <a:buNone/>
              <a:defRPr sz="600"/>
            </a:lvl9pPr>
          </a:lstStyle>
          <a:p>
            <a:pPr lvl="0"/>
            <a:r>
              <a:rPr lang="en-US"/>
              <a:t>Click to edit Master text styles</a:t>
            </a:r>
          </a:p>
        </p:txBody>
      </p:sp>
    </p:spTree>
    <p:extLst>
      <p:ext uri="{BB962C8B-B14F-4D97-AF65-F5344CB8AC3E}">
        <p14:creationId xmlns:p14="http://schemas.microsoft.com/office/powerpoint/2010/main" val="163318534"/>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87" y="4800824"/>
            <a:ext cx="5486177" cy="567035"/>
          </a:xfrm>
          <a:prstGeom prst="rect">
            <a:avLst/>
          </a:prstGeom>
        </p:spPr>
        <p:txBody>
          <a:bodyPr lIns="64123" tIns="32055" rIns="64123" bIns="32055"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87" y="612800"/>
            <a:ext cx="5486177" cy="4114354"/>
          </a:xfrm>
          <a:prstGeom prst="rect">
            <a:avLst/>
          </a:prstGeom>
        </p:spPr>
        <p:txBody>
          <a:bodyPr lIns="64123" tIns="32055" rIns="64123" bIns="32055"/>
          <a:lstStyle>
            <a:lvl1pPr marL="0" indent="0">
              <a:buNone/>
              <a:defRPr sz="2200"/>
            </a:lvl1pPr>
            <a:lvl2pPr marL="320595" indent="0">
              <a:buNone/>
              <a:defRPr sz="2000"/>
            </a:lvl2pPr>
            <a:lvl3pPr marL="641199" indent="0">
              <a:buNone/>
              <a:defRPr sz="1700"/>
            </a:lvl3pPr>
            <a:lvl4pPr marL="961807" indent="0">
              <a:buNone/>
              <a:defRPr sz="1400"/>
            </a:lvl4pPr>
            <a:lvl5pPr marL="1282409" indent="0">
              <a:buNone/>
              <a:defRPr sz="1400"/>
            </a:lvl5pPr>
            <a:lvl6pPr marL="1603018" indent="0">
              <a:buNone/>
              <a:defRPr sz="1400"/>
            </a:lvl6pPr>
            <a:lvl7pPr marL="1923613" indent="0">
              <a:buNone/>
              <a:defRPr sz="1400"/>
            </a:lvl7pPr>
            <a:lvl8pPr marL="2244221" indent="0">
              <a:buNone/>
              <a:defRPr sz="1400"/>
            </a:lvl8pPr>
            <a:lvl9pPr marL="2564824"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87" y="5367860"/>
            <a:ext cx="5486177" cy="804788"/>
          </a:xfrm>
          <a:prstGeom prst="rect">
            <a:avLst/>
          </a:prstGeom>
        </p:spPr>
        <p:txBody>
          <a:bodyPr lIns="64123" tIns="32055" rIns="64123" bIns="32055"/>
          <a:lstStyle>
            <a:lvl1pPr marL="0" indent="0">
              <a:buNone/>
              <a:defRPr sz="1000"/>
            </a:lvl1pPr>
            <a:lvl2pPr marL="320595" indent="0">
              <a:buNone/>
              <a:defRPr sz="800"/>
            </a:lvl2pPr>
            <a:lvl3pPr marL="641199" indent="0">
              <a:buNone/>
              <a:defRPr sz="700"/>
            </a:lvl3pPr>
            <a:lvl4pPr marL="961807" indent="0">
              <a:buNone/>
              <a:defRPr sz="600"/>
            </a:lvl4pPr>
            <a:lvl5pPr marL="1282409" indent="0">
              <a:buNone/>
              <a:defRPr sz="600"/>
            </a:lvl5pPr>
            <a:lvl6pPr marL="1603018" indent="0">
              <a:buNone/>
              <a:defRPr sz="600"/>
            </a:lvl6pPr>
            <a:lvl7pPr marL="1923613" indent="0">
              <a:buNone/>
              <a:defRPr sz="600"/>
            </a:lvl7pPr>
            <a:lvl8pPr marL="2244221" indent="0">
              <a:buNone/>
              <a:defRPr sz="600"/>
            </a:lvl8pPr>
            <a:lvl9pPr marL="2564824" indent="0">
              <a:buNone/>
              <a:defRPr sz="600"/>
            </a:lvl9pPr>
          </a:lstStyle>
          <a:p>
            <a:pPr lvl="0"/>
            <a:r>
              <a:rPr lang="en-US"/>
              <a:t>Click to edit Master text styles</a:t>
            </a:r>
          </a:p>
        </p:txBody>
      </p:sp>
    </p:spTree>
    <p:extLst>
      <p:ext uri="{BB962C8B-B14F-4D97-AF65-F5344CB8AC3E}">
        <p14:creationId xmlns:p14="http://schemas.microsoft.com/office/powerpoint/2010/main" val="3284947390"/>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23" tIns="32055" rIns="64123" bIns="32055"/>
          <a:lstStyle/>
          <a:p>
            <a:r>
              <a:rPr lang="en-US"/>
              <a:t>Click to edit Master title style</a:t>
            </a:r>
          </a:p>
        </p:txBody>
      </p:sp>
      <p:sp>
        <p:nvSpPr>
          <p:cNvPr id="3" name="Vertical Text Placeholder 2"/>
          <p:cNvSpPr>
            <a:spLocks noGrp="1"/>
          </p:cNvSpPr>
          <p:nvPr>
            <p:ph type="body" orient="vert" idx="1"/>
          </p:nvPr>
        </p:nvSpPr>
        <p:spPr>
          <a:xfrm>
            <a:off x="457647" y="1600699"/>
            <a:ext cx="8228707" cy="4525119"/>
          </a:xfrm>
          <a:prstGeom prst="rect">
            <a:avLst/>
          </a:prstGeom>
        </p:spPr>
        <p:txBody>
          <a:bodyPr vert="eaVert" lIns="64123" tIns="32055" rIns="64123" bIns="320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526394"/>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123" tIns="32055" rIns="64123" bIns="32055"/>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123" tIns="32055" rIns="64123" bIns="320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39971"/>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EC0AA43-0686-4F48-9A9A-C6156EB7540A}" type="datetimeFigureOut">
              <a:rPr lang="en-US">
                <a:solidFill>
                  <a:prstClr val="black">
                    <a:tint val="75000"/>
                  </a:prstClr>
                </a:solidFill>
              </a:rPr>
              <a:pPr>
                <a:defRPr/>
              </a:pPr>
              <a:t>8/23/2020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5FAD73-AFFF-4B01-8E38-90E2D30500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4718129"/>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D525C4-E780-4453-A577-A6E64960AD7F}" type="datetimeFigureOut">
              <a:rPr lang="en-US">
                <a:solidFill>
                  <a:prstClr val="black">
                    <a:tint val="75000"/>
                  </a:prstClr>
                </a:solidFill>
              </a:rPr>
              <a:pPr>
                <a:defRPr/>
              </a:pPr>
              <a:t>8/23/2020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25EF8-8CC9-49BC-B0FA-3EEC954179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0264804"/>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869ACA-20E3-4548-8D80-D139B9822BB9}" type="datetimeFigureOut">
              <a:rPr lang="en-US">
                <a:solidFill>
                  <a:prstClr val="black">
                    <a:tint val="75000"/>
                  </a:prstClr>
                </a:solidFill>
              </a:rPr>
              <a:pPr>
                <a:defRPr/>
              </a:pPr>
              <a:t>8/23/2020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D29686-27CF-4AEA-A39E-DE0FE648E4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9711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85B7A2E9-294A-47AF-99E1-27DAC0F479F4}" type="datetimeFigureOut">
              <a:rPr lang="en-US">
                <a:solidFill>
                  <a:srgbClr val="FFFFFF"/>
                </a:solidFill>
              </a:rPr>
              <a:pPr>
                <a:defRPr/>
              </a:pPr>
              <a:t>8/23/2020</a:t>
            </a:fld>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168B2C3A-7058-4200-87B4-A6DA24E221BD}"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57170375"/>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FE40236-7DA6-402E-94D6-77D16D29E6E3}" type="datetimeFigureOut">
              <a:rPr lang="en-US">
                <a:solidFill>
                  <a:prstClr val="black">
                    <a:tint val="75000"/>
                  </a:prstClr>
                </a:solidFill>
              </a:rPr>
              <a:pPr>
                <a:defRPr/>
              </a:pPr>
              <a:t>8/23/2020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E4D0AC-6DED-4553-BDBD-6D32C4CF51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0541819"/>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188D24C-37E4-4E73-A54B-E1F356F15C7C}" type="datetimeFigureOut">
              <a:rPr lang="en-US">
                <a:solidFill>
                  <a:prstClr val="black">
                    <a:tint val="75000"/>
                  </a:prstClr>
                </a:solidFill>
              </a:rPr>
              <a:pPr>
                <a:defRPr/>
              </a:pPr>
              <a:t>8/23/2020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9139E77-E87F-42C2-9A8F-9476A2D92E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2595421"/>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9EB2D5-E8B6-4266-8E10-8C56B9B394C2}" type="datetimeFigureOut">
              <a:rPr lang="en-US">
                <a:solidFill>
                  <a:prstClr val="black">
                    <a:tint val="75000"/>
                  </a:prstClr>
                </a:solidFill>
              </a:rPr>
              <a:pPr>
                <a:defRPr/>
              </a:pPr>
              <a:t>8/23/2020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B79751-31CC-40D8-A54A-CFC02D78AC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854112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BEB86B-E234-450A-93F5-5322BDB4007B}" type="datetimeFigureOut">
              <a:rPr lang="en-US">
                <a:solidFill>
                  <a:prstClr val="black">
                    <a:tint val="75000"/>
                  </a:prstClr>
                </a:solidFill>
              </a:rPr>
              <a:pPr>
                <a:defRPr/>
              </a:pPr>
              <a:t>8/23/2020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4ACB185-DD38-48C9-9856-646DF37AC0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2964917"/>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D8302E-9FCC-4827-9714-3EDECF3B77D2}" type="datetimeFigureOut">
              <a:rPr lang="en-US">
                <a:solidFill>
                  <a:prstClr val="black">
                    <a:tint val="75000"/>
                  </a:prstClr>
                </a:solidFill>
              </a:rPr>
              <a:pPr>
                <a:defRPr/>
              </a:pPr>
              <a:t>8/23/2020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D125CC-8EDF-4562-BDA8-7CD1C2124F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7494348"/>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A5A1F6-4A3D-4D4D-BE0F-7B26FCE12593}" type="datetimeFigureOut">
              <a:rPr lang="en-US">
                <a:solidFill>
                  <a:prstClr val="black">
                    <a:tint val="75000"/>
                  </a:prstClr>
                </a:solidFill>
              </a:rPr>
              <a:pPr>
                <a:defRPr/>
              </a:pPr>
              <a:t>8/23/2020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A56976-3F3F-4D0D-8D94-20C6A88C56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005519"/>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185FA1-AA91-41BA-B821-2AB345DD0BE5}" type="datetimeFigureOut">
              <a:rPr lang="en-US">
                <a:solidFill>
                  <a:prstClr val="black">
                    <a:tint val="75000"/>
                  </a:prstClr>
                </a:solidFill>
              </a:rPr>
              <a:pPr>
                <a:defRPr/>
              </a:pPr>
              <a:t>8/23/2020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9297B-FF3C-45A6-A932-D6A334A894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892534"/>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495225-7CE5-489E-B2C8-65AE80870071}" type="datetimeFigureOut">
              <a:rPr lang="en-US">
                <a:solidFill>
                  <a:prstClr val="black">
                    <a:tint val="75000"/>
                  </a:prstClr>
                </a:solidFill>
              </a:rPr>
              <a:pPr>
                <a:defRPr/>
              </a:pPr>
              <a:t>8/23/2020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78B31C-19BC-4500-AEAC-D97FE4FF8B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17517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3B6E3677-85F0-4D13-A9F5-8380E12A54B4}"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3F5020D-B623-4377-AB75-79B3252BAD39}"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0750875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F94DBE5-C3EE-46D7-9D1A-595A40ED66BC}" type="datetimeFigureOut">
              <a:rPr lang="en-US">
                <a:solidFill>
                  <a:srgbClr val="FFFFFF"/>
                </a:solidFill>
              </a:rPr>
              <a:pPr>
                <a:defRPr/>
              </a:pPr>
              <a:t>8/23/2020</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BAA9D52-1D02-4B54-A3ED-A7D8DC24D7D7}"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2671638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fld id="{2412F88A-6CC2-4F8E-BBAC-B1474EDA5A49}" type="datetimeFigureOut">
              <a:rPr lang="en-US">
                <a:solidFill>
                  <a:srgbClr val="FFFFFF"/>
                </a:solidFill>
                <a:cs typeface="Arial" charset="0"/>
              </a:rPr>
              <a:pPr fontAlgn="base">
                <a:spcBef>
                  <a:spcPct val="0"/>
                </a:spcBef>
                <a:spcAft>
                  <a:spcPct val="0"/>
                </a:spcAft>
                <a:defRPr/>
              </a:pPr>
              <a:t>8/23/2020</a:t>
            </a:fld>
            <a:endParaRPr lang="en-US">
              <a:solidFill>
                <a:srgbClr val="FFFFFF"/>
              </a:solidFill>
              <a:cs typeface="Arial" charset="0"/>
            </a:endParaRPr>
          </a:p>
        </p:txBody>
      </p:sp>
      <p:sp>
        <p:nvSpPr>
          <p:cNvPr id="5325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2290B671-C099-4F80-8F1E-FDF599C3EE70}" type="slidenum">
              <a:rPr lang="en-US">
                <a:solidFill>
                  <a:srgbClr val="FFFFFF"/>
                </a:solidFill>
                <a:cs typeface="Arial" charset="0"/>
              </a:rPr>
              <a:pPr fontAlgn="base">
                <a:spcBef>
                  <a:spcPct val="0"/>
                </a:spcBef>
                <a:spcAft>
                  <a:spcPct val="0"/>
                </a:spcAft>
                <a:defRPr/>
              </a:pPr>
              <a:t>‹#›</a:t>
            </a:fld>
            <a:endParaRPr lang="en-US">
              <a:solidFill>
                <a:srgbClr val="FFFFFF"/>
              </a:solidFill>
              <a:cs typeface="Arial" charset="0"/>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32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532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532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sp>
            <p:nvSpPr>
              <p:cNvPr id="532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532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6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cs typeface="Arial" charset="0"/>
            </a:endParaRPr>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74335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fld id="{961BAA9B-3D22-46EB-A42F-C8F1E97BA45A}" type="datetimeFigureOut">
              <a:rPr lang="en-US">
                <a:solidFill>
                  <a:srgbClr val="FFFFFF"/>
                </a:solidFill>
                <a:cs typeface="Arial" charset="0"/>
              </a:rPr>
              <a:pPr fontAlgn="base">
                <a:spcBef>
                  <a:spcPct val="0"/>
                </a:spcBef>
                <a:spcAft>
                  <a:spcPct val="0"/>
                </a:spcAft>
                <a:defRPr/>
              </a:pPr>
              <a:t>8/23/2020</a:t>
            </a:fld>
            <a:endParaRPr lang="en-US">
              <a:solidFill>
                <a:srgbClr val="FFFFFF"/>
              </a:solidFill>
              <a:cs typeface="Arial" charset="0"/>
            </a:endParaRPr>
          </a:p>
        </p:txBody>
      </p:sp>
      <p:sp>
        <p:nvSpPr>
          <p:cNvPr id="5325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F049AC9E-0296-4A01-975A-69ADF275FFAB}" type="slidenum">
              <a:rPr lang="en-US">
                <a:solidFill>
                  <a:srgbClr val="FFFFFF"/>
                </a:solidFill>
                <a:cs typeface="Arial" charset="0"/>
              </a:rPr>
              <a:pPr fontAlgn="base">
                <a:spcBef>
                  <a:spcPct val="0"/>
                </a:spcBef>
                <a:spcAft>
                  <a:spcPct val="0"/>
                </a:spcAft>
                <a:defRPr/>
              </a:pPr>
              <a:t>‹#›</a:t>
            </a:fld>
            <a:endParaRPr lang="en-US">
              <a:solidFill>
                <a:srgbClr val="FFFFFF"/>
              </a:solidFill>
              <a:cs typeface="Arial" charset="0"/>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32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532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532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sp>
            <p:nvSpPr>
              <p:cNvPr id="532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532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6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cs typeface="Arial" charset="0"/>
            </a:endParaRPr>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311763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fld id="{961BAA9B-3D22-46EB-A42F-C8F1E97BA45A}" type="datetimeFigureOut">
              <a:rPr lang="en-US">
                <a:solidFill>
                  <a:srgbClr val="FFFFFF"/>
                </a:solidFill>
                <a:cs typeface="Arial" charset="0"/>
              </a:rPr>
              <a:pPr fontAlgn="base">
                <a:spcBef>
                  <a:spcPct val="0"/>
                </a:spcBef>
                <a:spcAft>
                  <a:spcPct val="0"/>
                </a:spcAft>
                <a:defRPr/>
              </a:pPr>
              <a:t>8/23/2020</a:t>
            </a:fld>
            <a:endParaRPr lang="en-US">
              <a:solidFill>
                <a:srgbClr val="FFFFFF"/>
              </a:solidFill>
              <a:cs typeface="Arial" charset="0"/>
            </a:endParaRPr>
          </a:p>
        </p:txBody>
      </p:sp>
      <p:sp>
        <p:nvSpPr>
          <p:cNvPr id="5325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F049AC9E-0296-4A01-975A-69ADF275FFAB}" type="slidenum">
              <a:rPr lang="en-US">
                <a:solidFill>
                  <a:srgbClr val="FFFFFF"/>
                </a:solidFill>
                <a:cs typeface="Arial" charset="0"/>
              </a:rPr>
              <a:pPr fontAlgn="base">
                <a:spcBef>
                  <a:spcPct val="0"/>
                </a:spcBef>
                <a:spcAft>
                  <a:spcPct val="0"/>
                </a:spcAft>
                <a:defRPr/>
              </a:pPr>
              <a:t>‹#›</a:t>
            </a:fld>
            <a:endParaRPr lang="en-US">
              <a:solidFill>
                <a:srgbClr val="FFFFFF"/>
              </a:solidFill>
              <a:cs typeface="Arial" charset="0"/>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32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532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532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sp>
            <p:nvSpPr>
              <p:cNvPr id="532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532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6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cs typeface="Arial" charset="0"/>
            </a:endParaRPr>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99580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fld id="{961BAA9B-3D22-46EB-A42F-C8F1E97BA45A}" type="datetimeFigureOut">
              <a:rPr lang="en-US">
                <a:solidFill>
                  <a:srgbClr val="FFFFFF"/>
                </a:solidFill>
                <a:cs typeface="Arial" charset="0"/>
              </a:rPr>
              <a:pPr fontAlgn="base">
                <a:spcBef>
                  <a:spcPct val="0"/>
                </a:spcBef>
                <a:spcAft>
                  <a:spcPct val="0"/>
                </a:spcAft>
                <a:defRPr/>
              </a:pPr>
              <a:t>8/23/2020</a:t>
            </a:fld>
            <a:endParaRPr lang="en-US">
              <a:solidFill>
                <a:srgbClr val="FFFFFF"/>
              </a:solidFill>
              <a:cs typeface="Arial" charset="0"/>
            </a:endParaRPr>
          </a:p>
        </p:txBody>
      </p:sp>
      <p:sp>
        <p:nvSpPr>
          <p:cNvPr id="5325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F049AC9E-0296-4A01-975A-69ADF275FFAB}" type="slidenum">
              <a:rPr lang="en-US">
                <a:solidFill>
                  <a:srgbClr val="FFFFFF"/>
                </a:solidFill>
                <a:cs typeface="Arial" charset="0"/>
              </a:rPr>
              <a:pPr fontAlgn="base">
                <a:spcBef>
                  <a:spcPct val="0"/>
                </a:spcBef>
                <a:spcAft>
                  <a:spcPct val="0"/>
                </a:spcAft>
                <a:defRPr/>
              </a:pPr>
              <a:t>‹#›</a:t>
            </a:fld>
            <a:endParaRPr lang="en-US">
              <a:solidFill>
                <a:srgbClr val="FFFFFF"/>
              </a:solidFill>
              <a:cs typeface="Arial" charset="0"/>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32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532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532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sp>
            <p:nvSpPr>
              <p:cNvPr id="532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532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6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cs typeface="Arial" charset="0"/>
            </a:endParaRPr>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03849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0902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0611"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123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1856"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24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424" indent="-400763"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5136" indent="-400763"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6848" indent="-400763"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58561" indent="-400763"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0274" indent="-400763"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0895" indent="-400763"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1523" indent="-400763"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141" indent="-400763"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52781" indent="-400763"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1232" rtl="0" eaLnBrk="1" latinLnBrk="0" hangingPunct="1">
        <a:defRPr sz="1300" kern="1200">
          <a:solidFill>
            <a:schemeClr val="tx1"/>
          </a:solidFill>
          <a:latin typeface="+mn-lt"/>
          <a:ea typeface="+mn-ea"/>
          <a:cs typeface="+mn-cs"/>
        </a:defRPr>
      </a:lvl1pPr>
      <a:lvl2pPr marL="320611" algn="l" defTabSz="641232" rtl="0" eaLnBrk="1" latinLnBrk="0" hangingPunct="1">
        <a:defRPr sz="1300" kern="1200">
          <a:solidFill>
            <a:schemeClr val="tx1"/>
          </a:solidFill>
          <a:latin typeface="+mn-lt"/>
          <a:ea typeface="+mn-ea"/>
          <a:cs typeface="+mn-cs"/>
        </a:defRPr>
      </a:lvl2pPr>
      <a:lvl3pPr marL="641232" algn="l" defTabSz="641232" rtl="0" eaLnBrk="1" latinLnBrk="0" hangingPunct="1">
        <a:defRPr sz="1300" kern="1200">
          <a:solidFill>
            <a:schemeClr val="tx1"/>
          </a:solidFill>
          <a:latin typeface="+mn-lt"/>
          <a:ea typeface="+mn-ea"/>
          <a:cs typeface="+mn-cs"/>
        </a:defRPr>
      </a:lvl3pPr>
      <a:lvl4pPr marL="961856" algn="l" defTabSz="641232" rtl="0" eaLnBrk="1" latinLnBrk="0" hangingPunct="1">
        <a:defRPr sz="1300" kern="1200">
          <a:solidFill>
            <a:schemeClr val="tx1"/>
          </a:solidFill>
          <a:latin typeface="+mn-lt"/>
          <a:ea typeface="+mn-ea"/>
          <a:cs typeface="+mn-cs"/>
        </a:defRPr>
      </a:lvl4pPr>
      <a:lvl5pPr marL="1282474" algn="l" defTabSz="641232" rtl="0" eaLnBrk="1" latinLnBrk="0" hangingPunct="1">
        <a:defRPr sz="1300" kern="1200">
          <a:solidFill>
            <a:schemeClr val="tx1"/>
          </a:solidFill>
          <a:latin typeface="+mn-lt"/>
          <a:ea typeface="+mn-ea"/>
          <a:cs typeface="+mn-cs"/>
        </a:defRPr>
      </a:lvl5pPr>
      <a:lvl6pPr marL="1603100" algn="l" defTabSz="641232" rtl="0" eaLnBrk="1" latinLnBrk="0" hangingPunct="1">
        <a:defRPr sz="1300" kern="1200">
          <a:solidFill>
            <a:schemeClr val="tx1"/>
          </a:solidFill>
          <a:latin typeface="+mn-lt"/>
          <a:ea typeface="+mn-ea"/>
          <a:cs typeface="+mn-cs"/>
        </a:defRPr>
      </a:lvl6pPr>
      <a:lvl7pPr marL="1923712" algn="l" defTabSz="641232" rtl="0" eaLnBrk="1" latinLnBrk="0" hangingPunct="1">
        <a:defRPr sz="1300" kern="1200">
          <a:solidFill>
            <a:schemeClr val="tx1"/>
          </a:solidFill>
          <a:latin typeface="+mn-lt"/>
          <a:ea typeface="+mn-ea"/>
          <a:cs typeface="+mn-cs"/>
        </a:defRPr>
      </a:lvl7pPr>
      <a:lvl8pPr marL="2244336" algn="l" defTabSz="641232" rtl="0" eaLnBrk="1" latinLnBrk="0" hangingPunct="1">
        <a:defRPr sz="1300" kern="1200">
          <a:solidFill>
            <a:schemeClr val="tx1"/>
          </a:solidFill>
          <a:latin typeface="+mn-lt"/>
          <a:ea typeface="+mn-ea"/>
          <a:cs typeface="+mn-cs"/>
        </a:defRPr>
      </a:lvl8pPr>
      <a:lvl9pPr marL="2564955" algn="l" defTabSz="641232"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3556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059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119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180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240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392" indent="-400742"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5088" indent="-400742"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6784" indent="-400742"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58481" indent="-400742"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0179" indent="-400742" algn="l" rtl="0" eaLnBrk="0" fontAlgn="base" hangingPunct="0">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0783" indent="-40074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1394" indent="-40074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1996" indent="-40074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52620" indent="-40074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1199" rtl="0" eaLnBrk="1" latinLnBrk="0" hangingPunct="1">
        <a:defRPr sz="1300" kern="1200">
          <a:solidFill>
            <a:schemeClr val="tx1"/>
          </a:solidFill>
          <a:latin typeface="+mn-lt"/>
          <a:ea typeface="+mn-ea"/>
          <a:cs typeface="+mn-cs"/>
        </a:defRPr>
      </a:lvl1pPr>
      <a:lvl2pPr marL="320595" algn="l" defTabSz="641199" rtl="0" eaLnBrk="1" latinLnBrk="0" hangingPunct="1">
        <a:defRPr sz="1300" kern="1200">
          <a:solidFill>
            <a:schemeClr val="tx1"/>
          </a:solidFill>
          <a:latin typeface="+mn-lt"/>
          <a:ea typeface="+mn-ea"/>
          <a:cs typeface="+mn-cs"/>
        </a:defRPr>
      </a:lvl2pPr>
      <a:lvl3pPr marL="641199" algn="l" defTabSz="641199" rtl="0" eaLnBrk="1" latinLnBrk="0" hangingPunct="1">
        <a:defRPr sz="1300" kern="1200">
          <a:solidFill>
            <a:schemeClr val="tx1"/>
          </a:solidFill>
          <a:latin typeface="+mn-lt"/>
          <a:ea typeface="+mn-ea"/>
          <a:cs typeface="+mn-cs"/>
        </a:defRPr>
      </a:lvl3pPr>
      <a:lvl4pPr marL="961807" algn="l" defTabSz="641199" rtl="0" eaLnBrk="1" latinLnBrk="0" hangingPunct="1">
        <a:defRPr sz="1300" kern="1200">
          <a:solidFill>
            <a:schemeClr val="tx1"/>
          </a:solidFill>
          <a:latin typeface="+mn-lt"/>
          <a:ea typeface="+mn-ea"/>
          <a:cs typeface="+mn-cs"/>
        </a:defRPr>
      </a:lvl4pPr>
      <a:lvl5pPr marL="1282409" algn="l" defTabSz="641199" rtl="0" eaLnBrk="1" latinLnBrk="0" hangingPunct="1">
        <a:defRPr sz="1300" kern="1200">
          <a:solidFill>
            <a:schemeClr val="tx1"/>
          </a:solidFill>
          <a:latin typeface="+mn-lt"/>
          <a:ea typeface="+mn-ea"/>
          <a:cs typeface="+mn-cs"/>
        </a:defRPr>
      </a:lvl5pPr>
      <a:lvl6pPr marL="1603018" algn="l" defTabSz="641199" rtl="0" eaLnBrk="1" latinLnBrk="0" hangingPunct="1">
        <a:defRPr sz="1300" kern="1200">
          <a:solidFill>
            <a:schemeClr val="tx1"/>
          </a:solidFill>
          <a:latin typeface="+mn-lt"/>
          <a:ea typeface="+mn-ea"/>
          <a:cs typeface="+mn-cs"/>
        </a:defRPr>
      </a:lvl6pPr>
      <a:lvl7pPr marL="1923613" algn="l" defTabSz="641199" rtl="0" eaLnBrk="1" latinLnBrk="0" hangingPunct="1">
        <a:defRPr sz="1300" kern="1200">
          <a:solidFill>
            <a:schemeClr val="tx1"/>
          </a:solidFill>
          <a:latin typeface="+mn-lt"/>
          <a:ea typeface="+mn-ea"/>
          <a:cs typeface="+mn-cs"/>
        </a:defRPr>
      </a:lvl7pPr>
      <a:lvl8pPr marL="2244221" algn="l" defTabSz="641199" rtl="0" eaLnBrk="1" latinLnBrk="0" hangingPunct="1">
        <a:defRPr sz="1300" kern="1200">
          <a:solidFill>
            <a:schemeClr val="tx1"/>
          </a:solidFill>
          <a:latin typeface="+mn-lt"/>
          <a:ea typeface="+mn-ea"/>
          <a:cs typeface="+mn-cs"/>
        </a:defRPr>
      </a:lvl8pPr>
      <a:lvl9pPr marL="2564824" algn="l" defTabSz="641199"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C3F4F2-8B23-44E4-ABDF-2C71C0AD4E86}" type="datetimeFigureOut">
              <a:rPr lang="en-US">
                <a:solidFill>
                  <a:prstClr val="black">
                    <a:tint val="75000"/>
                  </a:prstClr>
                </a:solidFill>
              </a:rPr>
              <a:pPr>
                <a:defRPr/>
              </a:pPr>
              <a:t>8/23/2020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A316931-B987-4E80-B52E-3432B66C7F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1635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sz="quarter"/>
          </p:nvPr>
        </p:nvSpPr>
        <p:spPr/>
        <p:txBody>
          <a:bodyPr/>
          <a:lstStyle/>
          <a:p>
            <a:pPr eaLnBrk="1" hangingPunct="1">
              <a:defRPr/>
            </a:pPr>
            <a:r>
              <a:rPr lang="en-US" i="1" dirty="0"/>
              <a:t>Of First Importance</a:t>
            </a:r>
          </a:p>
        </p:txBody>
      </p:sp>
      <p:sp>
        <p:nvSpPr>
          <p:cNvPr id="2" name="Subtitle 1"/>
          <p:cNvSpPr>
            <a:spLocks noGrp="1"/>
          </p:cNvSpPr>
          <p:nvPr>
            <p:ph type="subTitle" sz="quarter" idx="1"/>
          </p:nvPr>
        </p:nvSpPr>
        <p:spPr>
          <a:xfrm>
            <a:off x="76200" y="3657600"/>
            <a:ext cx="8991600" cy="3048000"/>
          </a:xfrm>
        </p:spPr>
        <p:txBody>
          <a:bodyPr/>
          <a:lstStyle/>
          <a:p>
            <a:pPr>
              <a:defRPr/>
            </a:pPr>
            <a:r>
              <a:rPr lang="en-US" sz="2800" dirty="0"/>
              <a:t>“For I delivered to you as </a:t>
            </a:r>
            <a:r>
              <a:rPr lang="en-US" sz="2800" b="1" i="1" dirty="0"/>
              <a:t>of first importance </a:t>
            </a:r>
            <a:r>
              <a:rPr lang="en-US" sz="2800" dirty="0"/>
              <a:t>what I also received, that Christ died for our sins according to                   the Scriptures, and that He was buried, and that He was raised on the third day according to the Scriptures,                             and that He appeared…”</a:t>
            </a:r>
          </a:p>
          <a:p>
            <a:pPr>
              <a:defRPr/>
            </a:pPr>
            <a:r>
              <a:rPr lang="en-US" sz="2800" dirty="0"/>
              <a:t>1 Corinthians 15:3-5; NASBU</a:t>
            </a:r>
          </a:p>
        </p:txBody>
      </p:sp>
    </p:spTree>
    <p:extLst>
      <p:ext uri="{BB962C8B-B14F-4D97-AF65-F5344CB8AC3E}">
        <p14:creationId xmlns:p14="http://schemas.microsoft.com/office/powerpoint/2010/main" val="181097417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 name="Rounded Rectangle 21"/>
          <p:cNvSpPr/>
          <p:nvPr/>
        </p:nvSpPr>
        <p:spPr bwMode="auto">
          <a:xfrm>
            <a:off x="2053562" y="115154"/>
            <a:ext cx="5061392" cy="2427809"/>
          </a:xfrm>
          <a:prstGeom prst="roundRect">
            <a:avLst/>
          </a:prstGeom>
          <a:solidFill>
            <a:schemeClr val="tx1"/>
          </a:solidFill>
          <a:ln w="25400" cap="flat" cmpd="sng" algn="ctr">
            <a:solidFill>
              <a:srgbClr val="FF7C80"/>
            </a:solidFill>
            <a:prstDash val="solid"/>
            <a:round/>
            <a:headEnd type="none" w="med" len="med"/>
            <a:tailEnd type="none" w="med" len="med"/>
          </a:ln>
          <a:effectLst/>
        </p:spPr>
        <p:txBody>
          <a:bodyPr vert="horz" wrap="square" lIns="64120" tIns="32054" rIns="64120" bIns="32054" numCol="1" rtlCol="0" anchor="t" anchorCtr="0" compatLnSpc="1">
            <a:prstTxWarp prst="textNoShape">
              <a:avLst/>
            </a:prstTxWarp>
          </a:bodyPr>
          <a:lstStyle/>
          <a:p>
            <a:pPr algn="ctr" defTabSz="641166" fontAlgn="base">
              <a:spcBef>
                <a:spcPct val="0"/>
              </a:spcBef>
              <a:spcAft>
                <a:spcPct val="0"/>
              </a:spcAft>
            </a:pPr>
            <a:endParaRPr lang="en-US" sz="3000">
              <a:solidFill>
                <a:srgbClr val="000000"/>
              </a:solidFill>
              <a:sym typeface="Gill Sans" charset="0"/>
            </a:endParaRPr>
          </a:p>
        </p:txBody>
      </p:sp>
      <p:grpSp>
        <p:nvGrpSpPr>
          <p:cNvPr id="45059" name="Group 4"/>
          <p:cNvGrpSpPr>
            <a:grpSpLocks/>
          </p:cNvGrpSpPr>
          <p:nvPr/>
        </p:nvGrpSpPr>
        <p:grpSpPr bwMode="auto">
          <a:xfrm>
            <a:off x="-260076" y="5166941"/>
            <a:ext cx="3481462" cy="2032620"/>
            <a:chOff x="0" y="0"/>
            <a:chExt cx="3120" cy="1821"/>
          </a:xfrm>
        </p:grpSpPr>
        <p:pic>
          <p:nvPicPr>
            <p:cNvPr id="46082" name="Picture 2"/>
            <p:cNvPicPr>
              <a:picLocks noChangeAspect="1" noChangeArrowheads="1"/>
            </p:cNvPicPr>
            <p:nvPr/>
          </p:nvPicPr>
          <p:blipFill>
            <a:blip r:embed="rId3"/>
            <a:srcRect/>
            <a:stretch>
              <a:fillRect/>
            </a:stretch>
          </p:blipFill>
          <p:spPr bwMode="auto">
            <a:xfrm>
              <a:off x="0" y="41"/>
              <a:ext cx="3120" cy="1780"/>
            </a:xfrm>
            <a:prstGeom prst="rect">
              <a:avLst/>
            </a:prstGeom>
            <a:noFill/>
            <a:ln>
              <a:noFill/>
            </a:ln>
            <a:effectLst>
              <a:outerShdw blurRad="1905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083" name="Picture 3"/>
            <p:cNvPicPr>
              <a:picLocks noChangeAspect="1" noChangeArrowheads="1"/>
            </p:cNvPicPr>
            <p:nvPr/>
          </p:nvPicPr>
          <p:blipFill>
            <a:blip r:embed="rId4"/>
            <a:srcRect/>
            <a:stretch>
              <a:fillRect/>
            </a:stretch>
          </p:blipFill>
          <p:spPr bwMode="auto">
            <a:xfrm>
              <a:off x="1242" y="0"/>
              <a:ext cx="1836" cy="1636"/>
            </a:xfrm>
            <a:prstGeom prst="rect">
              <a:avLst/>
            </a:prstGeom>
            <a:noFill/>
            <a:ln>
              <a:noFill/>
            </a:ln>
            <a:effectLst>
              <a:outerShdw blurRad="1905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46087" name="Picture 7"/>
          <p:cNvPicPr>
            <a:picLocks noChangeAspect="1" noChangeArrowheads="1"/>
          </p:cNvPicPr>
          <p:nvPr/>
        </p:nvPicPr>
        <p:blipFill>
          <a:blip r:embed="rId5"/>
          <a:srcRect/>
          <a:stretch>
            <a:fillRect/>
          </a:stretch>
        </p:blipFill>
        <p:spPr bwMode="auto">
          <a:xfrm rot="21402028">
            <a:off x="804367" y="1497992"/>
            <a:ext cx="3907998" cy="3279017"/>
          </a:xfrm>
          <a:prstGeom prst="rect">
            <a:avLst/>
          </a:prstGeom>
          <a:noFill/>
          <a:ln>
            <a:noFill/>
          </a:ln>
          <a:effectLst>
            <a:outerShdw blurRad="38100" dist="177799"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100" name="Picture 20"/>
          <p:cNvPicPr>
            <a:picLocks noChangeAspect="1" noChangeArrowheads="1"/>
          </p:cNvPicPr>
          <p:nvPr/>
        </p:nvPicPr>
        <p:blipFill>
          <a:blip r:embed="rId6"/>
          <a:srcRect/>
          <a:stretch>
            <a:fillRect/>
          </a:stretch>
        </p:blipFill>
        <p:spPr bwMode="auto">
          <a:xfrm>
            <a:off x="5885146" y="5987355"/>
            <a:ext cx="3183434" cy="1205508"/>
          </a:xfrm>
          <a:prstGeom prst="rect">
            <a:avLst/>
          </a:prstGeom>
          <a:noFill/>
          <a:ln>
            <a:noFill/>
          </a:ln>
          <a:effectLst>
            <a:outerShdw blurRad="63500" dist="50799" dir="3600056" algn="ctr" rotWithShape="0">
              <a:srgbClr val="000000"/>
            </a:outerShdw>
          </a:effectLst>
          <a:extLst>
            <a:ext uri="{909E8E84-426E-40DD-AFC4-6F175D3DCCD1}">
              <a14:hiddenFill xmlns:a14="http://schemas.microsoft.com/office/drawing/2010/main">
                <a:solidFill>
                  <a:srgbClr val="FFFFFF">
                    <a:alpha val="43999"/>
                  </a:srgbClr>
                </a:solidFill>
              </a14:hiddenFill>
            </a:ext>
            <a:ext uri="{91240B29-F687-4F45-9708-019B960494DF}">
              <a14:hiddenLine xmlns:a14="http://schemas.microsoft.com/office/drawing/2010/main" w="12700" cap="flat">
                <a:solidFill>
                  <a:schemeClr val="tx1">
                    <a:alpha val="43999"/>
                  </a:schemeClr>
                </a:solidFill>
                <a:miter lim="800000"/>
                <a:headEnd/>
                <a:tailEnd/>
              </a14:hiddenLine>
            </a:ext>
          </a:extLst>
        </p:spPr>
      </p:pic>
      <p:grpSp>
        <p:nvGrpSpPr>
          <p:cNvPr id="45066" name="Group 13"/>
          <p:cNvGrpSpPr>
            <a:grpSpLocks/>
          </p:cNvGrpSpPr>
          <p:nvPr/>
        </p:nvGrpSpPr>
        <p:grpSpPr bwMode="auto">
          <a:xfrm>
            <a:off x="1" y="647403"/>
            <a:ext cx="2259211" cy="2277508"/>
            <a:chOff x="0" y="0"/>
            <a:chExt cx="2024" cy="2040"/>
          </a:xfrm>
        </p:grpSpPr>
        <p:sp>
          <p:nvSpPr>
            <p:cNvPr id="45070" name="AutoShape 11"/>
            <p:cNvSpPr>
              <a:spLocks/>
            </p:cNvSpPr>
            <p:nvPr/>
          </p:nvSpPr>
          <p:spPr bwMode="auto">
            <a:xfrm>
              <a:off x="0" y="0"/>
              <a:ext cx="2024" cy="2040"/>
            </a:xfrm>
            <a:prstGeom prst="star8">
              <a:avLst>
                <a:gd name="adj" fmla="val 27060"/>
              </a:avLst>
            </a:prstGeom>
            <a:gradFill rotWithShape="0">
              <a:gsLst>
                <a:gs pos="0">
                  <a:srgbClr val="000000"/>
                </a:gs>
                <a:gs pos="100000">
                  <a:srgbClr val="000000">
                    <a:alpha val="0"/>
                  </a:srgbClr>
                </a:gs>
              </a:gsLst>
              <a:path path="rect">
                <a:fillToRect l="50000" t="50000" r="50000" b="50000"/>
              </a:path>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defTabSz="914353" fontAlgn="base">
                <a:spcBef>
                  <a:spcPct val="0"/>
                </a:spcBef>
                <a:spcAft>
                  <a:spcPct val="0"/>
                </a:spcAft>
              </a:pPr>
              <a:endParaRPr lang="en-US" sz="3000">
                <a:solidFill>
                  <a:srgbClr val="000000"/>
                </a:solidFill>
                <a:sym typeface="Gill Sans" charset="0"/>
              </a:endParaRPr>
            </a:p>
          </p:txBody>
        </p:sp>
        <p:pic>
          <p:nvPicPr>
            <p:cNvPr id="46092" name="Picture 12"/>
            <p:cNvPicPr>
              <a:picLocks noChangeAspect="1" noChangeArrowheads="1"/>
            </p:cNvPicPr>
            <p:nvPr/>
          </p:nvPicPr>
          <p:blipFill>
            <a:blip r:embed="rId7"/>
            <a:srcRect/>
            <a:stretch>
              <a:fillRect/>
            </a:stretch>
          </p:blipFill>
          <p:spPr bwMode="auto">
            <a:xfrm>
              <a:off x="704" y="88"/>
              <a:ext cx="610" cy="1767"/>
            </a:xfrm>
            <a:prstGeom prst="rect">
              <a:avLst/>
            </a:prstGeom>
            <a:noFill/>
            <a:ln>
              <a:noFill/>
            </a:ln>
            <a:effectLst>
              <a:outerShdw blurRad="63500" dist="76200" dir="3960011"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sp>
        <p:nvSpPr>
          <p:cNvPr id="25" name="TextBox 24"/>
          <p:cNvSpPr txBox="1"/>
          <p:nvPr/>
        </p:nvSpPr>
        <p:spPr>
          <a:xfrm rot="2074000">
            <a:off x="820504" y="2816958"/>
            <a:ext cx="3511236" cy="1504472"/>
          </a:xfrm>
          <a:prstGeom prst="rect">
            <a:avLst/>
          </a:prstGeom>
          <a:noFill/>
        </p:spPr>
        <p:txBody>
          <a:bodyPr wrap="square" lIns="64120" tIns="32054" rIns="64120" bIns="32054" rtlCol="0">
            <a:prstTxWarp prst="textArchUp">
              <a:avLst/>
            </a:prstTxWarp>
            <a:spAutoFit/>
          </a:bodyPr>
          <a:lstStyle/>
          <a:p>
            <a:pPr algn="ctr" defTabSz="914353" fontAlgn="base">
              <a:spcBef>
                <a:spcPct val="0"/>
              </a:spcBef>
              <a:spcAft>
                <a:spcPct val="0"/>
              </a:spcAft>
            </a:pPr>
            <a:r>
              <a:rPr lang="en-US" sz="3100" b="1" dirty="0">
                <a:solidFill>
                  <a:srgbClr val="FFFFFF"/>
                </a:solidFill>
                <a:effectLst>
                  <a:glow rad="63500">
                    <a:srgbClr val="000000"/>
                  </a:glow>
                </a:effectLst>
                <a:sym typeface="Gill Sans" charset="0"/>
              </a:rPr>
              <a:t>INTO CHRIST</a:t>
            </a:r>
          </a:p>
        </p:txBody>
      </p:sp>
      <p:sp>
        <p:nvSpPr>
          <p:cNvPr id="21" name="Rounded Rectangle 20"/>
          <p:cNvSpPr/>
          <p:nvPr/>
        </p:nvSpPr>
        <p:spPr bwMode="auto">
          <a:xfrm>
            <a:off x="6045532" y="4164699"/>
            <a:ext cx="2782864" cy="1861640"/>
          </a:xfrm>
          <a:prstGeom prst="roundRect">
            <a:avLst/>
          </a:prstGeom>
          <a:solidFill>
            <a:srgbClr val="C00000"/>
          </a:solidFill>
          <a:ln w="25400" cap="flat" cmpd="sng" algn="ctr">
            <a:solidFill>
              <a:schemeClr val="tx1"/>
            </a:solidFill>
            <a:prstDash val="solid"/>
            <a:round/>
            <a:headEnd type="none" w="med" len="med"/>
            <a:tailEnd type="none" w="med" len="med"/>
          </a:ln>
          <a:effectLst/>
        </p:spPr>
        <p:txBody>
          <a:bodyPr vert="horz" wrap="square" lIns="64120" tIns="32054" rIns="64120" bIns="32054" numCol="1" rtlCol="0" anchor="t" anchorCtr="0" compatLnSpc="1">
            <a:prstTxWarp prst="textNoShape">
              <a:avLst/>
            </a:prstTxWarp>
          </a:bodyPr>
          <a:lstStyle/>
          <a:p>
            <a:pPr algn="ctr" defTabSz="641166" fontAlgn="base">
              <a:spcBef>
                <a:spcPct val="0"/>
              </a:spcBef>
              <a:spcAft>
                <a:spcPct val="0"/>
              </a:spcAft>
            </a:pPr>
            <a:endParaRPr lang="en-US" sz="3000">
              <a:solidFill>
                <a:srgbClr val="000000"/>
              </a:solidFill>
              <a:sym typeface="Gill Sans" charset="0"/>
            </a:endParaRPr>
          </a:p>
        </p:txBody>
      </p:sp>
      <p:sp>
        <p:nvSpPr>
          <p:cNvPr id="3" name="TextBox 2"/>
          <p:cNvSpPr txBox="1"/>
          <p:nvPr/>
        </p:nvSpPr>
        <p:spPr>
          <a:xfrm>
            <a:off x="6213515" y="4262358"/>
            <a:ext cx="2447001" cy="1666322"/>
          </a:xfrm>
          <a:prstGeom prst="rect">
            <a:avLst/>
          </a:prstGeom>
          <a:noFill/>
        </p:spPr>
        <p:txBody>
          <a:bodyPr wrap="square" lIns="64120" tIns="32054" rIns="64120" bIns="32054" rtlCol="0">
            <a:spAutoFit/>
          </a:bodyPr>
          <a:lstStyle/>
          <a:p>
            <a:pPr algn="ctr" defTabSz="914353" fontAlgn="base">
              <a:spcBef>
                <a:spcPct val="0"/>
              </a:spcBef>
              <a:spcAft>
                <a:spcPct val="0"/>
              </a:spcAft>
            </a:pPr>
            <a:r>
              <a:rPr lang="en-US" sz="2500" b="1" dirty="0">
                <a:solidFill>
                  <a:srgbClr val="FFFFFF"/>
                </a:solidFill>
                <a:effectLst>
                  <a:glow rad="114300">
                    <a:srgbClr val="000000"/>
                  </a:glow>
                </a:effectLst>
                <a:latin typeface="Arial Narrow" pitchFamily="34" charset="0"/>
                <a:sym typeface="Gill Sans" charset="0"/>
              </a:rPr>
              <a:t>It was in His </a:t>
            </a:r>
            <a:r>
              <a:rPr lang="en-US" sz="2500" b="1" dirty="0">
                <a:solidFill>
                  <a:srgbClr val="FFFF00"/>
                </a:solidFill>
                <a:effectLst>
                  <a:glow rad="114300">
                    <a:srgbClr val="000000"/>
                  </a:glow>
                </a:effectLst>
                <a:latin typeface="Arial Narrow" pitchFamily="34" charset="0"/>
                <a:sym typeface="Gill Sans" charset="0"/>
              </a:rPr>
              <a:t>death</a:t>
            </a:r>
            <a:r>
              <a:rPr lang="en-US" sz="2500" b="1" dirty="0">
                <a:solidFill>
                  <a:srgbClr val="FFFFFF"/>
                </a:solidFill>
                <a:effectLst>
                  <a:glow rad="114300">
                    <a:srgbClr val="000000"/>
                  </a:glow>
                </a:effectLst>
                <a:latin typeface="Arial Narrow" pitchFamily="34" charset="0"/>
                <a:sym typeface="Gill Sans" charset="0"/>
              </a:rPr>
              <a:t> on the cross that His </a:t>
            </a:r>
            <a:r>
              <a:rPr lang="en-US" sz="2500" b="1" dirty="0">
                <a:solidFill>
                  <a:srgbClr val="FFFF00"/>
                </a:solidFill>
                <a:effectLst>
                  <a:glow rad="114300">
                    <a:srgbClr val="000000"/>
                  </a:glow>
                </a:effectLst>
                <a:latin typeface="Arial Narrow" pitchFamily="34" charset="0"/>
                <a:sym typeface="Gill Sans" charset="0"/>
              </a:rPr>
              <a:t>blood</a:t>
            </a:r>
            <a:r>
              <a:rPr lang="en-US" sz="2500" b="1" dirty="0">
                <a:solidFill>
                  <a:srgbClr val="FFFFFF"/>
                </a:solidFill>
                <a:effectLst>
                  <a:glow rad="114300">
                    <a:srgbClr val="000000"/>
                  </a:glow>
                </a:effectLst>
                <a:latin typeface="Arial Narrow" pitchFamily="34" charset="0"/>
                <a:sym typeface="Gill Sans" charset="0"/>
              </a:rPr>
              <a:t> was shed for our sins</a:t>
            </a:r>
            <a:r>
              <a:rPr lang="en-US" sz="2800" b="1" dirty="0">
                <a:solidFill>
                  <a:srgbClr val="FFFFFF"/>
                </a:solidFill>
                <a:effectLst>
                  <a:glow rad="114300">
                    <a:srgbClr val="000000"/>
                  </a:glow>
                </a:effectLst>
                <a:latin typeface="Arial Narrow" pitchFamily="34" charset="0"/>
                <a:sym typeface="Gill Sans" charset="0"/>
              </a:rPr>
              <a:t>.</a:t>
            </a:r>
          </a:p>
        </p:txBody>
      </p:sp>
      <p:sp>
        <p:nvSpPr>
          <p:cNvPr id="23" name="Rectangle 22"/>
          <p:cNvSpPr/>
          <p:nvPr/>
        </p:nvSpPr>
        <p:spPr>
          <a:xfrm>
            <a:off x="2180175" y="203864"/>
            <a:ext cx="4748198" cy="2358819"/>
          </a:xfrm>
          <a:prstGeom prst="rect">
            <a:avLst/>
          </a:prstGeom>
        </p:spPr>
        <p:txBody>
          <a:bodyPr wrap="square" lIns="64120" tIns="32054" rIns="64120" bIns="32054">
            <a:spAutoFit/>
          </a:bodyPr>
          <a:lstStyle/>
          <a:p>
            <a:pPr algn="ctr" defTabSz="914353" fontAlgn="base">
              <a:spcBef>
                <a:spcPct val="0"/>
              </a:spcBef>
              <a:spcAft>
                <a:spcPct val="0"/>
              </a:spcAft>
            </a:pPr>
            <a:r>
              <a:rPr lang="en-US" sz="2400" b="1" dirty="0">
                <a:solidFill>
                  <a:srgbClr val="FFFFFF"/>
                </a:solidFill>
                <a:latin typeface="Arial Narrow" pitchFamily="34" charset="0"/>
                <a:cs typeface="Calibri" pitchFamily="34" charset="0"/>
                <a:sym typeface="Gill Sans" charset="0"/>
              </a:rPr>
              <a:t>"We were </a:t>
            </a:r>
            <a:r>
              <a:rPr lang="en-US" sz="2400" b="1" dirty="0">
                <a:solidFill>
                  <a:srgbClr val="FFFF00"/>
                </a:solidFill>
                <a:latin typeface="Arial Narrow" pitchFamily="34" charset="0"/>
                <a:cs typeface="Calibri" pitchFamily="34" charset="0"/>
                <a:sym typeface="Gill Sans" charset="0"/>
              </a:rPr>
              <a:t>buried with Him through baptism into death</a:t>
            </a:r>
            <a:r>
              <a:rPr lang="en-US" sz="2400" b="1" dirty="0">
                <a:solidFill>
                  <a:srgbClr val="FFFFFF"/>
                </a:solidFill>
                <a:latin typeface="Arial Narrow" pitchFamily="34" charset="0"/>
                <a:cs typeface="Calibri" pitchFamily="34" charset="0"/>
                <a:sym typeface="Gill Sans" charset="0"/>
              </a:rPr>
              <a:t>, that just as Christ was raised from the dead by the glory of the Father, even so we also should walk in </a:t>
            </a:r>
            <a:r>
              <a:rPr lang="en-US" sz="2400" b="1" dirty="0">
                <a:solidFill>
                  <a:srgbClr val="FFFF00"/>
                </a:solidFill>
                <a:latin typeface="Arial Narrow" pitchFamily="34" charset="0"/>
                <a:cs typeface="Calibri" pitchFamily="34" charset="0"/>
                <a:sym typeface="Gill Sans" charset="0"/>
              </a:rPr>
              <a:t>newness of life</a:t>
            </a:r>
            <a:r>
              <a:rPr lang="en-US" sz="2400" b="1" dirty="0">
                <a:solidFill>
                  <a:srgbClr val="FFFFFF"/>
                </a:solidFill>
                <a:latin typeface="Arial Narrow" pitchFamily="34" charset="0"/>
                <a:cs typeface="Calibri" pitchFamily="34" charset="0"/>
                <a:sym typeface="Gill Sans" charset="0"/>
              </a:rPr>
              <a:t>."</a:t>
            </a:r>
          </a:p>
          <a:p>
            <a:pPr algn="ctr" defTabSz="914353" fontAlgn="base">
              <a:spcBef>
                <a:spcPts val="844"/>
              </a:spcBef>
              <a:spcAft>
                <a:spcPct val="0"/>
              </a:spcAft>
            </a:pPr>
            <a:r>
              <a:rPr lang="en-US" sz="2200" i="1" dirty="0">
                <a:solidFill>
                  <a:srgbClr val="FFFFFF"/>
                </a:solidFill>
                <a:latin typeface="Calibri" pitchFamily="34" charset="0"/>
                <a:cs typeface="Calibri" pitchFamily="34" charset="0"/>
                <a:sym typeface="Gill Sans" charset="0"/>
              </a:rPr>
              <a:t>Romans 6:4</a:t>
            </a:r>
          </a:p>
        </p:txBody>
      </p:sp>
      <p:pic>
        <p:nvPicPr>
          <p:cNvPr id="24" name="Picture 6"/>
          <p:cNvPicPr>
            <a:picLocks noChangeAspect="1" noChangeArrowheads="1"/>
          </p:cNvPicPr>
          <p:nvPr/>
        </p:nvPicPr>
        <p:blipFill>
          <a:blip r:embed="rId8"/>
          <a:srcRect/>
          <a:stretch>
            <a:fillRect/>
          </a:stretch>
        </p:blipFill>
        <p:spPr bwMode="auto">
          <a:xfrm rot="5902357">
            <a:off x="4408208" y="1539394"/>
            <a:ext cx="3665226" cy="3134320"/>
          </a:xfrm>
          <a:prstGeom prst="rect">
            <a:avLst/>
          </a:prstGeom>
          <a:noFill/>
          <a:ln>
            <a:noFill/>
          </a:ln>
          <a:effectLst>
            <a:outerShdw blurRad="38100" dist="177799"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26" name="Group 16"/>
          <p:cNvGrpSpPr>
            <a:grpSpLocks/>
          </p:cNvGrpSpPr>
          <p:nvPr/>
        </p:nvGrpSpPr>
        <p:grpSpPr bwMode="auto">
          <a:xfrm>
            <a:off x="6888139" y="650752"/>
            <a:ext cx="2259211" cy="2277508"/>
            <a:chOff x="0" y="0"/>
            <a:chExt cx="2023" cy="2040"/>
          </a:xfrm>
        </p:grpSpPr>
        <p:sp>
          <p:nvSpPr>
            <p:cNvPr id="27" name="AutoShape 14"/>
            <p:cNvSpPr>
              <a:spLocks/>
            </p:cNvSpPr>
            <p:nvPr/>
          </p:nvSpPr>
          <p:spPr bwMode="auto">
            <a:xfrm>
              <a:off x="0" y="0"/>
              <a:ext cx="2023" cy="2040"/>
            </a:xfrm>
            <a:prstGeom prst="star8">
              <a:avLst>
                <a:gd name="adj" fmla="val 27060"/>
              </a:avLst>
            </a:prstGeom>
            <a:gradFill rotWithShape="0">
              <a:gsLst>
                <a:gs pos="0">
                  <a:srgbClr val="FF0000"/>
                </a:gs>
                <a:gs pos="100000">
                  <a:srgbClr val="FF0000">
                    <a:alpha val="0"/>
                  </a:srgbClr>
                </a:gs>
              </a:gsLst>
              <a:path path="rect">
                <a:fillToRect l="50000" t="50000" r="50000" b="50000"/>
              </a:path>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defTabSz="914353" fontAlgn="base">
                <a:spcBef>
                  <a:spcPct val="0"/>
                </a:spcBef>
                <a:spcAft>
                  <a:spcPct val="0"/>
                </a:spcAft>
              </a:pPr>
              <a:endParaRPr lang="en-US" sz="3000">
                <a:solidFill>
                  <a:srgbClr val="000000"/>
                </a:solidFill>
                <a:sym typeface="Gill Sans" charset="0"/>
              </a:endParaRPr>
            </a:p>
          </p:txBody>
        </p:sp>
        <p:pic>
          <p:nvPicPr>
            <p:cNvPr id="28" name="Picture 15"/>
            <p:cNvPicPr>
              <a:picLocks noChangeAspect="1" noChangeArrowheads="1"/>
            </p:cNvPicPr>
            <p:nvPr/>
          </p:nvPicPr>
          <p:blipFill>
            <a:blip r:embed="rId9"/>
            <a:srcRect/>
            <a:stretch>
              <a:fillRect/>
            </a:stretch>
          </p:blipFill>
          <p:spPr bwMode="auto">
            <a:xfrm>
              <a:off x="162" y="92"/>
              <a:ext cx="1279" cy="1767"/>
            </a:xfrm>
            <a:prstGeom prst="rect">
              <a:avLst/>
            </a:prstGeom>
            <a:noFill/>
            <a:ln>
              <a:noFill/>
            </a:ln>
            <a:effectLst>
              <a:outerShdw blurRad="63500" dist="76200" dir="3960011"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grpSp>
      <p:pic>
        <p:nvPicPr>
          <p:cNvPr id="46089" name="Picture 9"/>
          <p:cNvPicPr>
            <a:picLocks noChangeArrowheads="1"/>
          </p:cNvPicPr>
          <p:nvPr/>
        </p:nvPicPr>
        <p:blipFill>
          <a:blip r:embed="rId10"/>
          <a:srcRect/>
          <a:stretch>
            <a:fillRect/>
          </a:stretch>
        </p:blipFill>
        <p:spPr bwMode="auto">
          <a:xfrm>
            <a:off x="3694658" y="4301463"/>
            <a:ext cx="1768078" cy="2223920"/>
          </a:xfrm>
          <a:prstGeom prst="rect">
            <a:avLst/>
          </a:prstGeom>
          <a:noFill/>
          <a:ln>
            <a:noFill/>
          </a:ln>
          <a:effectLst>
            <a:outerShdw blurRad="38100" dist="177799"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9" name="TextBox 28"/>
          <p:cNvSpPr txBox="1"/>
          <p:nvPr/>
        </p:nvSpPr>
        <p:spPr>
          <a:xfrm rot="19095126">
            <a:off x="4696179" y="2649863"/>
            <a:ext cx="3905821" cy="1964353"/>
          </a:xfrm>
          <a:prstGeom prst="rect">
            <a:avLst/>
          </a:prstGeom>
          <a:noFill/>
        </p:spPr>
        <p:txBody>
          <a:bodyPr wrap="square" lIns="64120" tIns="32054" rIns="64120" bIns="32054" rtlCol="0">
            <a:prstTxWarp prst="textArchUp">
              <a:avLst/>
            </a:prstTxWarp>
            <a:spAutoFit/>
          </a:bodyPr>
          <a:lstStyle/>
          <a:p>
            <a:pPr algn="ctr" defTabSz="914353" fontAlgn="base">
              <a:spcBef>
                <a:spcPct val="0"/>
              </a:spcBef>
              <a:spcAft>
                <a:spcPct val="0"/>
              </a:spcAft>
            </a:pPr>
            <a:r>
              <a:rPr lang="en-US" sz="3100" b="1" dirty="0">
                <a:solidFill>
                  <a:srgbClr val="FFFFFF"/>
                </a:solidFill>
                <a:effectLst>
                  <a:glow rad="63500">
                    <a:srgbClr val="000000"/>
                  </a:glow>
                </a:effectLst>
                <a:sym typeface="Gill Sans" charset="0"/>
              </a:rPr>
              <a:t>NEW LIFE</a:t>
            </a:r>
          </a:p>
        </p:txBody>
      </p:sp>
    </p:spTree>
    <p:extLst>
      <p:ext uri="{BB962C8B-B14F-4D97-AF65-F5344CB8AC3E}">
        <p14:creationId xmlns:p14="http://schemas.microsoft.com/office/powerpoint/2010/main" val="128221428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47800"/>
          </a:xfrm>
        </p:spPr>
        <p:txBody>
          <a:bodyPr rtlCol="0">
            <a:normAutofit/>
          </a:bodyPr>
          <a:lstStyle/>
          <a:p>
            <a:pPr eaLnBrk="1" fontAlgn="auto" hangingPunct="1">
              <a:spcAft>
                <a:spcPts val="0"/>
              </a:spcAft>
              <a:defRPr/>
            </a:pPr>
            <a:r>
              <a:rPr lang="en-GB" b="1" i="1" dirty="0">
                <a:latin typeface="Times New Roman" panose="02020603050405020304" pitchFamily="18" charset="0"/>
                <a:cs typeface="Times New Roman" panose="02020603050405020304" pitchFamily="18" charset="0"/>
              </a:rPr>
              <a:t>“I have been crucified with Christ...”</a:t>
            </a:r>
            <a:br>
              <a:rPr lang="en-GB" b="1" i="1" dirty="0">
                <a:latin typeface="Times New Roman" panose="02020603050405020304" pitchFamily="18" charset="0"/>
                <a:cs typeface="Times New Roman" panose="02020603050405020304" pitchFamily="18" charset="0"/>
              </a:rPr>
            </a:br>
            <a:r>
              <a:rPr lang="en-GB" sz="3200" b="1" dirty="0">
                <a:latin typeface="Times New Roman" panose="02020603050405020304" pitchFamily="18" charset="0"/>
                <a:cs typeface="Times New Roman" panose="02020603050405020304" pitchFamily="18" charset="0"/>
              </a:rPr>
              <a:t>Galatians 2:20</a:t>
            </a:r>
            <a:endParaRPr lang="en-US" sz="3200" dirty="0">
              <a:latin typeface="Times New Roman" panose="02020603050405020304" pitchFamily="18" charset="0"/>
              <a:cs typeface="Times New Roman" panose="02020603050405020304" pitchFamily="18" charset="0"/>
            </a:endParaRPr>
          </a:p>
        </p:txBody>
      </p:sp>
      <p:pic>
        <p:nvPicPr>
          <p:cNvPr id="3075" name="Content Placeholder 7" descr="Gospel_Enacted (color).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47800"/>
            <a:ext cx="4495800" cy="5405438"/>
          </a:xfrm>
        </p:spPr>
      </p:pic>
      <p:pic>
        <p:nvPicPr>
          <p:cNvPr id="3076" name="Content Placeholder 8" descr="Gospel_Rom_6_Re-enacted (color).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447800"/>
            <a:ext cx="4648200" cy="5410200"/>
          </a:xfrm>
        </p:spPr>
      </p:pic>
    </p:spTree>
    <p:extLst>
      <p:ext uri="{BB962C8B-B14F-4D97-AF65-F5344CB8AC3E}">
        <p14:creationId xmlns:p14="http://schemas.microsoft.com/office/powerpoint/2010/main" val="273656871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defRPr/>
            </a:pPr>
            <a:r>
              <a:rPr lang="en-US" sz="6500" b="0"/>
              <a:t>At the</a:t>
            </a:r>
            <a:r>
              <a:rPr lang="en-US" sz="6500"/>
              <a:t> Core</a:t>
            </a:r>
          </a:p>
        </p:txBody>
      </p:sp>
      <p:sp>
        <p:nvSpPr>
          <p:cNvPr id="8195" name="Rectangle 3"/>
          <p:cNvSpPr>
            <a:spLocks noGrp="1" noChangeArrowheads="1"/>
          </p:cNvSpPr>
          <p:nvPr>
            <p:ph type="body" idx="4294967295"/>
          </p:nvPr>
        </p:nvSpPr>
        <p:spPr/>
        <p:txBody>
          <a:bodyPr/>
          <a:lstStyle/>
          <a:p>
            <a:pPr eaLnBrk="1" hangingPunct="1">
              <a:defRPr/>
            </a:pPr>
            <a:r>
              <a:rPr lang="en-US" sz="3400">
                <a:latin typeface="Times New Roman" pitchFamily="18" charset="0"/>
              </a:rPr>
              <a:t>What is at the </a:t>
            </a:r>
            <a:r>
              <a:rPr lang="en-US" sz="3400" b="1" i="1">
                <a:latin typeface="Times New Roman" pitchFamily="18" charset="0"/>
              </a:rPr>
              <a:t>center</a:t>
            </a:r>
            <a:r>
              <a:rPr lang="en-US" sz="3400">
                <a:latin typeface="Times New Roman" pitchFamily="18" charset="0"/>
              </a:rPr>
              <a:t> of your life?</a:t>
            </a:r>
          </a:p>
          <a:p>
            <a:pPr eaLnBrk="1" hangingPunct="1">
              <a:defRPr/>
            </a:pPr>
            <a:r>
              <a:rPr lang="en-US" sz="3400">
                <a:latin typeface="Times New Roman" pitchFamily="18" charset="0"/>
              </a:rPr>
              <a:t>What’s really </a:t>
            </a:r>
            <a:r>
              <a:rPr lang="en-US" sz="3400" b="1" i="1">
                <a:latin typeface="Times New Roman" pitchFamily="18" charset="0"/>
              </a:rPr>
              <a:t>the main thing</a:t>
            </a:r>
            <a:r>
              <a:rPr lang="en-US" sz="3400">
                <a:latin typeface="Times New Roman" pitchFamily="18" charset="0"/>
              </a:rPr>
              <a:t> </a:t>
            </a:r>
            <a:r>
              <a:rPr lang="en-US" sz="3300">
                <a:latin typeface="Times New Roman" pitchFamily="18" charset="0"/>
              </a:rPr>
              <a:t>in your life?</a:t>
            </a:r>
          </a:p>
          <a:p>
            <a:pPr eaLnBrk="1" hangingPunct="1">
              <a:defRPr/>
            </a:pPr>
            <a:r>
              <a:rPr lang="en-US" sz="3400">
                <a:latin typeface="Times New Roman" pitchFamily="18" charset="0"/>
              </a:rPr>
              <a:t>What’s at </a:t>
            </a:r>
            <a:r>
              <a:rPr lang="en-US" sz="3400" b="1" i="1">
                <a:latin typeface="Times New Roman" pitchFamily="18" charset="0"/>
              </a:rPr>
              <a:t>the top of your list?</a:t>
            </a:r>
            <a:endParaRPr lang="en-US" sz="2600">
              <a:latin typeface="Times New Roman" pitchFamily="18" charset="0"/>
            </a:endParaRPr>
          </a:p>
          <a:p>
            <a:pPr eaLnBrk="1" hangingPunct="1">
              <a:defRPr/>
            </a:pPr>
            <a:r>
              <a:rPr lang="en-US" sz="3400">
                <a:latin typeface="Times New Roman" pitchFamily="18" charset="0"/>
              </a:rPr>
              <a:t>What are you most </a:t>
            </a:r>
            <a:r>
              <a:rPr lang="en-US" sz="3400" b="1" i="1">
                <a:latin typeface="Times New Roman" pitchFamily="18" charset="0"/>
              </a:rPr>
              <a:t>passionate</a:t>
            </a:r>
            <a:r>
              <a:rPr lang="en-US" sz="3400">
                <a:latin typeface="Times New Roman" pitchFamily="18" charset="0"/>
              </a:rPr>
              <a:t> about?</a:t>
            </a:r>
          </a:p>
          <a:p>
            <a:pPr eaLnBrk="1" hangingPunct="1">
              <a:defRPr/>
            </a:pPr>
            <a:r>
              <a:rPr lang="en-US" sz="3400">
                <a:latin typeface="Times New Roman" pitchFamily="18" charset="0"/>
              </a:rPr>
              <a:t>What do you love to </a:t>
            </a:r>
            <a:r>
              <a:rPr lang="en-US" sz="3400" b="1" i="1">
                <a:latin typeface="Times New Roman" pitchFamily="18" charset="0"/>
              </a:rPr>
              <a:t>talk </a:t>
            </a:r>
            <a:r>
              <a:rPr lang="en-US" sz="3400">
                <a:latin typeface="Times New Roman" pitchFamily="18" charset="0"/>
              </a:rPr>
              <a:t>about?</a:t>
            </a:r>
          </a:p>
          <a:p>
            <a:pPr eaLnBrk="1" hangingPunct="1">
              <a:defRPr/>
            </a:pPr>
            <a:r>
              <a:rPr lang="en-US" sz="3400">
                <a:latin typeface="Times New Roman" pitchFamily="18" charset="0"/>
              </a:rPr>
              <a:t>What do you </a:t>
            </a:r>
            <a:r>
              <a:rPr lang="en-US" sz="3400" b="1" i="1">
                <a:latin typeface="Times New Roman" pitchFamily="18" charset="0"/>
              </a:rPr>
              <a:t>think</a:t>
            </a:r>
            <a:r>
              <a:rPr lang="en-US" sz="3400">
                <a:latin typeface="Times New Roman" pitchFamily="18" charset="0"/>
              </a:rPr>
              <a:t> about most when your mind is free?</a:t>
            </a:r>
          </a:p>
          <a:p>
            <a:pPr eaLnBrk="1" hangingPunct="1">
              <a:defRPr/>
            </a:pPr>
            <a:endParaRPr lang="en-US" sz="3400">
              <a:latin typeface="Times New Roman" pitchFamily="18" charset="0"/>
            </a:endParaRPr>
          </a:p>
        </p:txBody>
      </p:sp>
    </p:spTree>
    <p:extLst>
      <p:ext uri="{BB962C8B-B14F-4D97-AF65-F5344CB8AC3E}">
        <p14:creationId xmlns:p14="http://schemas.microsoft.com/office/powerpoint/2010/main" val="109340462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defRPr/>
            </a:pPr>
            <a:r>
              <a:rPr lang="en-US" sz="6500" b="0"/>
              <a:t>What </a:t>
            </a:r>
            <a:r>
              <a:rPr lang="en-US" sz="6500" i="1"/>
              <a:t>defines</a:t>
            </a:r>
            <a:r>
              <a:rPr lang="en-US" sz="6500" b="0"/>
              <a:t> you?</a:t>
            </a:r>
          </a:p>
        </p:txBody>
      </p:sp>
      <p:sp>
        <p:nvSpPr>
          <p:cNvPr id="22531" name="Rectangle 3"/>
          <p:cNvSpPr>
            <a:spLocks noGrp="1" noChangeArrowheads="1"/>
          </p:cNvSpPr>
          <p:nvPr>
            <p:ph type="body" idx="4294967295"/>
          </p:nvPr>
        </p:nvSpPr>
        <p:spPr/>
        <p:txBody>
          <a:bodyPr/>
          <a:lstStyle/>
          <a:p>
            <a:pPr eaLnBrk="1" hangingPunct="1">
              <a:defRPr/>
            </a:pPr>
            <a:r>
              <a:rPr lang="en-US" b="1">
                <a:latin typeface="Times New Roman" pitchFamily="18" charset="0"/>
              </a:rPr>
              <a:t>Relationship</a:t>
            </a:r>
          </a:p>
          <a:p>
            <a:pPr eaLnBrk="1" hangingPunct="1">
              <a:defRPr/>
            </a:pPr>
            <a:r>
              <a:rPr lang="en-US" b="1">
                <a:latin typeface="Times New Roman" pitchFamily="18" charset="0"/>
              </a:rPr>
              <a:t>Family</a:t>
            </a:r>
          </a:p>
          <a:p>
            <a:pPr eaLnBrk="1" hangingPunct="1">
              <a:defRPr/>
            </a:pPr>
            <a:r>
              <a:rPr lang="en-US" b="1">
                <a:latin typeface="Times New Roman" pitchFamily="18" charset="0"/>
              </a:rPr>
              <a:t>A Cause, Movement, or Political Affiliation</a:t>
            </a:r>
          </a:p>
          <a:p>
            <a:pPr eaLnBrk="1" hangingPunct="1">
              <a:defRPr/>
            </a:pPr>
            <a:r>
              <a:rPr lang="en-US" b="1">
                <a:latin typeface="Times New Roman" pitchFamily="18" charset="0"/>
              </a:rPr>
              <a:t>Hobby</a:t>
            </a:r>
          </a:p>
          <a:p>
            <a:pPr eaLnBrk="1" hangingPunct="1">
              <a:defRPr/>
            </a:pPr>
            <a:r>
              <a:rPr lang="en-US" b="1">
                <a:latin typeface="Times New Roman" pitchFamily="18" charset="0"/>
              </a:rPr>
              <a:t>A Team</a:t>
            </a:r>
          </a:p>
          <a:p>
            <a:pPr eaLnBrk="1" hangingPunct="1">
              <a:defRPr/>
            </a:pPr>
            <a:r>
              <a:rPr lang="en-US" b="1">
                <a:latin typeface="Times New Roman" pitchFamily="18" charset="0"/>
              </a:rPr>
              <a:t>Talent</a:t>
            </a:r>
          </a:p>
          <a:p>
            <a:pPr eaLnBrk="1" hangingPunct="1">
              <a:defRPr/>
            </a:pPr>
            <a:r>
              <a:rPr lang="en-US" b="1">
                <a:latin typeface="Times New Roman" pitchFamily="18" charset="0"/>
              </a:rPr>
              <a:t>House, Car, or Possessions</a:t>
            </a:r>
          </a:p>
          <a:p>
            <a:pPr eaLnBrk="1" hangingPunct="1">
              <a:defRPr/>
            </a:pPr>
            <a:r>
              <a:rPr lang="en-US" b="1">
                <a:latin typeface="Times New Roman" pitchFamily="18" charset="0"/>
              </a:rPr>
              <a:t>A Constantly Shifting Gaze</a:t>
            </a:r>
          </a:p>
        </p:txBody>
      </p:sp>
    </p:spTree>
    <p:extLst>
      <p:ext uri="{BB962C8B-B14F-4D97-AF65-F5344CB8AC3E}">
        <p14:creationId xmlns:p14="http://schemas.microsoft.com/office/powerpoint/2010/main" val="30071764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r>
              <a:rPr lang="en-US" sz="6500" b="0"/>
              <a:t>Of </a:t>
            </a:r>
            <a:r>
              <a:rPr lang="en-US" sz="6500" i="1"/>
              <a:t>First</a:t>
            </a:r>
            <a:r>
              <a:rPr lang="en-US" sz="6500" b="0"/>
              <a:t> Importance</a:t>
            </a:r>
          </a:p>
        </p:txBody>
      </p:sp>
      <p:sp>
        <p:nvSpPr>
          <p:cNvPr id="24579" name="Rectangle 3"/>
          <p:cNvSpPr>
            <a:spLocks noGrp="1" noChangeArrowheads="1"/>
          </p:cNvSpPr>
          <p:nvPr>
            <p:ph type="body" idx="4294967295"/>
          </p:nvPr>
        </p:nvSpPr>
        <p:spPr/>
        <p:txBody>
          <a:bodyPr/>
          <a:lstStyle/>
          <a:p>
            <a:pPr eaLnBrk="1" hangingPunct="1">
              <a:defRPr/>
            </a:pPr>
            <a:r>
              <a:rPr lang="en-US" dirty="0">
                <a:latin typeface="Times New Roman" pitchFamily="18" charset="0"/>
              </a:rPr>
              <a:t>“For I delivered to you as </a:t>
            </a:r>
            <a:r>
              <a:rPr lang="en-US" b="1" i="1" dirty="0">
                <a:latin typeface="Times New Roman" pitchFamily="18" charset="0"/>
              </a:rPr>
              <a:t>of first importance</a:t>
            </a:r>
            <a:r>
              <a:rPr lang="en-US" dirty="0">
                <a:latin typeface="Times New Roman" pitchFamily="18" charset="0"/>
              </a:rPr>
              <a:t> what I also received, that Christ died for our sins according to the Scriptures…”                  (1 Corinthians 15:3; NASBU)</a:t>
            </a:r>
          </a:p>
          <a:p>
            <a:pPr eaLnBrk="1" hangingPunct="1">
              <a:defRPr/>
            </a:pPr>
            <a:endParaRPr lang="en-US" dirty="0">
              <a:latin typeface="Times New Roman" pitchFamily="18" charset="0"/>
            </a:endParaRPr>
          </a:p>
          <a:p>
            <a:pPr eaLnBrk="1" hangingPunct="1">
              <a:defRPr/>
            </a:pPr>
            <a:r>
              <a:rPr lang="en-US" dirty="0">
                <a:latin typeface="Times New Roman" pitchFamily="18" charset="0"/>
              </a:rPr>
              <a:t>“of first importance” – </a:t>
            </a:r>
            <a:r>
              <a:rPr lang="en-US" i="1" dirty="0" err="1">
                <a:latin typeface="Times New Roman" pitchFamily="18" charset="0"/>
              </a:rPr>
              <a:t>protos</a:t>
            </a:r>
            <a:r>
              <a:rPr lang="en-US" i="1" dirty="0">
                <a:latin typeface="Times New Roman" pitchFamily="18" charset="0"/>
              </a:rPr>
              <a:t> </a:t>
            </a:r>
            <a:r>
              <a:rPr lang="en-US" dirty="0">
                <a:latin typeface="Times New Roman" pitchFamily="18" charset="0"/>
              </a:rPr>
              <a:t>– </a:t>
            </a:r>
            <a:r>
              <a:rPr lang="en-US" b="1" dirty="0">
                <a:latin typeface="Times New Roman" pitchFamily="18" charset="0"/>
              </a:rPr>
              <a:t>foremost</a:t>
            </a:r>
            <a:r>
              <a:rPr lang="en-US" dirty="0">
                <a:latin typeface="Times New Roman" pitchFamily="18" charset="0"/>
              </a:rPr>
              <a:t>      (</a:t>
            </a:r>
            <a:r>
              <a:rPr lang="en-US" b="1" dirty="0">
                <a:latin typeface="Times New Roman" pitchFamily="18" charset="0"/>
              </a:rPr>
              <a:t>in time, place, order or importance</a:t>
            </a:r>
            <a:r>
              <a:rPr lang="en-US" dirty="0">
                <a:latin typeface="Times New Roman" pitchFamily="18" charset="0"/>
              </a:rPr>
              <a:t>) (</a:t>
            </a:r>
            <a:r>
              <a:rPr lang="en-US" i="1" dirty="0">
                <a:latin typeface="Times New Roman" pitchFamily="18" charset="0"/>
              </a:rPr>
              <a:t>Strong’s</a:t>
            </a:r>
            <a:r>
              <a:rPr lang="en-US" dirty="0">
                <a:latin typeface="Times New Roman" pitchFamily="18" charset="0"/>
              </a:rPr>
              <a:t>).</a:t>
            </a:r>
          </a:p>
        </p:txBody>
      </p:sp>
    </p:spTree>
    <p:extLst>
      <p:ext uri="{BB962C8B-B14F-4D97-AF65-F5344CB8AC3E}">
        <p14:creationId xmlns:p14="http://schemas.microsoft.com/office/powerpoint/2010/main" val="141617619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idx="4294967295"/>
          </p:nvPr>
        </p:nvSpPr>
        <p:spPr/>
        <p:txBody>
          <a:bodyPr/>
          <a:lstStyle/>
          <a:p>
            <a:pPr eaLnBrk="1" hangingPunct="1">
              <a:defRPr/>
            </a:pPr>
            <a:r>
              <a:rPr lang="en-US" sz="6500"/>
              <a:t>The Gospel of Christ</a:t>
            </a:r>
          </a:p>
        </p:txBody>
      </p:sp>
      <p:sp>
        <p:nvSpPr>
          <p:cNvPr id="5" name="Content Placeholder 4"/>
          <p:cNvSpPr>
            <a:spLocks noGrp="1"/>
          </p:cNvSpPr>
          <p:nvPr>
            <p:ph sz="half" idx="4294967295"/>
          </p:nvPr>
        </p:nvSpPr>
        <p:spPr>
          <a:xfrm>
            <a:off x="304800" y="1600200"/>
            <a:ext cx="4418013" cy="4525963"/>
          </a:xfrm>
        </p:spPr>
        <p:txBody>
          <a:bodyPr/>
          <a:lstStyle/>
          <a:p>
            <a:pPr eaLnBrk="1" hangingPunct="1">
              <a:defRPr/>
            </a:pPr>
            <a:r>
              <a:rPr lang="en-US" b="1" dirty="0">
                <a:latin typeface="Times New Roman" pitchFamily="18" charset="0"/>
              </a:rPr>
              <a:t>The Worst News</a:t>
            </a:r>
          </a:p>
          <a:p>
            <a:pPr eaLnBrk="1" hangingPunct="1">
              <a:defRPr/>
            </a:pPr>
            <a:endParaRPr lang="en-US" b="1" dirty="0">
              <a:latin typeface="Times New Roman" pitchFamily="18" charset="0"/>
            </a:endParaRPr>
          </a:p>
          <a:p>
            <a:pPr eaLnBrk="1" hangingPunct="1">
              <a:defRPr/>
            </a:pPr>
            <a:r>
              <a:rPr lang="en-US" b="1" dirty="0">
                <a:latin typeface="Times New Roman" pitchFamily="18" charset="0"/>
              </a:rPr>
              <a:t>The Divine Dilemma</a:t>
            </a:r>
          </a:p>
          <a:p>
            <a:pPr lvl="1" eaLnBrk="1" hangingPunct="1">
              <a:defRPr/>
            </a:pPr>
            <a:r>
              <a:rPr lang="en-US" sz="2500" b="1" dirty="0">
                <a:latin typeface="Times New Roman" pitchFamily="18" charset="0"/>
              </a:rPr>
              <a:t>The One we have sinned against is Holy and Just</a:t>
            </a:r>
          </a:p>
          <a:p>
            <a:pPr lvl="1" eaLnBrk="1" hangingPunct="1">
              <a:defRPr/>
            </a:pPr>
            <a:endParaRPr lang="en-US" sz="2500" b="1" dirty="0">
              <a:latin typeface="Times New Roman" pitchFamily="18" charset="0"/>
            </a:endParaRPr>
          </a:p>
          <a:p>
            <a:pPr lvl="1" eaLnBrk="1" hangingPunct="1">
              <a:defRPr/>
            </a:pPr>
            <a:r>
              <a:rPr lang="en-US" sz="2500" b="1" dirty="0">
                <a:latin typeface="Times New Roman" pitchFamily="18" charset="0"/>
              </a:rPr>
              <a:t>Every one is guilty</a:t>
            </a:r>
          </a:p>
          <a:p>
            <a:pPr lvl="1" eaLnBrk="1" hangingPunct="1">
              <a:defRPr/>
            </a:pPr>
            <a:endParaRPr lang="en-US" sz="2500" b="1" dirty="0">
              <a:latin typeface="Times New Roman" pitchFamily="18" charset="0"/>
            </a:endParaRPr>
          </a:p>
          <a:p>
            <a:pPr lvl="1" eaLnBrk="1" hangingPunct="1">
              <a:defRPr/>
            </a:pPr>
            <a:r>
              <a:rPr lang="en-US" sz="2500" b="1" dirty="0">
                <a:latin typeface="Times New Roman" pitchFamily="18" charset="0"/>
              </a:rPr>
              <a:t>Ours is an inescapable penalty</a:t>
            </a:r>
          </a:p>
          <a:p>
            <a:pPr eaLnBrk="1" hangingPunct="1">
              <a:defRPr/>
            </a:pPr>
            <a:endParaRPr lang="en-US" dirty="0"/>
          </a:p>
        </p:txBody>
      </p:sp>
      <p:sp>
        <p:nvSpPr>
          <p:cNvPr id="6" name="Content Placeholder 5"/>
          <p:cNvSpPr>
            <a:spLocks noGrp="1"/>
          </p:cNvSpPr>
          <p:nvPr>
            <p:ph sz="half" idx="4294967295"/>
          </p:nvPr>
        </p:nvSpPr>
        <p:spPr>
          <a:xfrm>
            <a:off x="4876800" y="1600200"/>
            <a:ext cx="4038600" cy="4530725"/>
          </a:xfrm>
        </p:spPr>
        <p:txBody>
          <a:bodyPr/>
          <a:lstStyle/>
          <a:p>
            <a:pPr eaLnBrk="1" hangingPunct="1">
              <a:defRPr/>
            </a:pPr>
            <a:r>
              <a:rPr lang="en-US" b="1" dirty="0">
                <a:latin typeface="Times New Roman" pitchFamily="18" charset="0"/>
              </a:rPr>
              <a:t>The Best News</a:t>
            </a:r>
          </a:p>
          <a:p>
            <a:pPr eaLnBrk="1" hangingPunct="1">
              <a:defRPr/>
            </a:pPr>
            <a:endParaRPr lang="en-US" b="1" dirty="0">
              <a:latin typeface="Times New Roman" pitchFamily="18" charset="0"/>
            </a:endParaRPr>
          </a:p>
          <a:p>
            <a:pPr eaLnBrk="1" hangingPunct="1">
              <a:defRPr/>
            </a:pPr>
            <a:r>
              <a:rPr lang="en-US" b="1" dirty="0">
                <a:latin typeface="Times New Roman" pitchFamily="18" charset="0"/>
              </a:rPr>
              <a:t>The Divine Rescue</a:t>
            </a:r>
          </a:p>
          <a:p>
            <a:pPr lvl="1" eaLnBrk="1" hangingPunct="1">
              <a:defRPr/>
            </a:pPr>
            <a:r>
              <a:rPr lang="en-US" sz="2500" b="1" dirty="0">
                <a:latin typeface="Times New Roman" pitchFamily="18" charset="0"/>
              </a:rPr>
              <a:t>The One we have sinned against is going to save us</a:t>
            </a:r>
          </a:p>
          <a:p>
            <a:pPr lvl="1" eaLnBrk="1" hangingPunct="1">
              <a:defRPr/>
            </a:pPr>
            <a:endParaRPr lang="en-US" sz="2500" b="1" dirty="0">
              <a:latin typeface="Times New Roman" pitchFamily="18" charset="0"/>
            </a:endParaRPr>
          </a:p>
          <a:p>
            <a:pPr lvl="1" eaLnBrk="1" hangingPunct="1">
              <a:defRPr/>
            </a:pPr>
            <a:r>
              <a:rPr lang="en-US" sz="2500" b="1" dirty="0">
                <a:latin typeface="Times New Roman" pitchFamily="18" charset="0"/>
              </a:rPr>
              <a:t>Unique man, unique work.</a:t>
            </a:r>
          </a:p>
          <a:p>
            <a:pPr lvl="1" eaLnBrk="1" hangingPunct="1">
              <a:defRPr/>
            </a:pPr>
            <a:endParaRPr lang="en-US" sz="2500" b="1" dirty="0">
              <a:latin typeface="Times New Roman" pitchFamily="18" charset="0"/>
            </a:endParaRPr>
          </a:p>
          <a:p>
            <a:pPr lvl="1" eaLnBrk="1" hangingPunct="1">
              <a:defRPr/>
            </a:pPr>
            <a:r>
              <a:rPr lang="en-US" sz="2500" b="1" dirty="0">
                <a:latin typeface="Times New Roman" pitchFamily="18" charset="0"/>
              </a:rPr>
              <a:t>Like us, unlike us</a:t>
            </a:r>
          </a:p>
        </p:txBody>
      </p:sp>
    </p:spTree>
    <p:extLst>
      <p:ext uri="{BB962C8B-B14F-4D97-AF65-F5344CB8AC3E}">
        <p14:creationId xmlns:p14="http://schemas.microsoft.com/office/powerpoint/2010/main" val="148937486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idx="4294967295"/>
          </p:nvPr>
        </p:nvSpPr>
        <p:spPr/>
        <p:txBody>
          <a:bodyPr/>
          <a:lstStyle/>
          <a:p>
            <a:pPr eaLnBrk="1" hangingPunct="1">
              <a:defRPr/>
            </a:pPr>
            <a:r>
              <a:rPr lang="en-US" sz="6500" dirty="0"/>
              <a:t>Romans 3:21-26</a:t>
            </a:r>
          </a:p>
        </p:txBody>
      </p:sp>
      <p:sp>
        <p:nvSpPr>
          <p:cNvPr id="23555" name="Content Placeholder 5"/>
          <p:cNvSpPr>
            <a:spLocks noGrp="1"/>
          </p:cNvSpPr>
          <p:nvPr>
            <p:ph idx="4294967295"/>
          </p:nvPr>
        </p:nvSpPr>
        <p:spPr/>
        <p:txBody>
          <a:bodyPr/>
          <a:lstStyle/>
          <a:p>
            <a:pPr marL="514350" indent="-514350" eaLnBrk="1" hangingPunct="1">
              <a:buFont typeface="Times New Roman" pitchFamily="18" charset="0"/>
              <a:buAutoNum type="arabicPeriod"/>
              <a:defRPr/>
            </a:pPr>
            <a:r>
              <a:rPr lang="en-US" sz="5400" b="1">
                <a:latin typeface="Times New Roman" pitchFamily="18" charset="0"/>
              </a:rPr>
              <a:t>Holiness – </a:t>
            </a:r>
            <a:r>
              <a:rPr lang="en-US" sz="5400" b="1" i="1">
                <a:latin typeface="Times New Roman" pitchFamily="18" charset="0"/>
              </a:rPr>
              <a:t>Maintained</a:t>
            </a:r>
          </a:p>
          <a:p>
            <a:pPr marL="514350" indent="-514350" eaLnBrk="1" hangingPunct="1">
              <a:buFont typeface="Times New Roman" pitchFamily="18" charset="0"/>
              <a:buAutoNum type="arabicPeriod"/>
              <a:defRPr/>
            </a:pPr>
            <a:r>
              <a:rPr lang="en-US" sz="5400" b="1">
                <a:latin typeface="Times New Roman" pitchFamily="18" charset="0"/>
              </a:rPr>
              <a:t>Justice – </a:t>
            </a:r>
            <a:r>
              <a:rPr lang="en-US" sz="5400" b="1" i="1">
                <a:latin typeface="Times New Roman" pitchFamily="18" charset="0"/>
              </a:rPr>
              <a:t>Upheld</a:t>
            </a:r>
          </a:p>
          <a:p>
            <a:pPr marL="514350" indent="-514350" eaLnBrk="1" hangingPunct="1">
              <a:buFont typeface="Times New Roman" pitchFamily="18" charset="0"/>
              <a:buAutoNum type="arabicPeriod"/>
              <a:defRPr/>
            </a:pPr>
            <a:r>
              <a:rPr lang="en-US" sz="5400" b="1">
                <a:latin typeface="Times New Roman" pitchFamily="18" charset="0"/>
              </a:rPr>
              <a:t>Penalty – </a:t>
            </a:r>
            <a:r>
              <a:rPr lang="en-US" sz="5400" b="1" i="1">
                <a:latin typeface="Times New Roman" pitchFamily="18" charset="0"/>
              </a:rPr>
              <a:t>Paid</a:t>
            </a:r>
          </a:p>
          <a:p>
            <a:pPr marL="514350" indent="-514350" eaLnBrk="1" hangingPunct="1">
              <a:buFont typeface="Times New Roman" pitchFamily="18" charset="0"/>
              <a:buAutoNum type="arabicPeriod"/>
              <a:defRPr/>
            </a:pPr>
            <a:r>
              <a:rPr lang="en-US" sz="5400" b="1">
                <a:latin typeface="Times New Roman" pitchFamily="18" charset="0"/>
              </a:rPr>
              <a:t>Wrath – </a:t>
            </a:r>
            <a:r>
              <a:rPr lang="en-US" sz="5400" b="1" i="1">
                <a:latin typeface="Times New Roman" pitchFamily="18" charset="0"/>
              </a:rPr>
              <a:t>Appeased</a:t>
            </a:r>
          </a:p>
          <a:p>
            <a:pPr marL="514350" indent="-514350" eaLnBrk="1" hangingPunct="1">
              <a:buFont typeface="Times New Roman" pitchFamily="18" charset="0"/>
              <a:buAutoNum type="arabicPeriod"/>
              <a:defRPr/>
            </a:pPr>
            <a:r>
              <a:rPr lang="en-US" sz="5400" b="1">
                <a:latin typeface="Times New Roman" pitchFamily="18" charset="0"/>
              </a:rPr>
              <a:t>Sin – </a:t>
            </a:r>
            <a:r>
              <a:rPr lang="en-US" sz="5400" b="1" i="1">
                <a:latin typeface="Times New Roman" pitchFamily="18" charset="0"/>
              </a:rPr>
              <a:t>Forgiven</a:t>
            </a:r>
          </a:p>
        </p:txBody>
      </p:sp>
    </p:spTree>
    <p:extLst>
      <p:ext uri="{BB962C8B-B14F-4D97-AF65-F5344CB8AC3E}">
        <p14:creationId xmlns:p14="http://schemas.microsoft.com/office/powerpoint/2010/main" val="11671779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6500" dirty="0"/>
              <a:t>Of </a:t>
            </a:r>
            <a:r>
              <a:rPr lang="en-US" sz="6500" i="1" dirty="0"/>
              <a:t>First</a:t>
            </a:r>
            <a:r>
              <a:rPr lang="en-US" sz="6500" dirty="0"/>
              <a:t> Importance</a:t>
            </a:r>
          </a:p>
        </p:txBody>
      </p:sp>
      <p:sp>
        <p:nvSpPr>
          <p:cNvPr id="52227" name="Rectangle 3"/>
          <p:cNvSpPr>
            <a:spLocks noGrp="1" noChangeArrowheads="1"/>
          </p:cNvSpPr>
          <p:nvPr>
            <p:ph type="body" idx="1"/>
          </p:nvPr>
        </p:nvSpPr>
        <p:spPr>
          <a:xfrm>
            <a:off x="457200" y="1600200"/>
            <a:ext cx="8229600" cy="3962400"/>
          </a:xfrm>
        </p:spPr>
        <p:txBody>
          <a:bodyPr/>
          <a:lstStyle/>
          <a:p>
            <a:pPr marL="0" indent="0" algn="ctr" eaLnBrk="1" hangingPunct="1">
              <a:buFont typeface="Wingdings" pitchFamily="2" charset="2"/>
              <a:buNone/>
              <a:defRPr/>
            </a:pPr>
            <a:r>
              <a:rPr lang="en-US" sz="3600" b="1" dirty="0">
                <a:latin typeface="Times New Roman" pitchFamily="18" charset="0"/>
              </a:rPr>
              <a:t>Jesus is the main man and the crucifixion is the main event –                         1 Timothy 2:5-6</a:t>
            </a:r>
          </a:p>
          <a:p>
            <a:pPr marL="0" indent="0" algn="ctr" eaLnBrk="1" hangingPunct="1">
              <a:buFont typeface="Wingdings" pitchFamily="2" charset="2"/>
              <a:buNone/>
              <a:defRPr/>
            </a:pPr>
            <a:endParaRPr lang="en-US" sz="2000" b="1" dirty="0">
              <a:latin typeface="Times New Roman" pitchFamily="18" charset="0"/>
            </a:endParaRPr>
          </a:p>
          <a:p>
            <a:pPr marL="0" indent="0" algn="ctr" eaLnBrk="1" hangingPunct="1">
              <a:buFont typeface="Wingdings" pitchFamily="2" charset="2"/>
              <a:buNone/>
              <a:defRPr/>
            </a:pPr>
            <a:r>
              <a:rPr lang="en-US" sz="3600" b="1" dirty="0">
                <a:latin typeface="Times New Roman" pitchFamily="18" charset="0"/>
              </a:rPr>
              <a:t>The Resurrection declares His person and work to be true –                        Romans 1:4</a:t>
            </a:r>
          </a:p>
          <a:p>
            <a:pPr marL="0" indent="0" algn="ctr" eaLnBrk="1" hangingPunct="1">
              <a:buFont typeface="Wingdings" pitchFamily="2" charset="2"/>
              <a:buNone/>
              <a:defRPr/>
            </a:pPr>
            <a:endParaRPr lang="en-US" sz="2000" b="1" dirty="0">
              <a:latin typeface="Times New Roman" pitchFamily="18" charset="0"/>
            </a:endParaRPr>
          </a:p>
          <a:p>
            <a:pPr marL="0" indent="0" algn="ctr" eaLnBrk="1" hangingPunct="1">
              <a:buFont typeface="Wingdings" pitchFamily="2" charset="2"/>
              <a:buNone/>
              <a:defRPr/>
            </a:pPr>
            <a:r>
              <a:rPr lang="en-US" altLang="en-US" sz="3600" dirty="0">
                <a:solidFill>
                  <a:schemeClr val="hlink"/>
                </a:solidFill>
                <a:latin typeface="Times New Roman" pitchFamily="18" charset="0"/>
              </a:rPr>
              <a:t>This </a:t>
            </a:r>
            <a:r>
              <a:rPr lang="en-US" altLang="en-US" sz="3600" b="1" i="1" dirty="0">
                <a:solidFill>
                  <a:schemeClr val="hlink"/>
                </a:solidFill>
                <a:latin typeface="Times New Roman" pitchFamily="18" charset="0"/>
              </a:rPr>
              <a:t>Man </a:t>
            </a:r>
            <a:r>
              <a:rPr lang="en-US" altLang="en-US" sz="3600" dirty="0">
                <a:solidFill>
                  <a:schemeClr val="hlink"/>
                </a:solidFill>
                <a:latin typeface="Times New Roman" pitchFamily="18" charset="0"/>
              </a:rPr>
              <a:t>and this </a:t>
            </a:r>
            <a:r>
              <a:rPr lang="en-US" altLang="en-US" sz="3600" b="1" i="1" dirty="0">
                <a:solidFill>
                  <a:schemeClr val="hlink"/>
                </a:solidFill>
                <a:latin typeface="Times New Roman" pitchFamily="18" charset="0"/>
              </a:rPr>
              <a:t>event </a:t>
            </a:r>
            <a:r>
              <a:rPr lang="en-US" altLang="en-US" sz="3600" dirty="0">
                <a:solidFill>
                  <a:schemeClr val="hlink"/>
                </a:solidFill>
                <a:latin typeface="Times New Roman" pitchFamily="18" charset="0"/>
              </a:rPr>
              <a:t>is to </a:t>
            </a:r>
            <a:r>
              <a:rPr lang="en-US" altLang="en-US" sz="3600" b="1" i="1" dirty="0">
                <a:solidFill>
                  <a:schemeClr val="hlink"/>
                </a:solidFill>
                <a:latin typeface="Times New Roman" pitchFamily="18" charset="0"/>
              </a:rPr>
              <a:t>define me!</a:t>
            </a:r>
          </a:p>
          <a:p>
            <a:pPr marL="0" indent="0" algn="ctr" eaLnBrk="1" hangingPunct="1">
              <a:buFont typeface="Wingdings" pitchFamily="2" charset="2"/>
              <a:buNone/>
              <a:defRPr/>
            </a:pPr>
            <a:endParaRPr lang="en-US" sz="3600" b="1" dirty="0">
              <a:latin typeface="Times New Roman" pitchFamily="18" charset="0"/>
            </a:endParaRPr>
          </a:p>
        </p:txBody>
      </p:sp>
    </p:spTree>
    <p:extLst>
      <p:ext uri="{BB962C8B-B14F-4D97-AF65-F5344CB8AC3E}">
        <p14:creationId xmlns:p14="http://schemas.microsoft.com/office/powerpoint/2010/main" val="272049664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defRPr/>
            </a:pPr>
            <a:r>
              <a:rPr lang="en-US" sz="6500" b="0" dirty="0"/>
              <a:t>Of </a:t>
            </a:r>
            <a:r>
              <a:rPr lang="en-US" sz="6500" i="1" dirty="0"/>
              <a:t>Second</a:t>
            </a:r>
            <a:r>
              <a:rPr lang="en-US" sz="6500" b="0" dirty="0"/>
              <a:t> Importance</a:t>
            </a:r>
          </a:p>
        </p:txBody>
      </p:sp>
      <p:sp>
        <p:nvSpPr>
          <p:cNvPr id="60419" name="Rectangle 3"/>
          <p:cNvSpPr>
            <a:spLocks noGrp="1" noChangeArrowheads="1"/>
          </p:cNvSpPr>
          <p:nvPr>
            <p:ph type="body" idx="4294967295"/>
          </p:nvPr>
        </p:nvSpPr>
        <p:spPr/>
        <p:txBody>
          <a:bodyPr/>
          <a:lstStyle/>
          <a:p>
            <a:pPr marL="0" indent="0" eaLnBrk="1" hangingPunct="1">
              <a:buFont typeface="Wingdings" pitchFamily="2" charset="2"/>
              <a:buNone/>
              <a:defRPr/>
            </a:pPr>
            <a:r>
              <a:rPr lang="en-US" b="1" dirty="0">
                <a:latin typeface="Times New Roman" pitchFamily="18" charset="0"/>
              </a:rPr>
              <a:t>If the death, burial, and resurrection of Jesus is “</a:t>
            </a:r>
            <a:r>
              <a:rPr lang="en-US" b="1" i="1" dirty="0">
                <a:latin typeface="Times New Roman" pitchFamily="18" charset="0"/>
              </a:rPr>
              <a:t>of first importance,” </a:t>
            </a:r>
            <a:r>
              <a:rPr lang="en-US" b="1" dirty="0">
                <a:latin typeface="Times New Roman" pitchFamily="18" charset="0"/>
              </a:rPr>
              <a:t>then what is of second importance?</a:t>
            </a:r>
          </a:p>
          <a:p>
            <a:pPr marL="0" indent="0" eaLnBrk="1" hangingPunct="1">
              <a:buFont typeface="Wingdings" pitchFamily="2" charset="2"/>
              <a:buNone/>
              <a:defRPr/>
            </a:pPr>
            <a:endParaRPr lang="en-US" b="1" dirty="0">
              <a:latin typeface="Times New Roman" pitchFamily="18" charset="0"/>
            </a:endParaRPr>
          </a:p>
          <a:p>
            <a:pPr marL="0" indent="0" eaLnBrk="1" hangingPunct="1">
              <a:buFont typeface="Wingdings" pitchFamily="2" charset="2"/>
              <a:buNone/>
              <a:defRPr/>
            </a:pPr>
            <a:r>
              <a:rPr lang="en-US" b="1" i="1" dirty="0">
                <a:latin typeface="Times New Roman" pitchFamily="18" charset="0"/>
              </a:rPr>
              <a:t>“Of second importance” </a:t>
            </a:r>
            <a:r>
              <a:rPr lang="en-US" b="1" dirty="0">
                <a:latin typeface="Times New Roman" pitchFamily="18" charset="0"/>
              </a:rPr>
              <a:t>is how we respond to the death, burial, and resurrection of Jesus.</a:t>
            </a:r>
          </a:p>
          <a:p>
            <a:pPr marL="0" indent="0" eaLnBrk="1" hangingPunct="1">
              <a:buFont typeface="Wingdings" pitchFamily="2" charset="2"/>
              <a:buNone/>
              <a:defRPr/>
            </a:pPr>
            <a:endParaRPr lang="en-US" b="1" dirty="0">
              <a:latin typeface="Times New Roman" pitchFamily="18" charset="0"/>
            </a:endParaRPr>
          </a:p>
          <a:p>
            <a:pPr marL="0" indent="0" eaLnBrk="1" hangingPunct="1">
              <a:buFont typeface="Wingdings" pitchFamily="2" charset="2"/>
              <a:buNone/>
              <a:defRPr/>
            </a:pPr>
            <a:r>
              <a:rPr lang="en-US" b="1" dirty="0">
                <a:latin typeface="Times New Roman" pitchFamily="18" charset="0"/>
              </a:rPr>
              <a:t>Consider Romans 6:3-11</a:t>
            </a:r>
            <a:endParaRPr lang="en-US" sz="2400" b="1" dirty="0">
              <a:latin typeface="Times New Roman" pitchFamily="18" charset="0"/>
            </a:endParaRPr>
          </a:p>
          <a:p>
            <a:pPr marL="0" indent="0" eaLnBrk="1" hangingPunct="1">
              <a:buFont typeface="Wingdings" pitchFamily="2" charset="2"/>
              <a:buNone/>
              <a:defRPr/>
            </a:pPr>
            <a:endParaRPr lang="en-US" sz="2800" b="1" dirty="0">
              <a:latin typeface="Times New Roman" pitchFamily="18" charset="0"/>
            </a:endParaRPr>
          </a:p>
        </p:txBody>
      </p:sp>
    </p:spTree>
    <p:extLst>
      <p:ext uri="{BB962C8B-B14F-4D97-AF65-F5344CB8AC3E}">
        <p14:creationId xmlns:p14="http://schemas.microsoft.com/office/powerpoint/2010/main" val="395136720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 name="Rounded Rectangle 21"/>
          <p:cNvSpPr/>
          <p:nvPr/>
        </p:nvSpPr>
        <p:spPr bwMode="auto">
          <a:xfrm>
            <a:off x="1865902" y="115153"/>
            <a:ext cx="5436713" cy="1861640"/>
          </a:xfrm>
          <a:prstGeom prst="roundRect">
            <a:avLst/>
          </a:prstGeom>
          <a:solidFill>
            <a:schemeClr val="tx1"/>
          </a:solidFill>
          <a:ln w="25400" cap="flat" cmpd="sng" algn="ctr">
            <a:solidFill>
              <a:srgbClr val="FF7C80"/>
            </a:solidFill>
            <a:prstDash val="solid"/>
            <a:round/>
            <a:headEnd type="none" w="med" len="med"/>
            <a:tailEnd type="none" w="med" len="med"/>
          </a:ln>
          <a:effectLst/>
        </p:spPr>
        <p:txBody>
          <a:bodyPr vert="horz" wrap="square" lIns="64123" tIns="32055" rIns="64123" bIns="32055" numCol="1" rtlCol="0" anchor="t" anchorCtr="0" compatLnSpc="1">
            <a:prstTxWarp prst="textNoShape">
              <a:avLst/>
            </a:prstTxWarp>
          </a:bodyPr>
          <a:lstStyle/>
          <a:p>
            <a:pPr algn="ctr" defTabSz="641199" fontAlgn="base">
              <a:spcBef>
                <a:spcPct val="0"/>
              </a:spcBef>
              <a:spcAft>
                <a:spcPct val="0"/>
              </a:spcAft>
            </a:pPr>
            <a:endParaRPr lang="en-US" sz="3000">
              <a:solidFill>
                <a:srgbClr val="000000"/>
              </a:solidFill>
              <a:sym typeface="Gill Sans" charset="0"/>
            </a:endParaRPr>
          </a:p>
        </p:txBody>
      </p:sp>
      <p:sp>
        <p:nvSpPr>
          <p:cNvPr id="23" name="Rectangle 22"/>
          <p:cNvSpPr/>
          <p:nvPr/>
        </p:nvSpPr>
        <p:spPr>
          <a:xfrm>
            <a:off x="2103405" y="203812"/>
            <a:ext cx="5045676" cy="1687962"/>
          </a:xfrm>
          <a:prstGeom prst="rect">
            <a:avLst/>
          </a:prstGeom>
        </p:spPr>
        <p:txBody>
          <a:bodyPr wrap="square" lIns="64123" tIns="32055" rIns="64123" bIns="32055">
            <a:spAutoFit/>
          </a:bodyPr>
          <a:lstStyle/>
          <a:p>
            <a:pPr defTabSz="642915" fontAlgn="base">
              <a:spcBef>
                <a:spcPct val="0"/>
              </a:spcBef>
              <a:spcAft>
                <a:spcPct val="0"/>
              </a:spcAft>
            </a:pPr>
            <a:r>
              <a:rPr lang="en-US" sz="2500" b="1" dirty="0">
                <a:solidFill>
                  <a:srgbClr val="FFFFFF"/>
                </a:solidFill>
                <a:latin typeface="Calibri" pitchFamily="34" charset="0"/>
                <a:cs typeface="Calibri" pitchFamily="34" charset="0"/>
                <a:sym typeface="Gill Sans" charset="0"/>
              </a:rPr>
              <a:t>"Do you not know that as many of us as were </a:t>
            </a:r>
            <a:r>
              <a:rPr lang="en-US" sz="2500" b="1" dirty="0">
                <a:solidFill>
                  <a:srgbClr val="FFFF00"/>
                </a:solidFill>
                <a:latin typeface="Calibri" pitchFamily="34" charset="0"/>
                <a:cs typeface="Calibri" pitchFamily="34" charset="0"/>
                <a:sym typeface="Gill Sans" charset="0"/>
              </a:rPr>
              <a:t>baptized into Christ </a:t>
            </a:r>
            <a:r>
              <a:rPr lang="en-US" sz="2500" b="1" dirty="0">
                <a:solidFill>
                  <a:srgbClr val="FFFFFF"/>
                </a:solidFill>
                <a:latin typeface="Calibri" pitchFamily="34" charset="0"/>
                <a:cs typeface="Calibri" pitchFamily="34" charset="0"/>
                <a:sym typeface="Gill Sans" charset="0"/>
              </a:rPr>
              <a:t>Jesus were </a:t>
            </a:r>
            <a:r>
              <a:rPr lang="en-US" sz="2500" b="1" dirty="0">
                <a:solidFill>
                  <a:srgbClr val="FFFF00"/>
                </a:solidFill>
                <a:latin typeface="Calibri" pitchFamily="34" charset="0"/>
                <a:cs typeface="Calibri" pitchFamily="34" charset="0"/>
                <a:sym typeface="Gill Sans" charset="0"/>
              </a:rPr>
              <a:t>baptized into His death</a:t>
            </a:r>
            <a:r>
              <a:rPr lang="en-US" sz="2500" b="1" dirty="0">
                <a:solidFill>
                  <a:srgbClr val="FFFFFF"/>
                </a:solidFill>
                <a:latin typeface="Calibri" pitchFamily="34" charset="0"/>
                <a:cs typeface="Calibri" pitchFamily="34" charset="0"/>
                <a:sym typeface="Gill Sans" charset="0"/>
              </a:rPr>
              <a:t>?"</a:t>
            </a:r>
          </a:p>
          <a:p>
            <a:pPr algn="ctr" defTabSz="642915" fontAlgn="base">
              <a:spcBef>
                <a:spcPts val="844"/>
              </a:spcBef>
              <a:spcAft>
                <a:spcPct val="0"/>
              </a:spcAft>
            </a:pPr>
            <a:r>
              <a:rPr lang="en-US" sz="2200" i="1" dirty="0">
                <a:solidFill>
                  <a:srgbClr val="FFFFFF"/>
                </a:solidFill>
                <a:latin typeface="Calibri" pitchFamily="34" charset="0"/>
                <a:cs typeface="Calibri" pitchFamily="34" charset="0"/>
                <a:sym typeface="Gill Sans" charset="0"/>
              </a:rPr>
              <a:t>Romans 6:3</a:t>
            </a:r>
          </a:p>
        </p:txBody>
      </p:sp>
      <p:grpSp>
        <p:nvGrpSpPr>
          <p:cNvPr id="45059" name="Group 4"/>
          <p:cNvGrpSpPr>
            <a:grpSpLocks/>
          </p:cNvGrpSpPr>
          <p:nvPr/>
        </p:nvGrpSpPr>
        <p:grpSpPr bwMode="auto">
          <a:xfrm>
            <a:off x="-260076" y="5166941"/>
            <a:ext cx="3481462" cy="2032620"/>
            <a:chOff x="0" y="0"/>
            <a:chExt cx="3120" cy="1821"/>
          </a:xfrm>
        </p:grpSpPr>
        <p:pic>
          <p:nvPicPr>
            <p:cNvPr id="46082" name="Picture 2"/>
            <p:cNvPicPr>
              <a:picLocks noChangeAspect="1" noChangeArrowheads="1"/>
            </p:cNvPicPr>
            <p:nvPr/>
          </p:nvPicPr>
          <p:blipFill>
            <a:blip r:embed="rId3"/>
            <a:srcRect/>
            <a:stretch>
              <a:fillRect/>
            </a:stretch>
          </p:blipFill>
          <p:spPr bwMode="auto">
            <a:xfrm>
              <a:off x="0" y="41"/>
              <a:ext cx="3120" cy="1780"/>
            </a:xfrm>
            <a:prstGeom prst="rect">
              <a:avLst/>
            </a:prstGeom>
            <a:noFill/>
            <a:ln>
              <a:noFill/>
            </a:ln>
            <a:effectLst>
              <a:outerShdw blurRad="1905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083" name="Picture 3"/>
            <p:cNvPicPr>
              <a:picLocks noChangeAspect="1" noChangeArrowheads="1"/>
            </p:cNvPicPr>
            <p:nvPr/>
          </p:nvPicPr>
          <p:blipFill>
            <a:blip r:embed="rId4"/>
            <a:srcRect/>
            <a:stretch>
              <a:fillRect/>
            </a:stretch>
          </p:blipFill>
          <p:spPr bwMode="auto">
            <a:xfrm>
              <a:off x="1242" y="0"/>
              <a:ext cx="1836" cy="1636"/>
            </a:xfrm>
            <a:prstGeom prst="rect">
              <a:avLst/>
            </a:prstGeom>
            <a:noFill/>
            <a:ln>
              <a:noFill/>
            </a:ln>
            <a:effectLst>
              <a:outerShdw blurRad="1905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46087" name="Picture 7"/>
          <p:cNvPicPr>
            <a:picLocks noChangeAspect="1" noChangeArrowheads="1"/>
          </p:cNvPicPr>
          <p:nvPr/>
        </p:nvPicPr>
        <p:blipFill>
          <a:blip r:embed="rId5"/>
          <a:srcRect/>
          <a:stretch>
            <a:fillRect/>
          </a:stretch>
        </p:blipFill>
        <p:spPr bwMode="auto">
          <a:xfrm rot="21402028">
            <a:off x="804367" y="1497991"/>
            <a:ext cx="3907998" cy="3279017"/>
          </a:xfrm>
          <a:prstGeom prst="rect">
            <a:avLst/>
          </a:prstGeom>
          <a:noFill/>
          <a:ln>
            <a:noFill/>
          </a:ln>
          <a:effectLst>
            <a:outerShdw blurRad="38100" dist="177799"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100" name="Picture 20"/>
          <p:cNvPicPr>
            <a:picLocks noChangeAspect="1" noChangeArrowheads="1"/>
          </p:cNvPicPr>
          <p:nvPr/>
        </p:nvPicPr>
        <p:blipFill>
          <a:blip r:embed="rId6"/>
          <a:srcRect/>
          <a:stretch>
            <a:fillRect/>
          </a:stretch>
        </p:blipFill>
        <p:spPr bwMode="auto">
          <a:xfrm>
            <a:off x="5885146" y="5987355"/>
            <a:ext cx="3183434" cy="1205508"/>
          </a:xfrm>
          <a:prstGeom prst="rect">
            <a:avLst/>
          </a:prstGeom>
          <a:noFill/>
          <a:ln>
            <a:noFill/>
          </a:ln>
          <a:effectLst>
            <a:outerShdw blurRad="63500" dist="50799" dir="3600056" algn="ctr" rotWithShape="0">
              <a:srgbClr val="000000"/>
            </a:outerShdw>
          </a:effectLst>
          <a:extLst>
            <a:ext uri="{909E8E84-426E-40DD-AFC4-6F175D3DCCD1}">
              <a14:hiddenFill xmlns:a14="http://schemas.microsoft.com/office/drawing/2010/main">
                <a:solidFill>
                  <a:srgbClr val="FFFFFF">
                    <a:alpha val="43999"/>
                  </a:srgbClr>
                </a:solidFill>
              </a14:hiddenFill>
            </a:ext>
            <a:ext uri="{91240B29-F687-4F45-9708-019B960494DF}">
              <a14:hiddenLine xmlns:a14="http://schemas.microsoft.com/office/drawing/2010/main" w="12700" cap="flat">
                <a:solidFill>
                  <a:schemeClr val="tx1">
                    <a:alpha val="43999"/>
                  </a:schemeClr>
                </a:solidFill>
                <a:miter lim="800000"/>
                <a:headEnd/>
                <a:tailEnd/>
              </a14:hiddenLine>
            </a:ext>
          </a:extLst>
        </p:spPr>
      </p:pic>
      <p:grpSp>
        <p:nvGrpSpPr>
          <p:cNvPr id="45066" name="Group 13"/>
          <p:cNvGrpSpPr>
            <a:grpSpLocks/>
          </p:cNvGrpSpPr>
          <p:nvPr/>
        </p:nvGrpSpPr>
        <p:grpSpPr bwMode="auto">
          <a:xfrm>
            <a:off x="1" y="647403"/>
            <a:ext cx="2259211" cy="2277508"/>
            <a:chOff x="0" y="0"/>
            <a:chExt cx="2024" cy="2040"/>
          </a:xfrm>
        </p:grpSpPr>
        <p:sp>
          <p:nvSpPr>
            <p:cNvPr id="45070" name="AutoShape 11"/>
            <p:cNvSpPr>
              <a:spLocks/>
            </p:cNvSpPr>
            <p:nvPr/>
          </p:nvSpPr>
          <p:spPr bwMode="auto">
            <a:xfrm>
              <a:off x="0" y="0"/>
              <a:ext cx="2024" cy="2040"/>
            </a:xfrm>
            <a:prstGeom prst="star8">
              <a:avLst>
                <a:gd name="adj" fmla="val 27060"/>
              </a:avLst>
            </a:prstGeom>
            <a:gradFill rotWithShape="0">
              <a:gsLst>
                <a:gs pos="0">
                  <a:srgbClr val="000000"/>
                </a:gs>
                <a:gs pos="100000">
                  <a:srgbClr val="000000">
                    <a:alpha val="0"/>
                  </a:srgbClr>
                </a:gs>
              </a:gsLst>
              <a:path path="rect">
                <a:fillToRect l="50000" t="50000" r="50000" b="50000"/>
              </a:path>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defTabSz="642915" fontAlgn="base">
                <a:spcBef>
                  <a:spcPct val="0"/>
                </a:spcBef>
                <a:spcAft>
                  <a:spcPct val="0"/>
                </a:spcAft>
              </a:pPr>
              <a:endParaRPr lang="en-US" sz="3000">
                <a:solidFill>
                  <a:srgbClr val="000000"/>
                </a:solidFill>
                <a:sym typeface="Gill Sans" charset="0"/>
              </a:endParaRPr>
            </a:p>
          </p:txBody>
        </p:sp>
        <p:pic>
          <p:nvPicPr>
            <p:cNvPr id="46092" name="Picture 12"/>
            <p:cNvPicPr>
              <a:picLocks noChangeAspect="1" noChangeArrowheads="1"/>
            </p:cNvPicPr>
            <p:nvPr/>
          </p:nvPicPr>
          <p:blipFill>
            <a:blip r:embed="rId7"/>
            <a:srcRect/>
            <a:stretch>
              <a:fillRect/>
            </a:stretch>
          </p:blipFill>
          <p:spPr bwMode="auto">
            <a:xfrm>
              <a:off x="704" y="88"/>
              <a:ext cx="610" cy="1767"/>
            </a:xfrm>
            <a:prstGeom prst="rect">
              <a:avLst/>
            </a:prstGeom>
            <a:noFill/>
            <a:ln>
              <a:noFill/>
            </a:ln>
            <a:effectLst>
              <a:outerShdw blurRad="63500" dist="76200" dir="3960011"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sp>
        <p:nvSpPr>
          <p:cNvPr id="25" name="TextBox 24"/>
          <p:cNvSpPr txBox="1"/>
          <p:nvPr/>
        </p:nvSpPr>
        <p:spPr>
          <a:xfrm rot="2074000">
            <a:off x="820504" y="2816958"/>
            <a:ext cx="3511236" cy="1504472"/>
          </a:xfrm>
          <a:prstGeom prst="rect">
            <a:avLst/>
          </a:prstGeom>
          <a:noFill/>
        </p:spPr>
        <p:txBody>
          <a:bodyPr wrap="square" lIns="64123" tIns="32055" rIns="64123" bIns="32055" rtlCol="0">
            <a:prstTxWarp prst="textArchUp">
              <a:avLst/>
            </a:prstTxWarp>
            <a:spAutoFit/>
          </a:bodyPr>
          <a:lstStyle/>
          <a:p>
            <a:pPr algn="ctr" defTabSz="642915" fontAlgn="base">
              <a:spcBef>
                <a:spcPct val="0"/>
              </a:spcBef>
              <a:spcAft>
                <a:spcPct val="0"/>
              </a:spcAft>
            </a:pPr>
            <a:r>
              <a:rPr lang="en-US" sz="3100" b="1" dirty="0">
                <a:solidFill>
                  <a:srgbClr val="FFFFFF"/>
                </a:solidFill>
                <a:effectLst>
                  <a:glow rad="63500">
                    <a:srgbClr val="000000"/>
                  </a:glow>
                </a:effectLst>
                <a:sym typeface="Gill Sans" charset="0"/>
              </a:rPr>
              <a:t>INTO CHRIST</a:t>
            </a:r>
          </a:p>
        </p:txBody>
      </p:sp>
      <p:sp>
        <p:nvSpPr>
          <p:cNvPr id="21" name="Rounded Rectangle 20"/>
          <p:cNvSpPr/>
          <p:nvPr/>
        </p:nvSpPr>
        <p:spPr bwMode="auto">
          <a:xfrm>
            <a:off x="6045532" y="4164699"/>
            <a:ext cx="2782864" cy="1861640"/>
          </a:xfrm>
          <a:prstGeom prst="roundRect">
            <a:avLst/>
          </a:prstGeom>
          <a:solidFill>
            <a:srgbClr val="C00000"/>
          </a:solidFill>
          <a:ln w="25400" cap="flat" cmpd="sng" algn="ctr">
            <a:solidFill>
              <a:schemeClr val="tx1"/>
            </a:solidFill>
            <a:prstDash val="solid"/>
            <a:round/>
            <a:headEnd type="none" w="med" len="med"/>
            <a:tailEnd type="none" w="med" len="med"/>
          </a:ln>
          <a:effectLst/>
        </p:spPr>
        <p:txBody>
          <a:bodyPr vert="horz" wrap="square" lIns="64123" tIns="32055" rIns="64123" bIns="32055" numCol="1" rtlCol="0" anchor="t" anchorCtr="0" compatLnSpc="1">
            <a:prstTxWarp prst="textNoShape">
              <a:avLst/>
            </a:prstTxWarp>
          </a:bodyPr>
          <a:lstStyle/>
          <a:p>
            <a:pPr algn="ctr" defTabSz="641199" fontAlgn="base">
              <a:spcBef>
                <a:spcPct val="0"/>
              </a:spcBef>
              <a:spcAft>
                <a:spcPct val="0"/>
              </a:spcAft>
            </a:pPr>
            <a:endParaRPr lang="en-US" sz="3000">
              <a:solidFill>
                <a:srgbClr val="000000"/>
              </a:solidFill>
              <a:sym typeface="Gill Sans" charset="0"/>
            </a:endParaRPr>
          </a:p>
        </p:txBody>
      </p:sp>
      <p:sp>
        <p:nvSpPr>
          <p:cNvPr id="3" name="TextBox 2"/>
          <p:cNvSpPr txBox="1"/>
          <p:nvPr/>
        </p:nvSpPr>
        <p:spPr>
          <a:xfrm>
            <a:off x="6213514" y="4262358"/>
            <a:ext cx="2447001" cy="1666322"/>
          </a:xfrm>
          <a:prstGeom prst="rect">
            <a:avLst/>
          </a:prstGeom>
          <a:noFill/>
        </p:spPr>
        <p:txBody>
          <a:bodyPr wrap="square" lIns="64123" tIns="32055" rIns="64123" bIns="32055" rtlCol="0">
            <a:spAutoFit/>
          </a:bodyPr>
          <a:lstStyle/>
          <a:p>
            <a:pPr algn="ctr" defTabSz="642915" fontAlgn="base">
              <a:spcBef>
                <a:spcPct val="0"/>
              </a:spcBef>
              <a:spcAft>
                <a:spcPct val="0"/>
              </a:spcAft>
            </a:pPr>
            <a:r>
              <a:rPr lang="en-US" sz="2500" b="1" dirty="0">
                <a:solidFill>
                  <a:srgbClr val="FFFFFF"/>
                </a:solidFill>
                <a:effectLst>
                  <a:glow rad="114300">
                    <a:srgbClr val="000000"/>
                  </a:glow>
                </a:effectLst>
                <a:latin typeface="Arial Narrow" pitchFamily="34" charset="0"/>
                <a:sym typeface="Gill Sans" charset="0"/>
              </a:rPr>
              <a:t>It was in His </a:t>
            </a:r>
            <a:r>
              <a:rPr lang="en-US" sz="2500" b="1" dirty="0">
                <a:solidFill>
                  <a:srgbClr val="FFFF00"/>
                </a:solidFill>
                <a:effectLst>
                  <a:glow rad="114300">
                    <a:srgbClr val="000000"/>
                  </a:glow>
                </a:effectLst>
                <a:latin typeface="Arial Narrow" pitchFamily="34" charset="0"/>
                <a:sym typeface="Gill Sans" charset="0"/>
              </a:rPr>
              <a:t>death</a:t>
            </a:r>
            <a:r>
              <a:rPr lang="en-US" sz="2500" b="1" dirty="0">
                <a:solidFill>
                  <a:srgbClr val="FFFFFF"/>
                </a:solidFill>
                <a:effectLst>
                  <a:glow rad="114300">
                    <a:srgbClr val="000000"/>
                  </a:glow>
                </a:effectLst>
                <a:latin typeface="Arial Narrow" pitchFamily="34" charset="0"/>
                <a:sym typeface="Gill Sans" charset="0"/>
              </a:rPr>
              <a:t> on the cross that His </a:t>
            </a:r>
            <a:r>
              <a:rPr lang="en-US" sz="2500" b="1" dirty="0">
                <a:solidFill>
                  <a:srgbClr val="FFFF00"/>
                </a:solidFill>
                <a:effectLst>
                  <a:glow rad="114300">
                    <a:srgbClr val="000000"/>
                  </a:glow>
                </a:effectLst>
                <a:latin typeface="Arial Narrow" pitchFamily="34" charset="0"/>
                <a:sym typeface="Gill Sans" charset="0"/>
              </a:rPr>
              <a:t>blood</a:t>
            </a:r>
            <a:r>
              <a:rPr lang="en-US" sz="2500" b="1" dirty="0">
                <a:solidFill>
                  <a:srgbClr val="FFFFFF"/>
                </a:solidFill>
                <a:effectLst>
                  <a:glow rad="114300">
                    <a:srgbClr val="000000"/>
                  </a:glow>
                </a:effectLst>
                <a:latin typeface="Arial Narrow" pitchFamily="34" charset="0"/>
                <a:sym typeface="Gill Sans" charset="0"/>
              </a:rPr>
              <a:t> was shed for our sins</a:t>
            </a:r>
            <a:r>
              <a:rPr lang="en-US" sz="2800" b="1" dirty="0">
                <a:solidFill>
                  <a:srgbClr val="FFFFFF"/>
                </a:solidFill>
                <a:effectLst>
                  <a:glow rad="114300">
                    <a:srgbClr val="000000"/>
                  </a:glow>
                </a:effectLst>
                <a:latin typeface="Arial Narrow" pitchFamily="34" charset="0"/>
                <a:sym typeface="Gill Sans" charset="0"/>
              </a:rPr>
              <a:t>.</a:t>
            </a:r>
          </a:p>
        </p:txBody>
      </p:sp>
      <p:pic>
        <p:nvPicPr>
          <p:cNvPr id="46089" name="Picture 9"/>
          <p:cNvPicPr>
            <a:picLocks noChangeArrowheads="1"/>
          </p:cNvPicPr>
          <p:nvPr/>
        </p:nvPicPr>
        <p:blipFill>
          <a:blip r:embed="rId8"/>
          <a:srcRect/>
          <a:stretch>
            <a:fillRect/>
          </a:stretch>
        </p:blipFill>
        <p:spPr bwMode="auto">
          <a:xfrm>
            <a:off x="3694658" y="4301463"/>
            <a:ext cx="1768078" cy="2223920"/>
          </a:xfrm>
          <a:prstGeom prst="rect">
            <a:avLst/>
          </a:prstGeom>
          <a:noFill/>
          <a:ln>
            <a:noFill/>
          </a:ln>
          <a:effectLst>
            <a:outerShdw blurRad="38100" dist="177799"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40860609"/>
      </p:ext>
    </p:extLst>
  </p:cSld>
  <p:clrMapOvr>
    <a:masterClrMapping/>
  </p:clrMapOvr>
  <p:transition spd="med">
    <p:fade/>
  </p:transition>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eam">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eam">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ream">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a:themeElements>
    <a:clrScheme name="">
      <a:dk1>
        <a:srgbClr val="000000"/>
      </a:dk1>
      <a:lt1>
        <a:srgbClr val="FFFFFF"/>
      </a:lt1>
      <a:dk2>
        <a:srgbClr val="000000"/>
      </a:dk2>
      <a:lt2>
        <a:srgbClr val="00010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
      <a:dk1>
        <a:srgbClr val="000000"/>
      </a:dk1>
      <a:lt1>
        <a:srgbClr val="FFFFFF"/>
      </a:lt1>
      <a:dk2>
        <a:srgbClr val="000000"/>
      </a:dk2>
      <a:lt2>
        <a:srgbClr val="00010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486</Words>
  <Application>Microsoft Office PowerPoint</Application>
  <PresentationFormat>On-screen Show (4:3)</PresentationFormat>
  <Paragraphs>73</Paragraphs>
  <Slides>11</Slides>
  <Notes>8</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Arial Narrow</vt:lpstr>
      <vt:lpstr>Calibri</vt:lpstr>
      <vt:lpstr>Garamond</vt:lpstr>
      <vt:lpstr>Gill Sans</vt:lpstr>
      <vt:lpstr>Times New Roman</vt:lpstr>
      <vt:lpstr>Wingdings</vt:lpstr>
      <vt:lpstr>Stream</vt:lpstr>
      <vt:lpstr>1_Stream</vt:lpstr>
      <vt:lpstr>2_Stream</vt:lpstr>
      <vt:lpstr>3_Stream</vt:lpstr>
      <vt:lpstr>1_Blank</vt:lpstr>
      <vt:lpstr>Blank</vt:lpstr>
      <vt:lpstr>Office Theme</vt:lpstr>
      <vt:lpstr>Of First Importance</vt:lpstr>
      <vt:lpstr>At the Core</vt:lpstr>
      <vt:lpstr>What defines you?</vt:lpstr>
      <vt:lpstr>Of First Importance</vt:lpstr>
      <vt:lpstr>The Gospel of Christ</vt:lpstr>
      <vt:lpstr>Romans 3:21-26</vt:lpstr>
      <vt:lpstr>Of First Importance</vt:lpstr>
      <vt:lpstr>Of Second Importance</vt:lpstr>
      <vt:lpstr>PowerPoint Presentation</vt:lpstr>
      <vt:lpstr>PowerPoint Presentation</vt:lpstr>
      <vt:lpstr>“I have been crucified with Christ...” Galatians 2:20</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First Importance</dc:title>
  <dc:creator>JHCicero</dc:creator>
  <cp:lastModifiedBy>Projector</cp:lastModifiedBy>
  <cp:revision>2</cp:revision>
  <cp:lastPrinted>2020-08-15T17:59:05Z</cp:lastPrinted>
  <dcterms:created xsi:type="dcterms:W3CDTF">2020-08-15T17:49:32Z</dcterms:created>
  <dcterms:modified xsi:type="dcterms:W3CDTF">2020-08-23T15:02:59Z</dcterms:modified>
</cp:coreProperties>
</file>