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1321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0214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473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967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0329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3821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4411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930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55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8326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8628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7CBC-9333-4BB4-92C5-289601C6A33C}" type="datetimeFigureOut">
              <a:rPr lang="es-GT" smtClean="0"/>
              <a:t>29/09/2020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FBA7-B573-4FBE-B3C9-9F8ED510F498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904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69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2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74558"/>
          </a:xfrm>
        </p:spPr>
        <p:txBody>
          <a:bodyPr>
            <a:noAutofit/>
          </a:bodyPr>
          <a:lstStyle/>
          <a:p>
            <a:pPr algn="ctr"/>
            <a:r>
              <a:rPr lang="en-US" sz="7000" b="1" u="sng" dirty="0" smtClean="0">
                <a:latin typeface="Rockwell" panose="02060603020205020403" pitchFamily="18" charset="0"/>
              </a:rPr>
              <a:t>Why We Need It</a:t>
            </a:r>
            <a:endParaRPr lang="es-GT" sz="70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5762"/>
            <a:ext cx="9144000" cy="57422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Sin is a dreadful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Sin doesn’t get better w/time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Sin is a deceptive disease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Sin is contagious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It is battle-tested against sin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Rockwell" panose="02060603020205020403" pitchFamily="18" charset="0"/>
              </a:rPr>
              <a:t>Sin is 100% fatal</a:t>
            </a:r>
          </a:p>
          <a:p>
            <a:endParaRPr lang="es-GT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1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Belt of Truth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442" y="685800"/>
            <a:ext cx="5546558" cy="20814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Rockwell" panose="02060603020205020403" pitchFamily="18" charset="0"/>
              </a:rPr>
              <a:t>A call to be prepared</a:t>
            </a:r>
          </a:p>
          <a:p>
            <a:pPr lvl="1">
              <a:lnSpc>
                <a:spcPct val="100000"/>
              </a:lnSpc>
            </a:pPr>
            <a:r>
              <a:rPr lang="en-US" sz="2000" smtClean="0">
                <a:latin typeface="Rockwell" panose="02060603020205020403" pitchFamily="18" charset="0"/>
              </a:rPr>
              <a:t>Luke 12:35</a:t>
            </a:r>
            <a:r>
              <a:rPr lang="en-US" sz="2000" dirty="0" smtClean="0">
                <a:latin typeface="Rockwell" panose="02060603020205020403" pitchFamily="18" charset="0"/>
              </a:rPr>
              <a:t>; 1 Pet 1:13a; Ex 12:11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Rockwell" panose="02060603020205020403" pitchFamily="18" charset="0"/>
              </a:rPr>
              <a:t>Frees from entanglements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Rockwell" panose="02060603020205020403" pitchFamily="18" charset="0"/>
              </a:rPr>
              <a:t>John 8:31-32; Heb 12:1; 2 Tim 2:4</a:t>
            </a:r>
            <a:endParaRPr lang="es-GT" sz="2000" dirty="0">
              <a:latin typeface="Rockwell" panose="02060603020205020403" pitchFamily="18" charset="0"/>
            </a:endParaRPr>
          </a:p>
        </p:txBody>
      </p:sp>
      <p:pic>
        <p:nvPicPr>
          <p:cNvPr id="2050" name="Picture 2" descr="WEARING THE BELT OF TRUTH | butterflyspeaksou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9"/>
          <a:stretch/>
        </p:blipFill>
        <p:spPr bwMode="auto">
          <a:xfrm>
            <a:off x="0" y="802942"/>
            <a:ext cx="3597443" cy="184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lt of truth... - Hot Teenager Pen Pal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6"/>
          <a:stretch/>
        </p:blipFill>
        <p:spPr bwMode="auto">
          <a:xfrm>
            <a:off x="1" y="3453062"/>
            <a:ext cx="3597441" cy="340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646947"/>
            <a:ext cx="91440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Sword of the Spirit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97442" y="3453062"/>
            <a:ext cx="5546558" cy="3404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Rockwell" panose="02060603020205020403" pitchFamily="18" charset="0"/>
              </a:rPr>
              <a:t>Take up the word of God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Heb 4:12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Rockwell" panose="02060603020205020403" pitchFamily="18" charset="0"/>
              </a:rPr>
              <a:t>Offense &amp; Defense</a:t>
            </a:r>
          </a:p>
          <a:p>
            <a:pPr lvl="1">
              <a:lnSpc>
                <a:spcPct val="100000"/>
              </a:lnSpc>
            </a:pPr>
            <a:r>
              <a:rPr lang="en-US" sz="2200" dirty="0" err="1" smtClean="0">
                <a:latin typeface="Rockwell" panose="02060603020205020403" pitchFamily="18" charset="0"/>
              </a:rPr>
              <a:t>Psa</a:t>
            </a:r>
            <a:r>
              <a:rPr lang="en-US" sz="2200" dirty="0" smtClean="0">
                <a:latin typeface="Rockwell" panose="02060603020205020403" pitchFamily="18" charset="0"/>
              </a:rPr>
              <a:t> 119:21; Rev 19:5a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Rockwell" panose="02060603020205020403" pitchFamily="18" charset="0"/>
              </a:rPr>
              <a:t>Training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Heb 5:12-14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Rockwell" panose="02060603020205020403" pitchFamily="18" charset="0"/>
              </a:rPr>
              <a:t>Of The Spirit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1 </a:t>
            </a:r>
            <a:r>
              <a:rPr lang="en-US" sz="2200" dirty="0" err="1" smtClean="0">
                <a:latin typeface="Rockwell" panose="02060603020205020403" pitchFamily="18" charset="0"/>
              </a:rPr>
              <a:t>Thes</a:t>
            </a:r>
            <a:r>
              <a:rPr lang="en-US" sz="2200" dirty="0" smtClean="0">
                <a:latin typeface="Rockwell" panose="02060603020205020403" pitchFamily="18" charset="0"/>
              </a:rPr>
              <a:t> 5:1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1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Shoes Of The Gospel Of Peace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442" y="685800"/>
            <a:ext cx="5546558" cy="239679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Firm Footing</a:t>
            </a:r>
          </a:p>
          <a:p>
            <a:pPr lvl="1">
              <a:lnSpc>
                <a:spcPct val="100000"/>
              </a:lnSpc>
            </a:pPr>
            <a:r>
              <a:rPr lang="en-US" sz="1800" dirty="0" err="1" smtClean="0">
                <a:latin typeface="Rockwell" panose="02060603020205020403" pitchFamily="18" charset="0"/>
              </a:rPr>
              <a:t>Psa</a:t>
            </a:r>
            <a:r>
              <a:rPr lang="en-US" sz="1800" dirty="0" smtClean="0">
                <a:latin typeface="Rockwell" panose="02060603020205020403" pitchFamily="18" charset="0"/>
              </a:rPr>
              <a:t> 121:2-3a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Peace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Rockwell" panose="02060603020205020403" pitchFamily="18" charset="0"/>
              </a:rPr>
              <a:t>Phil 4:7; Isa 2:4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Advance His Cause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Rockwell" panose="02060603020205020403" pitchFamily="18" charset="0"/>
              </a:rPr>
              <a:t>Rom 10:15</a:t>
            </a:r>
            <a:endParaRPr lang="es-GT" sz="1800" dirty="0">
              <a:latin typeface="Rockwell" panose="02060603020205020403" pitchFamily="18" charset="0"/>
            </a:endParaRPr>
          </a:p>
        </p:txBody>
      </p:sp>
      <p:pic>
        <p:nvPicPr>
          <p:cNvPr id="3076" name="Picture 4" descr="Conjectural Knowledge: Your shoes make you look like a crazy person. |  Historical shoes, Roman armor, Roman soldi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799"/>
            <a:ext cx="3597442" cy="24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0" y="3114421"/>
            <a:ext cx="91440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Shield of Faith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pic>
        <p:nvPicPr>
          <p:cNvPr id="3078" name="Picture 6" descr="Are You Maintaining Your “Large Shield of Faith”? — Watchtower ONLINE 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34"/>
          <a:stretch/>
        </p:blipFill>
        <p:spPr bwMode="auto">
          <a:xfrm>
            <a:off x="0" y="3832052"/>
            <a:ext cx="3597442" cy="302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3597442" y="3768389"/>
            <a:ext cx="5546558" cy="24604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Must Be Taken Up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1 Pet 1:5a; 1 John 5:4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Extinguishes Satan’s Arrows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Rom 8:1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We Push Back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1 Pet 3:15</a:t>
            </a:r>
          </a:p>
        </p:txBody>
      </p:sp>
    </p:spTree>
    <p:extLst>
      <p:ext uri="{BB962C8B-B14F-4D97-AF65-F5344CB8AC3E}">
        <p14:creationId xmlns:p14="http://schemas.microsoft.com/office/powerpoint/2010/main" val="412788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Shoes Of The Gospel Of Peace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442" y="685800"/>
            <a:ext cx="5546558" cy="239679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Firm Footing</a:t>
            </a:r>
          </a:p>
          <a:p>
            <a:pPr lvl="1">
              <a:lnSpc>
                <a:spcPct val="100000"/>
              </a:lnSpc>
            </a:pPr>
            <a:r>
              <a:rPr lang="en-US" sz="1800" dirty="0" err="1" smtClean="0">
                <a:latin typeface="Rockwell" panose="02060603020205020403" pitchFamily="18" charset="0"/>
              </a:rPr>
              <a:t>Psa</a:t>
            </a:r>
            <a:r>
              <a:rPr lang="en-US" sz="1800" dirty="0" smtClean="0">
                <a:latin typeface="Rockwell" panose="02060603020205020403" pitchFamily="18" charset="0"/>
              </a:rPr>
              <a:t> 121:2-3a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Peace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Rockwell" panose="02060603020205020403" pitchFamily="18" charset="0"/>
              </a:rPr>
              <a:t>Phil 4:7; Isa 2:4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Rockwell" panose="02060603020205020403" pitchFamily="18" charset="0"/>
              </a:rPr>
              <a:t>Advance His Cause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latin typeface="Rockwell" panose="02060603020205020403" pitchFamily="18" charset="0"/>
              </a:rPr>
              <a:t>Rom 10:15</a:t>
            </a:r>
            <a:endParaRPr lang="es-GT" sz="1800" dirty="0">
              <a:latin typeface="Rockwell" panose="02060603020205020403" pitchFamily="18" charset="0"/>
            </a:endParaRPr>
          </a:p>
        </p:txBody>
      </p:sp>
      <p:pic>
        <p:nvPicPr>
          <p:cNvPr id="3076" name="Picture 4" descr="Conjectural Knowledge: Your shoes make you look like a crazy person. |  Historical shoes, Roman armor, Roman soldi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799"/>
            <a:ext cx="3597442" cy="243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0" y="3114421"/>
            <a:ext cx="91440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Shield of Faith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97442" y="3768389"/>
            <a:ext cx="5546558" cy="34006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Must Be Taken Up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1 Pet 1:5a; 1 John 5:4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Extinguishes Satan’s Arrows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Rom 8:1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We Push Back</a:t>
            </a:r>
          </a:p>
          <a:p>
            <a:pPr lvl="1">
              <a:lnSpc>
                <a:spcPct val="100000"/>
              </a:lnSpc>
            </a:pPr>
            <a:r>
              <a:rPr lang="en-US" sz="1900" dirty="0" smtClean="0">
                <a:latin typeface="Rockwell" panose="02060603020205020403" pitchFamily="18" charset="0"/>
              </a:rPr>
              <a:t>1 Pet 3:15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Strength In Numbers</a:t>
            </a:r>
          </a:p>
          <a:p>
            <a:pPr lvl="1">
              <a:lnSpc>
                <a:spcPct val="100000"/>
              </a:lnSpc>
            </a:pPr>
            <a:r>
              <a:rPr lang="en-US" sz="1900" dirty="0" err="1" smtClean="0">
                <a:latin typeface="Rockwell" panose="02060603020205020403" pitchFamily="18" charset="0"/>
              </a:rPr>
              <a:t>Eph</a:t>
            </a:r>
            <a:r>
              <a:rPr lang="en-US" sz="1900" dirty="0" smtClean="0">
                <a:latin typeface="Rockwell" panose="02060603020205020403" pitchFamily="18" charset="0"/>
              </a:rPr>
              <a:t> 4:16</a:t>
            </a:r>
            <a:endParaRPr lang="es-GT" sz="1900" dirty="0">
              <a:latin typeface="Rockwell" panose="02060603020205020403" pitchFamily="18" charset="0"/>
            </a:endParaRPr>
          </a:p>
        </p:txBody>
      </p:sp>
      <p:pic>
        <p:nvPicPr>
          <p:cNvPr id="8" name="Picture 4" descr="Euxtonce Primary | Roaming Roma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2" t="5965" r="1785" b="4210"/>
          <a:stretch/>
        </p:blipFill>
        <p:spPr bwMode="auto">
          <a:xfrm>
            <a:off x="1" y="3768389"/>
            <a:ext cx="3597442" cy="30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775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Breastplate of Righteousness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5" y="685800"/>
            <a:ext cx="6136105" cy="2887577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Rockwell" panose="02060603020205020403" pitchFamily="18" charset="0"/>
              </a:rPr>
              <a:t>Protects the heart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Prov 4:23; 1 John 3:21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Rockwell" panose="02060603020205020403" pitchFamily="18" charset="0"/>
              </a:rPr>
              <a:t>Protects From Unexpected Attacks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Luke 24:34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000" dirty="0" smtClean="0">
                <a:latin typeface="Rockwell" panose="02060603020205020403" pitchFamily="18" charset="0"/>
              </a:rPr>
              <a:t>Covered w/Righteousness</a:t>
            </a:r>
          </a:p>
          <a:p>
            <a:pPr lvl="1">
              <a:lnSpc>
                <a:spcPct val="100000"/>
              </a:lnSpc>
            </a:pPr>
            <a:r>
              <a:rPr lang="en-US" sz="2200" dirty="0" smtClean="0">
                <a:latin typeface="Rockwell" panose="02060603020205020403" pitchFamily="18" charset="0"/>
              </a:rPr>
              <a:t>Prov 11:4; 2 Cor 5:21; Phil 3:8-9</a:t>
            </a:r>
          </a:p>
        </p:txBody>
      </p:sp>
      <p:pic>
        <p:nvPicPr>
          <p:cNvPr id="5122" name="Picture 2" descr="Covenant Church Of Naples | PCA - Naples, FL | Roman armor, Roman soldiers,  Roman warri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5800"/>
            <a:ext cx="3007894" cy="288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3645568"/>
            <a:ext cx="91440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 smtClean="0">
                <a:latin typeface="Rockwell" panose="02060603020205020403" pitchFamily="18" charset="0"/>
              </a:rPr>
              <a:t>Helmet of Salvation</a:t>
            </a:r>
            <a:endParaRPr lang="es-GT" sz="4800" b="1" u="sng" dirty="0">
              <a:latin typeface="Rockwell" panose="02060603020205020403" pitchFamily="18" charset="0"/>
            </a:endParaRPr>
          </a:p>
        </p:txBody>
      </p:sp>
      <p:pic>
        <p:nvPicPr>
          <p:cNvPr id="5124" name="Picture 4" descr="The Helmet of Salvation - Hardison Baptist Chu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1367"/>
            <a:ext cx="3007895" cy="252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007895" y="4403557"/>
            <a:ext cx="6136105" cy="2454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Assurance of Salvation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Rockwell" panose="02060603020205020403" pitchFamily="18" charset="0"/>
              </a:rPr>
              <a:t>1  John 5:13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Rockwell" panose="02060603020205020403" pitchFamily="18" charset="0"/>
              </a:rPr>
              <a:t>Hope of Salvation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>
                <a:latin typeface="Rockwell" panose="02060603020205020403" pitchFamily="18" charset="0"/>
              </a:rPr>
              <a:t>1 </a:t>
            </a:r>
            <a:r>
              <a:rPr lang="en-US" sz="2000" dirty="0" err="1" smtClean="0">
                <a:latin typeface="Rockwell" panose="02060603020205020403" pitchFamily="18" charset="0"/>
              </a:rPr>
              <a:t>Thes</a:t>
            </a:r>
            <a:r>
              <a:rPr lang="en-US" sz="2000" dirty="0" smtClean="0">
                <a:latin typeface="Rockwell" panose="02060603020205020403" pitchFamily="18" charset="0"/>
              </a:rPr>
              <a:t> 5:8; Heb 6:19; 2 Tim 1:12</a:t>
            </a:r>
          </a:p>
        </p:txBody>
      </p:sp>
    </p:spTree>
    <p:extLst>
      <p:ext uri="{BB962C8B-B14F-4D97-AF65-F5344CB8AC3E}">
        <p14:creationId xmlns:p14="http://schemas.microsoft.com/office/powerpoint/2010/main" val="263628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7217</TotalTime>
  <Words>238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Why We Need It</vt:lpstr>
      <vt:lpstr>Belt of Truth</vt:lpstr>
      <vt:lpstr>Shoes Of The Gospel Of Peace</vt:lpstr>
      <vt:lpstr>Shoes Of The Gospel Of Peace</vt:lpstr>
      <vt:lpstr>Breastplate of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ryan.h.hasty@gmail.com</cp:lastModifiedBy>
  <cp:revision>42</cp:revision>
  <dcterms:created xsi:type="dcterms:W3CDTF">2020-09-29T18:11:14Z</dcterms:created>
  <dcterms:modified xsi:type="dcterms:W3CDTF">2020-10-04T18:28:16Z</dcterms:modified>
</cp:coreProperties>
</file>