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62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-104" y="-152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0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40D8-A217-084A-82CD-95A169E91A3E}" type="datetimeFigureOut">
              <a:rPr lang="en-US" smtClean="0"/>
              <a:t>12/25/20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6BDA-0C55-474B-AFCF-3547034EE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us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9" y="3376595"/>
            <a:ext cx="4480956" cy="2240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Pray Without Ceasing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89542"/>
            <a:ext cx="7772400" cy="12476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Identifying and overcoming six excuses for prayerlessness in our 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0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o-bu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09" y="955725"/>
            <a:ext cx="4277301" cy="3191936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371600" y="5068610"/>
            <a:ext cx="6400800" cy="107766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Too Busy!</a:t>
            </a:r>
            <a:endParaRPr lang="en-US" sz="5400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371600" y="4716268"/>
            <a:ext cx="6400800" cy="904433"/>
          </a:xfrm>
        </p:spPr>
        <p:txBody>
          <a:bodyPr/>
          <a:lstStyle/>
          <a:p>
            <a:r>
              <a:rPr lang="en-US" u="sng" dirty="0" smtClean="0"/>
              <a:t>Excuse #1: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705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068610"/>
            <a:ext cx="6400800" cy="107766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Too Dry Spiritually!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16268"/>
            <a:ext cx="6400800" cy="904433"/>
          </a:xfrm>
        </p:spPr>
        <p:txBody>
          <a:bodyPr/>
          <a:lstStyle/>
          <a:p>
            <a:r>
              <a:rPr lang="en-US" u="sng" dirty="0" smtClean="0"/>
              <a:t>Excuse #2:</a:t>
            </a:r>
            <a:endParaRPr lang="en-US" u="sng" dirty="0"/>
          </a:p>
        </p:txBody>
      </p:sp>
      <p:pic>
        <p:nvPicPr>
          <p:cNvPr id="3" name="Picture 2" descr="deser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8" y="594700"/>
            <a:ext cx="4691523" cy="35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068610"/>
            <a:ext cx="6400800" cy="107766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Feel No Need!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16268"/>
            <a:ext cx="6400800" cy="904433"/>
          </a:xfrm>
        </p:spPr>
        <p:txBody>
          <a:bodyPr/>
          <a:lstStyle/>
          <a:p>
            <a:r>
              <a:rPr lang="en-US" u="sng" dirty="0" smtClean="0"/>
              <a:t>Excuse #3:</a:t>
            </a:r>
            <a:endParaRPr lang="en-US" u="sng" dirty="0"/>
          </a:p>
        </p:txBody>
      </p:sp>
      <p:pic>
        <p:nvPicPr>
          <p:cNvPr id="3" name="Picture 2" descr="image_119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77" y="627769"/>
            <a:ext cx="3533019" cy="35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068610"/>
            <a:ext cx="6400800" cy="107766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Too Bitter!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16268"/>
            <a:ext cx="6400800" cy="904433"/>
          </a:xfrm>
        </p:spPr>
        <p:txBody>
          <a:bodyPr/>
          <a:lstStyle/>
          <a:p>
            <a:r>
              <a:rPr lang="en-US" u="sng" dirty="0" smtClean="0"/>
              <a:t>Excuse #4:</a:t>
            </a:r>
            <a:endParaRPr lang="en-US" u="sng" dirty="0"/>
          </a:p>
        </p:txBody>
      </p:sp>
      <p:pic>
        <p:nvPicPr>
          <p:cNvPr id="2" name="Picture 1" descr="Couple-after-argu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60" y="830068"/>
            <a:ext cx="4875215" cy="32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068610"/>
            <a:ext cx="6400800" cy="107766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Too Ashamed!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16268"/>
            <a:ext cx="6400800" cy="904433"/>
          </a:xfrm>
        </p:spPr>
        <p:txBody>
          <a:bodyPr/>
          <a:lstStyle/>
          <a:p>
            <a:r>
              <a:rPr lang="en-US" u="sng" dirty="0" smtClean="0"/>
              <a:t>Excuse #5:</a:t>
            </a:r>
            <a:endParaRPr lang="en-US" u="sng" dirty="0"/>
          </a:p>
        </p:txBody>
      </p:sp>
      <p:pic>
        <p:nvPicPr>
          <p:cNvPr id="3" name="Picture 2" descr="ct-sc-health-1114-grief-or-depression-jpg-201211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18" y="1029300"/>
            <a:ext cx="4290589" cy="28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1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068610"/>
            <a:ext cx="6400800" cy="107766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Content with Mediocrity!</a:t>
            </a:r>
            <a:endParaRPr lang="en-US" sz="4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16268"/>
            <a:ext cx="6400800" cy="904433"/>
          </a:xfrm>
        </p:spPr>
        <p:txBody>
          <a:bodyPr/>
          <a:lstStyle/>
          <a:p>
            <a:r>
              <a:rPr lang="en-US" u="sng" dirty="0" smtClean="0"/>
              <a:t>Excuse #6:</a:t>
            </a:r>
            <a:endParaRPr lang="en-US" u="sng" dirty="0"/>
          </a:p>
        </p:txBody>
      </p:sp>
      <p:pic>
        <p:nvPicPr>
          <p:cNvPr id="3" name="Picture 2" descr="hotcold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12625"/>
          <a:stretch/>
        </p:blipFill>
        <p:spPr>
          <a:xfrm>
            <a:off x="1633773" y="797646"/>
            <a:ext cx="5869742" cy="31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4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4761"/>
          </a:xfrm>
        </p:spPr>
        <p:txBody>
          <a:bodyPr>
            <a:normAutofit/>
          </a:bodyPr>
          <a:lstStyle/>
          <a:p>
            <a:r>
              <a:rPr lang="en-US" dirty="0" smtClean="0"/>
              <a:t>Choose a time and a place</a:t>
            </a:r>
          </a:p>
          <a:p>
            <a:r>
              <a:rPr lang="en-US" dirty="0" smtClean="0"/>
              <a:t>Give God the first and the best</a:t>
            </a:r>
          </a:p>
          <a:p>
            <a:r>
              <a:rPr lang="en-US" dirty="0" smtClean="0"/>
              <a:t>Eliminate distraction</a:t>
            </a:r>
          </a:p>
          <a:p>
            <a:r>
              <a:rPr lang="en-US" dirty="0" smtClean="0"/>
              <a:t>Think about God as you pray</a:t>
            </a:r>
          </a:p>
          <a:p>
            <a:r>
              <a:rPr lang="en-US" dirty="0" smtClean="0"/>
              <a:t>Pray out loud</a:t>
            </a:r>
          </a:p>
          <a:p>
            <a:r>
              <a:rPr lang="en-US" dirty="0" smtClean="0"/>
              <a:t>Find a </a:t>
            </a:r>
            <a:r>
              <a:rPr lang="en-US" smtClean="0"/>
              <a:t>praying partner</a:t>
            </a:r>
            <a:endParaRPr lang="en-US" dirty="0" smtClean="0"/>
          </a:p>
          <a:p>
            <a:r>
              <a:rPr lang="en-US" dirty="0" smtClean="0"/>
              <a:t>Consider fasting</a:t>
            </a:r>
          </a:p>
          <a:p>
            <a:r>
              <a:rPr lang="en-US" dirty="0" smtClean="0"/>
              <a:t>Plan a 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6389</TotalTime>
  <Words>92</Words>
  <Application>Microsoft Macintosh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Pray Without Ceasing</vt:lpstr>
      <vt:lpstr>Too Busy!</vt:lpstr>
      <vt:lpstr>Too Dry Spiritually!</vt:lpstr>
      <vt:lpstr>Feel No Need!</vt:lpstr>
      <vt:lpstr>Too Bitter!</vt:lpstr>
      <vt:lpstr>Too Ashamed!</vt:lpstr>
      <vt:lpstr>Content with Mediocrity!</vt:lpstr>
      <vt:lpstr>Suggestions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Excuses for Not Praying</dc:title>
  <dc:creator>David Maxson</dc:creator>
  <cp:lastModifiedBy>David Maxson</cp:lastModifiedBy>
  <cp:revision>16</cp:revision>
  <dcterms:created xsi:type="dcterms:W3CDTF">2015-02-12T15:27:54Z</dcterms:created>
  <dcterms:modified xsi:type="dcterms:W3CDTF">2020-12-27T14:17:48Z</dcterms:modified>
</cp:coreProperties>
</file>