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289" r:id="rId3"/>
    <p:sldId id="288" r:id="rId4"/>
    <p:sldId id="285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838" autoAdjust="0"/>
  </p:normalViewPr>
  <p:slideViewPr>
    <p:cSldViewPr snapToGrid="0" snapToObjects="1" showGuides="1">
      <p:cViewPr varScale="1">
        <p:scale>
          <a:sx n="79" d="100"/>
          <a:sy n="79" d="100"/>
        </p:scale>
        <p:origin x="83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9545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Hope reveals the magic of life! | Hrushikesh Zadgaonk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" y="382002"/>
            <a:ext cx="9140993" cy="609399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007" y="1169764"/>
            <a:ext cx="9140993" cy="243988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7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8000" spc="-150" dirty="0">
                <a:latin typeface="Century Gothic"/>
                <a:cs typeface="Century Gothic"/>
              </a:rPr>
              <a:t>Glory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02286" y="3855492"/>
            <a:ext cx="7368670" cy="196574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mr-IN" sz="3400" dirty="0">
                <a:effectLst/>
                <a:latin typeface="+mn-lt"/>
                <a:cs typeface="Century Gothic"/>
              </a:rPr>
              <a:t>…</a:t>
            </a:r>
            <a:r>
              <a:rPr lang="en-US" sz="3400" dirty="0">
                <a:latin typeface="+mn-lt"/>
                <a:cs typeface="Century Gothic"/>
              </a:rPr>
              <a:t>may be found to result in </a:t>
            </a:r>
            <a:r>
              <a:rPr lang="en-US" sz="3400" b="1" dirty="0">
                <a:solidFill>
                  <a:srgbClr val="FFFF00"/>
                </a:solidFill>
                <a:latin typeface="+mn-lt"/>
                <a:cs typeface="Century Gothic"/>
              </a:rPr>
              <a:t>praise</a:t>
            </a:r>
            <a:r>
              <a:rPr lang="en-US" sz="3400" dirty="0">
                <a:latin typeface="+mn-lt"/>
                <a:cs typeface="Century Gothic"/>
              </a:rPr>
              <a:t> and </a:t>
            </a:r>
            <a:r>
              <a:rPr lang="en-US" sz="3400" b="1" dirty="0">
                <a:solidFill>
                  <a:srgbClr val="FFFF00"/>
                </a:solidFill>
                <a:latin typeface="+mn-lt"/>
                <a:cs typeface="Century Gothic"/>
              </a:rPr>
              <a:t>glory</a:t>
            </a:r>
            <a:r>
              <a:rPr lang="en-US" sz="3400" dirty="0">
                <a:latin typeface="+mn-lt"/>
                <a:cs typeface="Century Gothic"/>
              </a:rPr>
              <a:t> and </a:t>
            </a:r>
            <a:r>
              <a:rPr lang="en-US" sz="3400" b="1" dirty="0">
                <a:solidFill>
                  <a:srgbClr val="FFFF00"/>
                </a:solidFill>
                <a:latin typeface="+mn-lt"/>
                <a:cs typeface="Century Gothic"/>
              </a:rPr>
              <a:t>honor</a:t>
            </a:r>
            <a:r>
              <a:rPr lang="en-US" sz="3400" dirty="0">
                <a:latin typeface="+mn-lt"/>
                <a:cs typeface="Century Gothic"/>
              </a:rPr>
              <a:t> at the revelation of Jesus Christ. </a:t>
            </a:r>
            <a:endParaRPr lang="en-US" sz="3400" dirty="0">
              <a:effectLst/>
              <a:latin typeface="+mn-lt"/>
              <a:cs typeface="Century Gothic"/>
            </a:endParaRPr>
          </a:p>
          <a:p>
            <a:pPr>
              <a:lnSpc>
                <a:spcPct val="90000"/>
              </a:lnSpc>
            </a:pPr>
            <a:endParaRPr lang="en-US" sz="2800" dirty="0">
              <a:latin typeface="+mn-lt"/>
              <a:cs typeface="Century Gothic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+mn-lt"/>
                <a:cs typeface="Century Gothic"/>
              </a:rPr>
              <a:t>1 Peter 1:7</a:t>
            </a:r>
            <a:endParaRPr lang="en-US" sz="2800" dirty="0">
              <a:effectLst/>
              <a:latin typeface="+mn-lt"/>
              <a:cs typeface="Century Gothic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902286" y="3103452"/>
            <a:ext cx="7368670" cy="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38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Hope reveals the magic of life! | Hrushikesh Zadgaonk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" y="382002"/>
            <a:ext cx="9140993" cy="609399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007" y="1169764"/>
            <a:ext cx="9140993" cy="243988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7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8000" spc="-150" dirty="0">
                <a:latin typeface="Century Gothic"/>
                <a:cs typeface="Century Gothic"/>
              </a:rPr>
              <a:t>Joy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02286" y="3855492"/>
            <a:ext cx="7368670" cy="196574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400" dirty="0">
                <a:effectLst/>
                <a:latin typeface="+mn-lt"/>
                <a:cs typeface="Century Gothic"/>
              </a:rPr>
              <a:t>Though you do not now see him, you believe in him and </a:t>
            </a:r>
            <a:r>
              <a:rPr lang="en-US" sz="3400" b="1" dirty="0">
                <a:solidFill>
                  <a:srgbClr val="FFFF00"/>
                </a:solidFill>
                <a:effectLst/>
                <a:latin typeface="+mn-lt"/>
                <a:cs typeface="Century Gothic"/>
              </a:rPr>
              <a:t>rejoice </a:t>
            </a:r>
            <a:r>
              <a:rPr lang="en-US" sz="3400" dirty="0">
                <a:effectLst/>
                <a:latin typeface="+mn-lt"/>
                <a:cs typeface="Century Gothic"/>
              </a:rPr>
              <a:t>with </a:t>
            </a:r>
            <a:r>
              <a:rPr lang="en-US" sz="3400" b="1" dirty="0">
                <a:solidFill>
                  <a:srgbClr val="FFFF00"/>
                </a:solidFill>
                <a:effectLst/>
                <a:latin typeface="+mn-lt"/>
                <a:cs typeface="Century Gothic"/>
              </a:rPr>
              <a:t>joy </a:t>
            </a:r>
            <a:r>
              <a:rPr lang="en-US" sz="3400" dirty="0">
                <a:effectLst/>
                <a:latin typeface="+mn-lt"/>
                <a:cs typeface="Century Gothic"/>
              </a:rPr>
              <a:t>that is inexpressible and filled with glory</a:t>
            </a:r>
            <a:r>
              <a:rPr lang="mr-IN" sz="3400" dirty="0">
                <a:effectLst/>
                <a:latin typeface="+mn-lt"/>
                <a:cs typeface="Century Gothic"/>
              </a:rPr>
              <a:t>…</a:t>
            </a:r>
            <a:endParaRPr lang="en-US" sz="3400" dirty="0">
              <a:effectLst/>
              <a:latin typeface="+mn-lt"/>
              <a:cs typeface="Century Gothic"/>
            </a:endParaRPr>
          </a:p>
          <a:p>
            <a:pPr>
              <a:lnSpc>
                <a:spcPct val="90000"/>
              </a:lnSpc>
            </a:pPr>
            <a:endParaRPr lang="en-US" sz="2800" dirty="0">
              <a:latin typeface="+mn-lt"/>
              <a:cs typeface="Century Gothic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+mn-lt"/>
                <a:cs typeface="Century Gothic"/>
              </a:rPr>
              <a:t>1 Peter 1:8</a:t>
            </a:r>
            <a:endParaRPr lang="en-US" sz="2800" dirty="0">
              <a:effectLst/>
              <a:latin typeface="+mn-lt"/>
              <a:cs typeface="Century Gothic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902286" y="3103452"/>
            <a:ext cx="7368670" cy="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84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Hope reveals the magic of life! | Hrushikesh Zadgaonk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" y="382002"/>
            <a:ext cx="9140993" cy="609399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007" y="1169764"/>
            <a:ext cx="9140993" cy="243988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7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8000" spc="-150" dirty="0">
                <a:latin typeface="Century Gothic"/>
                <a:cs typeface="Century Gothic"/>
              </a:rPr>
              <a:t>Salvation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02286" y="3855492"/>
            <a:ext cx="7368670" cy="196574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mr-IN" sz="3400" dirty="0">
                <a:effectLst/>
                <a:latin typeface="+mn-lt"/>
                <a:cs typeface="Century Gothic"/>
              </a:rPr>
              <a:t>…</a:t>
            </a:r>
            <a:r>
              <a:rPr lang="en-US" sz="3400" dirty="0">
                <a:effectLst/>
                <a:latin typeface="+mn-lt"/>
                <a:cs typeface="Century Gothic"/>
              </a:rPr>
              <a:t>obtaining the outcome of your faith, the </a:t>
            </a:r>
            <a:r>
              <a:rPr lang="en-US" sz="3400" b="1" dirty="0">
                <a:solidFill>
                  <a:srgbClr val="FFFF00"/>
                </a:solidFill>
                <a:effectLst/>
                <a:latin typeface="+mn-lt"/>
                <a:cs typeface="Century Gothic"/>
              </a:rPr>
              <a:t>salvation of your souls</a:t>
            </a:r>
            <a:r>
              <a:rPr lang="en-US" sz="3400" dirty="0">
                <a:effectLst/>
                <a:latin typeface="+mn-lt"/>
                <a:cs typeface="Century Gothic"/>
              </a:rPr>
              <a:t>.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+mn-lt"/>
              <a:cs typeface="Century Gothic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+mn-lt"/>
                <a:cs typeface="Century Gothic"/>
              </a:rPr>
              <a:t>1 Peter 1:9</a:t>
            </a:r>
            <a:endParaRPr lang="en-US" sz="2800" dirty="0">
              <a:effectLst/>
              <a:latin typeface="+mn-lt"/>
              <a:cs typeface="Century Gothic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902286" y="3103452"/>
            <a:ext cx="7368670" cy="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93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Hope reveals the magic of life! | Hrushikesh Zadgaonka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6" t="8493" r="2671" b="3"/>
          <a:stretch/>
        </p:blipFill>
        <p:spPr>
          <a:xfrm>
            <a:off x="-9144" y="-45720"/>
            <a:ext cx="9198864" cy="690372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10160" y="0"/>
            <a:ext cx="4645102" cy="6924849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4800" spc="600" dirty="0">
                <a:latin typeface="Century Gothic"/>
                <a:cs typeface="Century Gothic"/>
              </a:rPr>
              <a:t>A Family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4800" spc="600" dirty="0">
                <a:latin typeface="Century Gothic"/>
                <a:cs typeface="Century Gothic"/>
              </a:rPr>
              <a:t>A Do-Over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4800" spc="600" dirty="0">
                <a:latin typeface="Century Gothic"/>
                <a:cs typeface="Century Gothic"/>
              </a:rPr>
              <a:t>Eternity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4800" spc="600" dirty="0">
                <a:latin typeface="Century Gothic"/>
                <a:cs typeface="Century Gothic"/>
              </a:rPr>
              <a:t>Security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4800" spc="600" dirty="0">
                <a:latin typeface="Century Gothic"/>
                <a:cs typeface="Century Gothic"/>
              </a:rPr>
              <a:t>Purpose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4800" spc="600" dirty="0">
                <a:latin typeface="Century Gothic"/>
                <a:cs typeface="Century Gothic"/>
              </a:rPr>
              <a:t>Glory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4800" spc="600" dirty="0">
                <a:latin typeface="Century Gothic"/>
                <a:cs typeface="Century Gothic"/>
              </a:rPr>
              <a:t>Joy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4800" spc="600" dirty="0">
                <a:latin typeface="Century Gothic"/>
                <a:cs typeface="Century Gothic"/>
              </a:rPr>
              <a:t>Salvation</a:t>
            </a:r>
          </a:p>
        </p:txBody>
      </p:sp>
    </p:spTree>
    <p:extLst>
      <p:ext uri="{BB962C8B-B14F-4D97-AF65-F5344CB8AC3E}">
        <p14:creationId xmlns:p14="http://schemas.microsoft.com/office/powerpoint/2010/main" val="357182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72" t="19405" r="15079" b="18167"/>
          <a:stretch/>
        </p:blipFill>
        <p:spPr>
          <a:xfrm>
            <a:off x="-57873" y="1036116"/>
            <a:ext cx="9229914" cy="47962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" y="3419922"/>
            <a:ext cx="9140991" cy="102537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"/>
                </a:schemeClr>
              </a:gs>
              <a:gs pos="43000">
                <a:schemeClr val="bg1">
                  <a:alpha val="8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10800000">
            <a:off x="-2" y="2479552"/>
            <a:ext cx="9140987" cy="94864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"/>
                </a:schemeClr>
              </a:gs>
              <a:gs pos="43000">
                <a:schemeClr val="bg1">
                  <a:alpha val="8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" y="2479552"/>
            <a:ext cx="9140986" cy="196574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6000" dirty="0">
                <a:effectLst/>
                <a:latin typeface="Century Gothic"/>
                <a:cs typeface="Century Gothic"/>
              </a:rPr>
              <a:t>Evangelism in Exile</a:t>
            </a:r>
          </a:p>
        </p:txBody>
      </p:sp>
    </p:spTree>
    <p:extLst>
      <p:ext uri="{BB962C8B-B14F-4D97-AF65-F5344CB8AC3E}">
        <p14:creationId xmlns:p14="http://schemas.microsoft.com/office/powerpoint/2010/main" val="2749676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Hope reveals the magic of life! | Hrushikesh Zadgaonk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" y="382002"/>
            <a:ext cx="9140993" cy="609399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Rectangle 5"/>
          <p:cNvSpPr/>
          <p:nvPr/>
        </p:nvSpPr>
        <p:spPr>
          <a:xfrm>
            <a:off x="3007" y="4912846"/>
            <a:ext cx="9140993" cy="71525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"/>
                </a:schemeClr>
              </a:gs>
              <a:gs pos="44000">
                <a:schemeClr val="bg1">
                  <a:alpha val="7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0800000">
            <a:off x="3007" y="4211051"/>
            <a:ext cx="9140988" cy="71006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"/>
                </a:schemeClr>
              </a:gs>
              <a:gs pos="44000">
                <a:schemeClr val="bg1">
                  <a:alpha val="7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80742" y="3972476"/>
            <a:ext cx="8595894" cy="196574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6200" b="1" spc="-150" dirty="0">
                <a:effectLst/>
                <a:latin typeface="Century Gothic"/>
                <a:cs typeface="Century Gothic"/>
              </a:rPr>
              <a:t>What Everybody Wants</a:t>
            </a:r>
          </a:p>
        </p:txBody>
      </p:sp>
    </p:spTree>
    <p:extLst>
      <p:ext uri="{BB962C8B-B14F-4D97-AF65-F5344CB8AC3E}">
        <p14:creationId xmlns:p14="http://schemas.microsoft.com/office/powerpoint/2010/main" val="310899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903" y="0"/>
            <a:ext cx="9197311" cy="684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9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Hope reveals the magic of life! | Hrushikesh Zadgaonk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" y="382002"/>
            <a:ext cx="9140993" cy="609399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007" y="1236612"/>
            <a:ext cx="9140993" cy="243988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7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8000" spc="-150" dirty="0">
                <a:latin typeface="Century Gothic"/>
                <a:cs typeface="Century Gothic"/>
              </a:rPr>
              <a:t>A Family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02286" y="3504540"/>
            <a:ext cx="7368670" cy="196574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400" dirty="0">
                <a:effectLst/>
                <a:latin typeface="+mn-lt"/>
                <a:cs typeface="Century Gothic"/>
              </a:rPr>
              <a:t>Blessed be the God and </a:t>
            </a:r>
            <a:r>
              <a:rPr lang="en-US" sz="3400" b="1" dirty="0">
                <a:solidFill>
                  <a:srgbClr val="FFFF00"/>
                </a:solidFill>
                <a:effectLst/>
                <a:latin typeface="+mn-lt"/>
                <a:cs typeface="Century Gothic"/>
              </a:rPr>
              <a:t>Father</a:t>
            </a:r>
            <a:r>
              <a:rPr lang="en-US" sz="3400" dirty="0">
                <a:effectLst/>
                <a:latin typeface="+mn-lt"/>
                <a:cs typeface="Century Gothic"/>
              </a:rPr>
              <a:t> of our Lord Jesus Christ!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+mn-lt"/>
              <a:cs typeface="Century Gothic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+mn-lt"/>
                <a:cs typeface="Century Gothic"/>
              </a:rPr>
              <a:t>1 Peter 1:3</a:t>
            </a:r>
            <a:endParaRPr lang="en-US" sz="2800" dirty="0">
              <a:effectLst/>
              <a:latin typeface="+mn-lt"/>
              <a:cs typeface="Century Gothic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902286" y="3103452"/>
            <a:ext cx="7368670" cy="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79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Hope reveals the magic of life! | Hrushikesh Zadgaonk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" y="382002"/>
            <a:ext cx="9140993" cy="609399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007" y="1236612"/>
            <a:ext cx="9140993" cy="243988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7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8000" spc="-150" dirty="0">
                <a:latin typeface="Century Gothic"/>
                <a:cs typeface="Century Gothic"/>
              </a:rPr>
              <a:t>A Do-Over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02286" y="3287284"/>
            <a:ext cx="7368670" cy="196574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mr-IN" sz="3400" dirty="0">
                <a:effectLst/>
                <a:latin typeface="+mn-lt"/>
                <a:cs typeface="Century Gothic"/>
              </a:rPr>
              <a:t>…</a:t>
            </a:r>
            <a:r>
              <a:rPr lang="en-US" sz="3400" dirty="0">
                <a:latin typeface="+mn-lt"/>
                <a:cs typeface="Century Gothic"/>
              </a:rPr>
              <a:t>he has caused us to be </a:t>
            </a:r>
            <a:r>
              <a:rPr lang="en-US" sz="3400" b="1" dirty="0">
                <a:solidFill>
                  <a:srgbClr val="FFFF00"/>
                </a:solidFill>
                <a:latin typeface="+mn-lt"/>
                <a:cs typeface="Century Gothic"/>
              </a:rPr>
              <a:t>born again</a:t>
            </a:r>
            <a:r>
              <a:rPr lang="mr-IN" sz="3400" dirty="0">
                <a:latin typeface="+mn-lt"/>
                <a:cs typeface="Century Gothic"/>
              </a:rPr>
              <a:t>…</a:t>
            </a:r>
            <a:endParaRPr lang="en-US" sz="3400" dirty="0">
              <a:effectLst/>
              <a:latin typeface="+mn-lt"/>
              <a:cs typeface="Century Gothic"/>
            </a:endParaRPr>
          </a:p>
          <a:p>
            <a:pPr>
              <a:lnSpc>
                <a:spcPct val="90000"/>
              </a:lnSpc>
            </a:pPr>
            <a:endParaRPr lang="en-US" sz="2800" dirty="0">
              <a:latin typeface="+mn-lt"/>
              <a:cs typeface="Century Gothic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+mn-lt"/>
                <a:cs typeface="Century Gothic"/>
              </a:rPr>
              <a:t>1 Peter 1:3</a:t>
            </a:r>
            <a:endParaRPr lang="en-US" sz="2800" dirty="0">
              <a:effectLst/>
              <a:latin typeface="+mn-lt"/>
              <a:cs typeface="Century Gothic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902286" y="3103452"/>
            <a:ext cx="7368670" cy="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84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Hope reveals the magic of life! | Hrushikesh Zadgaonk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" y="382002"/>
            <a:ext cx="9140993" cy="609399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007" y="1169764"/>
            <a:ext cx="9140993" cy="243988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7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8000" spc="-150" dirty="0">
                <a:latin typeface="Century Gothic"/>
                <a:cs typeface="Century Gothic"/>
              </a:rPr>
              <a:t>Eternity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02286" y="3688372"/>
            <a:ext cx="7368670" cy="196574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mr-IN" sz="3400" dirty="0">
                <a:effectLst/>
                <a:latin typeface="+mn-lt"/>
                <a:cs typeface="Century Gothic"/>
              </a:rPr>
              <a:t>…</a:t>
            </a:r>
            <a:r>
              <a:rPr lang="en-US" sz="3400" dirty="0">
                <a:latin typeface="+mn-lt"/>
                <a:cs typeface="Century Gothic"/>
              </a:rPr>
              <a:t>to an inheritance that is </a:t>
            </a:r>
            <a:r>
              <a:rPr lang="en-US" sz="3400" b="1" dirty="0">
                <a:solidFill>
                  <a:srgbClr val="FFFF00"/>
                </a:solidFill>
                <a:latin typeface="+mn-lt"/>
                <a:cs typeface="Century Gothic"/>
              </a:rPr>
              <a:t>imperishable</a:t>
            </a:r>
            <a:r>
              <a:rPr lang="en-US" sz="3400" dirty="0">
                <a:latin typeface="+mn-lt"/>
                <a:cs typeface="Century Gothic"/>
              </a:rPr>
              <a:t>, </a:t>
            </a:r>
            <a:r>
              <a:rPr lang="en-US" sz="3400" b="1" dirty="0">
                <a:solidFill>
                  <a:srgbClr val="FFFF00"/>
                </a:solidFill>
                <a:latin typeface="+mn-lt"/>
                <a:cs typeface="Century Gothic"/>
              </a:rPr>
              <a:t>undefile</a:t>
            </a:r>
            <a:r>
              <a:rPr lang="en-US" sz="3400" dirty="0">
                <a:latin typeface="+mn-lt"/>
                <a:cs typeface="Century Gothic"/>
              </a:rPr>
              <a:t>d, and </a:t>
            </a:r>
            <a:r>
              <a:rPr lang="en-US" sz="3400" b="1" dirty="0">
                <a:solidFill>
                  <a:srgbClr val="FFFF00"/>
                </a:solidFill>
                <a:latin typeface="+mn-lt"/>
                <a:cs typeface="Century Gothic"/>
              </a:rPr>
              <a:t>unfading</a:t>
            </a:r>
            <a:r>
              <a:rPr lang="en-US" sz="3400" dirty="0">
                <a:latin typeface="+mn-lt"/>
                <a:cs typeface="Century Gothic"/>
              </a:rPr>
              <a:t>, kept in heaven for you</a:t>
            </a:r>
            <a:r>
              <a:rPr lang="mr-IN" sz="3400" dirty="0">
                <a:latin typeface="+mn-lt"/>
                <a:cs typeface="Century Gothic"/>
              </a:rPr>
              <a:t>…</a:t>
            </a:r>
            <a:r>
              <a:rPr lang="en-US" sz="3400" dirty="0">
                <a:latin typeface="+mn-lt"/>
                <a:cs typeface="Century Gothic"/>
              </a:rPr>
              <a:t> </a:t>
            </a:r>
            <a:endParaRPr lang="en-US" sz="3400" dirty="0">
              <a:effectLst/>
              <a:latin typeface="+mn-lt"/>
              <a:cs typeface="Century Gothic"/>
            </a:endParaRPr>
          </a:p>
          <a:p>
            <a:pPr>
              <a:lnSpc>
                <a:spcPct val="90000"/>
              </a:lnSpc>
            </a:pPr>
            <a:endParaRPr lang="en-US" sz="2800" dirty="0">
              <a:latin typeface="+mn-lt"/>
              <a:cs typeface="Century Gothic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+mn-lt"/>
                <a:cs typeface="Century Gothic"/>
              </a:rPr>
              <a:t>1 Peter 1:4</a:t>
            </a:r>
            <a:endParaRPr lang="en-US" sz="2800" dirty="0">
              <a:effectLst/>
              <a:latin typeface="+mn-lt"/>
              <a:cs typeface="Century Gothic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902286" y="3103452"/>
            <a:ext cx="7368670" cy="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84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Hope reveals the magic of life! | Hrushikesh Zadgaonk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" y="382002"/>
            <a:ext cx="9140993" cy="609399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007" y="1169764"/>
            <a:ext cx="9140993" cy="243988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7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8000" spc="-150" dirty="0">
                <a:latin typeface="Century Gothic"/>
                <a:cs typeface="Century Gothic"/>
              </a:rPr>
              <a:t>Security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02286" y="3588100"/>
            <a:ext cx="7368670" cy="196574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mr-IN" sz="3400" dirty="0">
                <a:effectLst/>
                <a:latin typeface="+mn-lt"/>
                <a:cs typeface="Century Gothic"/>
              </a:rPr>
              <a:t>…</a:t>
            </a:r>
            <a:r>
              <a:rPr lang="en-US" sz="3400" dirty="0">
                <a:latin typeface="+mn-lt"/>
                <a:cs typeface="Century Gothic"/>
              </a:rPr>
              <a:t>who by God’s power are being </a:t>
            </a:r>
            <a:r>
              <a:rPr lang="en-US" sz="3400" b="1" dirty="0">
                <a:solidFill>
                  <a:srgbClr val="FFFF00"/>
                </a:solidFill>
                <a:latin typeface="+mn-lt"/>
                <a:cs typeface="Century Gothic"/>
              </a:rPr>
              <a:t>guarded</a:t>
            </a:r>
            <a:r>
              <a:rPr lang="en-US" sz="3400" dirty="0">
                <a:latin typeface="+mn-lt"/>
                <a:cs typeface="Century Gothic"/>
              </a:rPr>
              <a:t> through faith</a:t>
            </a:r>
            <a:r>
              <a:rPr lang="mr-IN" sz="3400" dirty="0">
                <a:latin typeface="+mn-lt"/>
                <a:cs typeface="Century Gothic"/>
              </a:rPr>
              <a:t>…</a:t>
            </a:r>
            <a:r>
              <a:rPr lang="en-US" sz="3400" dirty="0">
                <a:latin typeface="+mn-lt"/>
                <a:cs typeface="Century Gothic"/>
              </a:rPr>
              <a:t> </a:t>
            </a:r>
            <a:endParaRPr lang="en-US" sz="3400" dirty="0">
              <a:effectLst/>
              <a:latin typeface="+mn-lt"/>
              <a:cs typeface="Century Gothic"/>
            </a:endParaRPr>
          </a:p>
          <a:p>
            <a:pPr>
              <a:lnSpc>
                <a:spcPct val="90000"/>
              </a:lnSpc>
            </a:pPr>
            <a:endParaRPr lang="en-US" sz="2800" dirty="0">
              <a:latin typeface="+mn-lt"/>
              <a:cs typeface="Century Gothic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+mn-lt"/>
                <a:cs typeface="Century Gothic"/>
              </a:rPr>
              <a:t>1 Peter 1:5</a:t>
            </a:r>
            <a:endParaRPr lang="en-US" sz="2800" dirty="0">
              <a:effectLst/>
              <a:latin typeface="+mn-lt"/>
              <a:cs typeface="Century Gothic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902286" y="3103452"/>
            <a:ext cx="7368670" cy="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16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Hope reveals the magic of life! | Hrushikesh Zadgaonk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" y="382002"/>
            <a:ext cx="9140993" cy="609399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007" y="1169764"/>
            <a:ext cx="9140993" cy="243988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7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8000" spc="-150" dirty="0">
                <a:latin typeface="Century Gothic"/>
                <a:cs typeface="Century Gothic"/>
              </a:rPr>
              <a:t>Purpose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02286" y="3855492"/>
            <a:ext cx="7368670" cy="196574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mr-IN" sz="3400" dirty="0">
                <a:effectLst/>
                <a:latin typeface="+mn-lt"/>
                <a:cs typeface="Century Gothic"/>
              </a:rPr>
              <a:t>…</a:t>
            </a:r>
            <a:r>
              <a:rPr lang="en-US" sz="3400" dirty="0">
                <a:latin typeface="+mn-lt"/>
                <a:cs typeface="Century Gothic"/>
              </a:rPr>
              <a:t>so that the </a:t>
            </a:r>
            <a:r>
              <a:rPr lang="en-US" sz="3400" b="1" dirty="0">
                <a:solidFill>
                  <a:srgbClr val="FFFF00"/>
                </a:solidFill>
                <a:latin typeface="+mn-lt"/>
                <a:cs typeface="Century Gothic"/>
              </a:rPr>
              <a:t>tested genuineness </a:t>
            </a:r>
            <a:r>
              <a:rPr lang="en-US" sz="3400" dirty="0">
                <a:latin typeface="+mn-lt"/>
                <a:cs typeface="Century Gothic"/>
              </a:rPr>
              <a:t>of your faith—more precious than gold that perishes though it is tested by fire</a:t>
            </a:r>
            <a:r>
              <a:rPr lang="mr-IN" sz="3400" dirty="0">
                <a:latin typeface="+mn-lt"/>
                <a:cs typeface="Century Gothic"/>
              </a:rPr>
              <a:t>…</a:t>
            </a:r>
            <a:r>
              <a:rPr lang="en-US" sz="3400" dirty="0">
                <a:latin typeface="+mn-lt"/>
                <a:cs typeface="Century Gothic"/>
              </a:rPr>
              <a:t> </a:t>
            </a:r>
            <a:endParaRPr lang="en-US" sz="3400" dirty="0">
              <a:effectLst/>
              <a:latin typeface="+mn-lt"/>
              <a:cs typeface="Century Gothic"/>
            </a:endParaRPr>
          </a:p>
          <a:p>
            <a:pPr>
              <a:lnSpc>
                <a:spcPct val="90000"/>
              </a:lnSpc>
            </a:pPr>
            <a:endParaRPr lang="en-US" sz="2800" dirty="0">
              <a:latin typeface="+mn-lt"/>
              <a:cs typeface="Century Gothic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+mn-lt"/>
                <a:cs typeface="Century Gothic"/>
              </a:rPr>
              <a:t>1 Peter 1:7</a:t>
            </a:r>
            <a:endParaRPr lang="en-US" sz="2800" dirty="0">
              <a:effectLst/>
              <a:latin typeface="+mn-lt"/>
              <a:cs typeface="Century Gothic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902286" y="3103452"/>
            <a:ext cx="7368670" cy="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64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4577</TotalTime>
  <Words>182</Words>
  <Application>Microsoft Office PowerPoint</Application>
  <PresentationFormat>On-screen Show (4:3)</PresentationFormat>
  <Paragraphs>42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Century Gothic</vt:lpstr>
      <vt:lpstr> Black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EVANGELISM IN EXILE</dc:title>
  <dc:creator>David Maxson</dc:creator>
  <cp:lastModifiedBy>Projector</cp:lastModifiedBy>
  <cp:revision>43</cp:revision>
  <dcterms:created xsi:type="dcterms:W3CDTF">2015-06-05T15:23:49Z</dcterms:created>
  <dcterms:modified xsi:type="dcterms:W3CDTF">2021-05-23T12:59:22Z</dcterms:modified>
</cp:coreProperties>
</file>