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9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411E8F-9623-4336-9F1A-673243B54B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43"/>
          <a:stretch/>
        </p:blipFill>
        <p:spPr>
          <a:xfrm>
            <a:off x="152400" y="827903"/>
            <a:ext cx="8991600" cy="6030097"/>
          </a:xfrm>
          <a:prstGeom prst="rect">
            <a:avLst/>
          </a:prstGeom>
        </p:spPr>
      </p:pic>
      <p:sp>
        <p:nvSpPr>
          <p:cNvPr id="21" name="Title 3">
            <a:extLst>
              <a:ext uri="{FF2B5EF4-FFF2-40B4-BE49-F238E27FC236}">
                <a16:creationId xmlns:a16="http://schemas.microsoft.com/office/drawing/2014/main" id="{89BA2DBB-4191-440E-A4B0-FF8141AC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5600" b="1" u="sng" dirty="0">
                <a:latin typeface="Rockwell" panose="02060603020205020403" pitchFamily="18" charset="0"/>
              </a:rPr>
              <a:t>The Rabshakeh spirit</a:t>
            </a:r>
          </a:p>
        </p:txBody>
      </p:sp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5600" b="1" u="sng" dirty="0">
                <a:latin typeface="Rockwell" panose="02060603020205020403" pitchFamily="18" charset="0"/>
              </a:rPr>
              <a:t>The Rabshakeh spirit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827903"/>
            <a:ext cx="9144000" cy="60300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100" u="sng" dirty="0"/>
              <a:t>“You Can’t Win”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36:4b-5; 1 Cor 10:13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“I’ve Got Proof”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36:18-20; 37:12-13; Jas 4:7; Heb 12:4; Luke 18:1-8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Speaks Our Language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36:6-7,10-12; Prov 7:13-14</a:t>
            </a:r>
          </a:p>
          <a:p>
            <a:pPr>
              <a:lnSpc>
                <a:spcPct val="100000"/>
              </a:lnSpc>
            </a:pPr>
            <a:r>
              <a:rPr lang="en-US" sz="3100" u="sng"/>
              <a:t>“Don’t </a:t>
            </a:r>
            <a:r>
              <a:rPr lang="en-US" sz="3100" u="sng" dirty="0"/>
              <a:t>Listen To </a:t>
            </a:r>
            <a:r>
              <a:rPr lang="en-US" sz="3100" u="sng"/>
              <a:t>Your Leader”</a:t>
            </a:r>
            <a:endParaRPr lang="en-US" sz="3100" u="sng" dirty="0"/>
          </a:p>
          <a:p>
            <a:pPr lvl="1">
              <a:lnSpc>
                <a:spcPct val="100000"/>
              </a:lnSpc>
            </a:pPr>
            <a:r>
              <a:rPr lang="en-US" sz="2300" dirty="0"/>
              <a:t>Isa 36:13-16a; Zech 13:7; Jude 8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Slavery Disguised As Blessing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36:16-17</a:t>
            </a:r>
          </a:p>
          <a:p>
            <a:pPr lvl="1">
              <a:lnSpc>
                <a:spcPct val="100000"/>
              </a:lnSpc>
            </a:pPr>
            <a:endParaRPr lang="en-US" sz="2300" dirty="0"/>
          </a:p>
          <a:p>
            <a:pPr>
              <a:lnSpc>
                <a:spcPct val="100000"/>
              </a:lnSpc>
            </a:pP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 Kings 18:36: But the people held their peace, and answered him ... -  YouTube">
            <a:extLst>
              <a:ext uri="{FF2B5EF4-FFF2-40B4-BE49-F238E27FC236}">
                <a16:creationId xmlns:a16="http://schemas.microsoft.com/office/drawing/2014/main" id="{62D9258A-AA68-4917-AEFF-C7DFC3657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1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1236</TotalTime>
  <Words>64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Rockwell</vt:lpstr>
      <vt:lpstr>Rockwell Condensed</vt:lpstr>
      <vt:lpstr>Wingdings</vt:lpstr>
      <vt:lpstr>Wood Type</vt:lpstr>
      <vt:lpstr>PowerPoint Presentation</vt:lpstr>
      <vt:lpstr>The Rabshakeh spirit</vt:lpstr>
      <vt:lpstr>The Rabshakeh spirit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 H</cp:lastModifiedBy>
  <cp:revision>27</cp:revision>
  <dcterms:created xsi:type="dcterms:W3CDTF">2018-05-25T17:25:52Z</dcterms:created>
  <dcterms:modified xsi:type="dcterms:W3CDTF">2021-05-16T12:39:32Z</dcterms:modified>
</cp:coreProperties>
</file>