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756F800-F8EA-4503-B790-9FF5E842171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D673A5-FDAE-4751-8D8A-3E2D13A27B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6A0D63-2250-4B05-BBCA-1A4E9EA2EF7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EF9A7D-90CE-43ED-B157-BC250DFE88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D76FF622-8727-4538-A79B-D5123CCA5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4277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4144A578-538F-464F-91CF-162C7F0C2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7215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44A578-538F-464F-91CF-162C7F0C2AA6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1CD363-B0C4-4424-AB2B-C36C7469F1B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737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CF37-7C35-486C-80A2-5C33318C44A2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092C-C509-4312-B34D-F10943A19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28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CF37-7C35-486C-80A2-5C33318C44A2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092C-C509-4312-B34D-F10943A19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02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CF37-7C35-486C-80A2-5C33318C44A2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092C-C509-4312-B34D-F10943A19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94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CF37-7C35-486C-80A2-5C33318C44A2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092C-C509-4312-B34D-F10943A19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495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CF37-7C35-486C-80A2-5C33318C44A2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092C-C509-4312-B34D-F10943A19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04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CF37-7C35-486C-80A2-5C33318C44A2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092C-C509-4312-B34D-F10943A19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72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CF37-7C35-486C-80A2-5C33318C44A2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092C-C509-4312-B34D-F10943A19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6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CF37-7C35-486C-80A2-5C33318C44A2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092C-C509-4312-B34D-F10943A19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13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CF37-7C35-486C-80A2-5C33318C44A2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092C-C509-4312-B34D-F10943A19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9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CF37-7C35-486C-80A2-5C33318C44A2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092C-C509-4312-B34D-F10943A19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58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CF37-7C35-486C-80A2-5C33318C44A2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092C-C509-4312-B34D-F10943A19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60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4CF37-7C35-486C-80A2-5C33318C44A2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E092C-C509-4312-B34D-F10943A19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3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054600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is Worthy</a:t>
            </a:r>
          </a:p>
        </p:txBody>
      </p:sp>
    </p:spTree>
    <p:extLst>
      <p:ext uri="{BB962C8B-B14F-4D97-AF65-F5344CB8AC3E}">
        <p14:creationId xmlns:p14="http://schemas.microsoft.com/office/powerpoint/2010/main" val="3812030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JHCicero</dc:creator>
  <cp:lastModifiedBy>Amberly Cicero</cp:lastModifiedBy>
  <cp:revision>5</cp:revision>
  <cp:lastPrinted>2021-08-16T16:37:03Z</cp:lastPrinted>
  <dcterms:created xsi:type="dcterms:W3CDTF">2018-03-20T13:20:24Z</dcterms:created>
  <dcterms:modified xsi:type="dcterms:W3CDTF">2021-08-16T16:38:14Z</dcterms:modified>
</cp:coreProperties>
</file>