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74" r:id="rId2"/>
    <p:sldId id="256" r:id="rId3"/>
    <p:sldId id="257" r:id="rId4"/>
    <p:sldId id="258" r:id="rId5"/>
    <p:sldId id="259" r:id="rId6"/>
    <p:sldId id="272" r:id="rId7"/>
    <p:sldId id="260" r:id="rId8"/>
    <p:sldId id="270" r:id="rId9"/>
    <p:sldId id="271" r:id="rId10"/>
    <p:sldId id="269" r:id="rId11"/>
    <p:sldId id="261" r:id="rId12"/>
    <p:sldId id="263" r:id="rId13"/>
    <p:sldId id="262" r:id="rId14"/>
    <p:sldId id="264" r:id="rId15"/>
    <p:sldId id="265" r:id="rId16"/>
    <p:sldId id="266" r:id="rId17"/>
    <p:sldId id="267"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54" autoAdjust="0"/>
    <p:restoredTop sz="95890"/>
  </p:normalViewPr>
  <p:slideViewPr>
    <p:cSldViewPr snapToGrid="0" snapToObjects="1">
      <p:cViewPr varScale="1">
        <p:scale>
          <a:sx n="82" d="100"/>
          <a:sy n="82"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78ABE3C1-DBE1-495D-B57B-2849774B866A}" type="datetimeFigureOut">
              <a:rPr lang="en-US" smtClean="0"/>
              <a:t>8/8/2021</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19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456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693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7595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042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8/8/2021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515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8/8/2021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1487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446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6178E61D-D431-422C-9764-11DAFE33AB63}" type="datetimeFigureOut">
              <a:rPr lang="en-US" smtClean="0"/>
              <a:t>8/8/2021</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847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563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30578ACC-22D6-47C1-A373-4FD133E34F3C}" type="datetimeFigureOut">
              <a:rPr lang="en-US" smtClean="0"/>
              <a:t>8/8/2021</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285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39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84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919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8/8/2021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2219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703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8/8/2021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626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8/8/2021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092075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58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GOD</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“My </a:t>
            </a:r>
            <a:r>
              <a:rPr lang="en-US" b="1" u="sng" dirty="0">
                <a:solidFill>
                  <a:srgbClr val="FFFF00"/>
                </a:solidFill>
              </a:rPr>
              <a:t>food</a:t>
            </a:r>
            <a:r>
              <a:rPr lang="en-US" dirty="0"/>
              <a:t> is to do the will of him who sent me and to accomplish his work.”  John 4:34</a:t>
            </a:r>
          </a:p>
          <a:p>
            <a:r>
              <a:rPr lang="en-US" dirty="0"/>
              <a:t>“I seek not my own will but the </a:t>
            </a:r>
            <a:r>
              <a:rPr lang="en-US" b="1" u="sng" dirty="0">
                <a:solidFill>
                  <a:srgbClr val="FFFF00"/>
                </a:solidFill>
              </a:rPr>
              <a:t>will of him</a:t>
            </a:r>
            <a:r>
              <a:rPr lang="en-US" dirty="0"/>
              <a:t> who sent me.”  John 5:30</a:t>
            </a:r>
          </a:p>
          <a:p>
            <a:r>
              <a:rPr lang="en-US" dirty="0"/>
              <a:t>“I have come down from heaven, not to do my own will but the </a:t>
            </a:r>
            <a:r>
              <a:rPr lang="en-US" b="1" u="sng" dirty="0">
                <a:solidFill>
                  <a:srgbClr val="FFFF00"/>
                </a:solidFill>
              </a:rPr>
              <a:t>will of him</a:t>
            </a:r>
            <a:r>
              <a:rPr lang="en-US" dirty="0"/>
              <a:t> who sent me.”  John 6:38</a:t>
            </a:r>
          </a:p>
        </p:txBody>
      </p:sp>
    </p:spTree>
    <p:extLst>
      <p:ext uri="{BB962C8B-B14F-4D97-AF65-F5344CB8AC3E}">
        <p14:creationId xmlns:p14="http://schemas.microsoft.com/office/powerpoint/2010/main" val="319521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GOD</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normAutofit/>
          </a:bodyPr>
          <a:lstStyle/>
          <a:p>
            <a:r>
              <a:rPr lang="en-US" dirty="0"/>
              <a:t>“No one takes it from me, but I lay it down of my own accord. I have authority to lay it down, and I have authority to take it up again. This charge I have received from </a:t>
            </a:r>
            <a:r>
              <a:rPr lang="en-US" b="1" u="sng" dirty="0">
                <a:solidFill>
                  <a:srgbClr val="FFFF00"/>
                </a:solidFill>
              </a:rPr>
              <a:t>my Father</a:t>
            </a:r>
            <a:r>
              <a:rPr lang="en-US" dirty="0"/>
              <a:t>.”  John 10:18</a:t>
            </a:r>
          </a:p>
        </p:txBody>
      </p:sp>
    </p:spTree>
    <p:extLst>
      <p:ext uri="{BB962C8B-B14F-4D97-AF65-F5344CB8AC3E}">
        <p14:creationId xmlns:p14="http://schemas.microsoft.com/office/powerpoint/2010/main" val="88837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GOD</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normAutofit/>
          </a:bodyPr>
          <a:lstStyle/>
          <a:p>
            <a:r>
              <a:rPr lang="en-US" dirty="0"/>
              <a:t>“For I have not spoken on my own authority, but the Father who sent me has himself given me a commandment—what to </a:t>
            </a:r>
            <a:r>
              <a:rPr lang="en-US" b="1" u="sng" dirty="0">
                <a:solidFill>
                  <a:srgbClr val="FFFF00"/>
                </a:solidFill>
              </a:rPr>
              <a:t>say</a:t>
            </a:r>
            <a:r>
              <a:rPr lang="en-US" dirty="0"/>
              <a:t> and what to </a:t>
            </a:r>
            <a:r>
              <a:rPr lang="en-US" b="1" u="sng" dirty="0">
                <a:solidFill>
                  <a:srgbClr val="FFFF00"/>
                </a:solidFill>
              </a:rPr>
              <a:t>speak</a:t>
            </a:r>
            <a:r>
              <a:rPr lang="en-US" dirty="0"/>
              <a:t>. And I know that his commandment is eternal life. What I say, therefore, I say as the Father has told me.”  John 12:49-50</a:t>
            </a:r>
          </a:p>
        </p:txBody>
      </p:sp>
    </p:spTree>
    <p:extLst>
      <p:ext uri="{BB962C8B-B14F-4D97-AF65-F5344CB8AC3E}">
        <p14:creationId xmlns:p14="http://schemas.microsoft.com/office/powerpoint/2010/main" val="17582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GOD</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I will no longer talk much with you, for the ruler of this world is coming. He has no claim on me, but I do as the </a:t>
            </a:r>
            <a:r>
              <a:rPr lang="en-US" b="1" u="sng" dirty="0">
                <a:solidFill>
                  <a:srgbClr val="FFFF00"/>
                </a:solidFill>
              </a:rPr>
              <a:t>Father</a:t>
            </a:r>
            <a:r>
              <a:rPr lang="en-US" dirty="0"/>
              <a:t> has </a:t>
            </a:r>
            <a:r>
              <a:rPr lang="en-US" b="1" u="sng" dirty="0">
                <a:solidFill>
                  <a:srgbClr val="FFFF00"/>
                </a:solidFill>
              </a:rPr>
              <a:t>commanded</a:t>
            </a:r>
            <a:r>
              <a:rPr lang="en-US" dirty="0"/>
              <a:t> me, so that the world may know that I love the Father.  John 14:30-31</a:t>
            </a:r>
          </a:p>
          <a:p>
            <a:r>
              <a:rPr lang="en-US" dirty="0"/>
              <a:t>If you keep my commandments, you will abide in my love, just as I have kept my </a:t>
            </a:r>
            <a:r>
              <a:rPr lang="en-US" b="1" u="sng" dirty="0">
                <a:solidFill>
                  <a:srgbClr val="FFFF00"/>
                </a:solidFill>
              </a:rPr>
              <a:t>Father's commandments</a:t>
            </a:r>
            <a:r>
              <a:rPr lang="en-US" dirty="0"/>
              <a:t> and abide in his love.  John 15:10</a:t>
            </a:r>
          </a:p>
        </p:txBody>
      </p:sp>
    </p:spTree>
    <p:extLst>
      <p:ext uri="{BB962C8B-B14F-4D97-AF65-F5344CB8AC3E}">
        <p14:creationId xmlns:p14="http://schemas.microsoft.com/office/powerpoint/2010/main" val="382505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MAN</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And he went down with them and came to Nazareth and was </a:t>
            </a:r>
            <a:r>
              <a:rPr lang="en-US" b="1" u="sng" dirty="0">
                <a:solidFill>
                  <a:srgbClr val="FFFF00"/>
                </a:solidFill>
              </a:rPr>
              <a:t>submissive</a:t>
            </a:r>
            <a:r>
              <a:rPr lang="en-US" dirty="0"/>
              <a:t> to them.  Luke 2:51</a:t>
            </a:r>
          </a:p>
          <a:p>
            <a:r>
              <a:rPr lang="en-US" dirty="0"/>
              <a:t>And day by day, attending the temple together and breaking bread in their homes, they received their food with glad and generous hearts, praising God and having </a:t>
            </a:r>
            <a:r>
              <a:rPr lang="en-US" b="1" u="sng" dirty="0">
                <a:solidFill>
                  <a:srgbClr val="FFFF00"/>
                </a:solidFill>
              </a:rPr>
              <a:t>favor</a:t>
            </a:r>
            <a:r>
              <a:rPr lang="en-US" dirty="0"/>
              <a:t> with all the people.  Acts 2:46-47</a:t>
            </a:r>
          </a:p>
        </p:txBody>
      </p:sp>
    </p:spTree>
    <p:extLst>
      <p:ext uri="{BB962C8B-B14F-4D97-AF65-F5344CB8AC3E}">
        <p14:creationId xmlns:p14="http://schemas.microsoft.com/office/powerpoint/2010/main" val="280655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MAN</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normAutofit/>
          </a:bodyPr>
          <a:lstStyle/>
          <a:p>
            <a:r>
              <a:rPr lang="en-US" dirty="0"/>
              <a:t>Pay to all what is owed to them: taxes to whom taxes are owed, revenue to whom revenue is owed, </a:t>
            </a:r>
            <a:r>
              <a:rPr lang="en-US" b="1" u="sng" dirty="0">
                <a:solidFill>
                  <a:srgbClr val="FFFF00"/>
                </a:solidFill>
              </a:rPr>
              <a:t>respect</a:t>
            </a:r>
            <a:r>
              <a:rPr lang="en-US" dirty="0"/>
              <a:t> to whom </a:t>
            </a:r>
            <a:r>
              <a:rPr lang="en-US" b="1" u="sng" dirty="0">
                <a:solidFill>
                  <a:srgbClr val="FFFF00"/>
                </a:solidFill>
              </a:rPr>
              <a:t>respect</a:t>
            </a:r>
            <a:r>
              <a:rPr lang="en-US" dirty="0"/>
              <a:t> is owed, honor to whom honor is owed.  Romans 13:7</a:t>
            </a:r>
          </a:p>
        </p:txBody>
      </p:sp>
    </p:spTree>
    <p:extLst>
      <p:ext uri="{BB962C8B-B14F-4D97-AF65-F5344CB8AC3E}">
        <p14:creationId xmlns:p14="http://schemas.microsoft.com/office/powerpoint/2010/main" val="5987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MAN</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normAutofit/>
          </a:bodyPr>
          <a:lstStyle/>
          <a:p>
            <a:r>
              <a:rPr lang="en-US" dirty="0"/>
              <a:t>Show yourself in all respects to be a </a:t>
            </a:r>
            <a:r>
              <a:rPr lang="en-US" b="1" u="sng" dirty="0">
                <a:solidFill>
                  <a:srgbClr val="FFFF00"/>
                </a:solidFill>
              </a:rPr>
              <a:t>model</a:t>
            </a:r>
            <a:r>
              <a:rPr lang="en-US" dirty="0"/>
              <a:t> of good works, and in your teaching show integrity, dignity, and sound speech that cannot be condemned, so that an opponent may be put to shame, having nothing evil to say about us.  Titus 2:7-8</a:t>
            </a:r>
          </a:p>
        </p:txBody>
      </p:sp>
    </p:spTree>
    <p:extLst>
      <p:ext uri="{BB962C8B-B14F-4D97-AF65-F5344CB8AC3E}">
        <p14:creationId xmlns:p14="http://schemas.microsoft.com/office/powerpoint/2010/main" val="24287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Favor with </a:t>
            </a:r>
            <a:r>
              <a:rPr lang="en-US" b="1" dirty="0"/>
              <a:t>MAN</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normAutofit/>
          </a:bodyPr>
          <a:lstStyle/>
          <a:p>
            <a:r>
              <a:rPr lang="en-US" dirty="0"/>
              <a:t>Bondservants are to be submissive to their own masters in everything; they are to be well-pleasing, not argumentative, not pilfering, but showing all good faith, so that in everything they may </a:t>
            </a:r>
            <a:r>
              <a:rPr lang="en-US" b="1" u="sng" dirty="0">
                <a:solidFill>
                  <a:srgbClr val="FFFF00"/>
                </a:solidFill>
              </a:rPr>
              <a:t>adorn</a:t>
            </a:r>
            <a:r>
              <a:rPr lang="en-US" dirty="0"/>
              <a:t> the </a:t>
            </a:r>
            <a:r>
              <a:rPr lang="en-US" b="1" u="sng" dirty="0">
                <a:solidFill>
                  <a:srgbClr val="FFFF00"/>
                </a:solidFill>
              </a:rPr>
              <a:t>doctrine</a:t>
            </a:r>
            <a:r>
              <a:rPr lang="en-US" dirty="0"/>
              <a:t> of God our Savior.  Titus 2:9-10</a:t>
            </a:r>
          </a:p>
          <a:p>
            <a:r>
              <a:rPr lang="en-US" dirty="0"/>
              <a:t>Let no one despise you for your youth, but set the believers an </a:t>
            </a:r>
            <a:r>
              <a:rPr lang="en-US" b="1" u="sng" dirty="0">
                <a:solidFill>
                  <a:srgbClr val="FFFF00"/>
                </a:solidFill>
              </a:rPr>
              <a:t>example</a:t>
            </a:r>
            <a:r>
              <a:rPr lang="en-US" dirty="0"/>
              <a:t> in speech, in conduct, in love, in faith, in purity.  1 Timothy 4:12</a:t>
            </a:r>
          </a:p>
        </p:txBody>
      </p:sp>
    </p:spTree>
    <p:extLst>
      <p:ext uri="{BB962C8B-B14F-4D97-AF65-F5344CB8AC3E}">
        <p14:creationId xmlns:p14="http://schemas.microsoft.com/office/powerpoint/2010/main" val="228926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9B11ED-3124-B240-956F-32B09D15AB84}"/>
              </a:ext>
            </a:extLst>
          </p:cNvPr>
          <p:cNvSpPr>
            <a:spLocks noGrp="1"/>
          </p:cNvSpPr>
          <p:nvPr>
            <p:ph type="title"/>
          </p:nvPr>
        </p:nvSpPr>
        <p:spPr>
          <a:xfrm>
            <a:off x="510240" y="753228"/>
            <a:ext cx="5315664" cy="1080938"/>
          </a:xfrm>
        </p:spPr>
        <p:txBody>
          <a:bodyPr>
            <a:normAutofit/>
          </a:bodyPr>
          <a:lstStyle/>
          <a:p>
            <a:r>
              <a:rPr lang="en-US" dirty="0"/>
              <a:t>Back to School Goals!</a:t>
            </a:r>
          </a:p>
        </p:txBody>
      </p:sp>
      <p:pic>
        <p:nvPicPr>
          <p:cNvPr id="28" name="Picture 2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Content Placeholder 2">
            <a:extLst>
              <a:ext uri="{FF2B5EF4-FFF2-40B4-BE49-F238E27FC236}">
                <a16:creationId xmlns:a16="http://schemas.microsoft.com/office/drawing/2014/main" id="{5C8E6392-1C3B-CE4D-AF75-C693B84D0FD4}"/>
              </a:ext>
            </a:extLst>
          </p:cNvPr>
          <p:cNvSpPr>
            <a:spLocks noGrp="1"/>
          </p:cNvSpPr>
          <p:nvPr>
            <p:ph idx="1"/>
          </p:nvPr>
        </p:nvSpPr>
        <p:spPr>
          <a:xfrm>
            <a:off x="510240" y="2336873"/>
            <a:ext cx="4817409" cy="3599316"/>
          </a:xfrm>
        </p:spPr>
        <p:txBody>
          <a:bodyPr>
            <a:normAutofit/>
          </a:bodyPr>
          <a:lstStyle/>
          <a:p>
            <a:r>
              <a:rPr lang="en-US" dirty="0"/>
              <a:t>Make a new friend.</a:t>
            </a:r>
          </a:p>
          <a:p>
            <a:r>
              <a:rPr lang="en-US" dirty="0"/>
              <a:t>Look for an opportunity to evangelize.</a:t>
            </a:r>
          </a:p>
          <a:p>
            <a:r>
              <a:rPr lang="en-US" dirty="0"/>
              <a:t>Do the best you can.</a:t>
            </a:r>
          </a:p>
          <a:p>
            <a:r>
              <a:rPr lang="en-US" dirty="0"/>
              <a:t>Keep first things first. </a:t>
            </a:r>
          </a:p>
        </p:txBody>
      </p:sp>
      <p:pic>
        <p:nvPicPr>
          <p:cNvPr id="4" name="Picture 3" descr="A person sitting in a chair in front of a bookshelf&#10;&#10;Description automatically generated with medium confidence">
            <a:extLst>
              <a:ext uri="{FF2B5EF4-FFF2-40B4-BE49-F238E27FC236}">
                <a16:creationId xmlns:a16="http://schemas.microsoft.com/office/drawing/2014/main" id="{06249688-6165-CC4A-8261-220BF8A3E9A0}"/>
              </a:ext>
            </a:extLst>
          </p:cNvPr>
          <p:cNvPicPr>
            <a:picLocks noChangeAspect="1"/>
          </p:cNvPicPr>
          <p:nvPr/>
        </p:nvPicPr>
        <p:blipFill rotWithShape="1">
          <a:blip r:embed="rId4"/>
          <a:srcRect l="67546" t="-26" r="2579" b="24"/>
          <a:stretch/>
        </p:blipFill>
        <p:spPr>
          <a:xfrm>
            <a:off x="6140318" y="1226274"/>
            <a:ext cx="2518858" cy="440545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2375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descr="A person sitting in a chair in front of a bookshelf&#10;&#10;Description automatically generated with medium confidence">
            <a:extLst>
              <a:ext uri="{FF2B5EF4-FFF2-40B4-BE49-F238E27FC236}">
                <a16:creationId xmlns:a16="http://schemas.microsoft.com/office/drawing/2014/main" id="{396B08A8-57AF-8F4B-AB92-46E2C8B521E4}"/>
              </a:ext>
            </a:extLst>
          </p:cNvPr>
          <p:cNvPicPr>
            <a:picLocks noChangeAspect="1"/>
          </p:cNvPicPr>
          <p:nvPr/>
        </p:nvPicPr>
        <p:blipFill rotWithShape="1">
          <a:blip r:embed="rId2"/>
          <a:srcRect l="32412" t="9091" r="4255" b="1"/>
          <a:stretch/>
        </p:blipFill>
        <p:spPr>
          <a:xfrm>
            <a:off x="-2382" y="10"/>
            <a:ext cx="9144000" cy="6857991"/>
          </a:xfrm>
          <a:prstGeom prst="rect">
            <a:avLst/>
          </a:prstGeom>
        </p:spPr>
      </p:pic>
      <p:sp>
        <p:nvSpPr>
          <p:cNvPr id="9" name="Rectangle 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78AA2D-2033-9C4F-BB0E-7F32E8D52406}"/>
              </a:ext>
            </a:extLst>
          </p:cNvPr>
          <p:cNvSpPr>
            <a:spLocks noGrp="1"/>
          </p:cNvSpPr>
          <p:nvPr>
            <p:ph type="ctrTitle"/>
          </p:nvPr>
        </p:nvSpPr>
        <p:spPr>
          <a:xfrm>
            <a:off x="510241" y="4402667"/>
            <a:ext cx="6100109" cy="940240"/>
          </a:xfrm>
        </p:spPr>
        <p:txBody>
          <a:bodyPr>
            <a:normAutofit/>
          </a:bodyPr>
          <a:lstStyle/>
          <a:p>
            <a:r>
              <a:rPr lang="en-US" dirty="0"/>
              <a:t>Growing at School</a:t>
            </a:r>
          </a:p>
        </p:txBody>
      </p:sp>
      <p:sp>
        <p:nvSpPr>
          <p:cNvPr id="3" name="Subtitle 2">
            <a:extLst>
              <a:ext uri="{FF2B5EF4-FFF2-40B4-BE49-F238E27FC236}">
                <a16:creationId xmlns:a16="http://schemas.microsoft.com/office/drawing/2014/main" id="{9AF87872-190D-DE40-8D58-0CD20F02709C}"/>
              </a:ext>
            </a:extLst>
          </p:cNvPr>
          <p:cNvSpPr>
            <a:spLocks noGrp="1"/>
          </p:cNvSpPr>
          <p:nvPr>
            <p:ph type="subTitle" idx="1"/>
          </p:nvPr>
        </p:nvSpPr>
        <p:spPr>
          <a:xfrm>
            <a:off x="510241" y="5342302"/>
            <a:ext cx="6100109" cy="406566"/>
          </a:xfrm>
        </p:spPr>
        <p:txBody>
          <a:bodyPr>
            <a:normAutofit/>
          </a:bodyPr>
          <a:lstStyle/>
          <a:p>
            <a:r>
              <a:rPr lang="en-US" dirty="0"/>
              <a:t>A back-to-school lesson from Luke 2:52</a:t>
            </a:r>
          </a:p>
        </p:txBody>
      </p:sp>
      <p:sp>
        <p:nvSpPr>
          <p:cNvPr id="11" name="Rectangle 1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24954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6726063"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02314"/>
            <a:ext cx="2310214"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6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WISDOM</a:t>
            </a:r>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So, whether you eat or drink, or whatever you do, do </a:t>
            </a:r>
            <a:r>
              <a:rPr lang="en-US" b="1" u="sng" dirty="0">
                <a:solidFill>
                  <a:srgbClr val="FFFF00"/>
                </a:solidFill>
              </a:rPr>
              <a:t>all</a:t>
            </a:r>
            <a:r>
              <a:rPr lang="en-US" dirty="0"/>
              <a:t> to the glory of God.  1 Corinthians 10:31</a:t>
            </a:r>
          </a:p>
          <a:p>
            <a:r>
              <a:rPr lang="en-US" dirty="0"/>
              <a:t>Whatever you do, work heartily, as for the </a:t>
            </a:r>
            <a:r>
              <a:rPr lang="en-US" b="1" u="sng" dirty="0">
                <a:solidFill>
                  <a:srgbClr val="FFFF00"/>
                </a:solidFill>
              </a:rPr>
              <a:t>Lord</a:t>
            </a:r>
            <a:r>
              <a:rPr lang="en-US" dirty="0"/>
              <a:t> and not for men, knowing that from the Lord you will receive the inheritance as your reward. You are serving the Lord Christ.  Colossians 3:23-24</a:t>
            </a:r>
          </a:p>
        </p:txBody>
      </p:sp>
    </p:spTree>
    <p:extLst>
      <p:ext uri="{BB962C8B-B14F-4D97-AF65-F5344CB8AC3E}">
        <p14:creationId xmlns:p14="http://schemas.microsoft.com/office/powerpoint/2010/main" val="107533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WISDOM</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As for these four youths, </a:t>
            </a:r>
            <a:r>
              <a:rPr lang="en-US" b="1" u="sng" dirty="0">
                <a:solidFill>
                  <a:srgbClr val="FFFF00"/>
                </a:solidFill>
              </a:rPr>
              <a:t>God gave</a:t>
            </a:r>
            <a:r>
              <a:rPr lang="en-US" dirty="0"/>
              <a:t> them learning and skill in all literature and wisdom, and Daniel had understanding in all visions and dreams.  Daniel 1:17</a:t>
            </a:r>
          </a:p>
          <a:p>
            <a:r>
              <a:rPr lang="en-US" dirty="0"/>
              <a:t>Luke the beloved </a:t>
            </a:r>
            <a:r>
              <a:rPr lang="en-US" b="1" u="sng" dirty="0">
                <a:solidFill>
                  <a:srgbClr val="FFFF00"/>
                </a:solidFill>
              </a:rPr>
              <a:t>physician</a:t>
            </a:r>
            <a:r>
              <a:rPr lang="en-US" dirty="0"/>
              <a:t> greets you… Colossians 4:14</a:t>
            </a:r>
          </a:p>
          <a:p>
            <a:endParaRPr lang="en-US" dirty="0"/>
          </a:p>
        </p:txBody>
      </p:sp>
    </p:spTree>
    <p:extLst>
      <p:ext uri="{BB962C8B-B14F-4D97-AF65-F5344CB8AC3E}">
        <p14:creationId xmlns:p14="http://schemas.microsoft.com/office/powerpoint/2010/main" val="12341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WISDOM</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“Yet he is actually not far from each one of us, for “‘In him we live and move and have our being’; as even some of your own </a:t>
            </a:r>
            <a:r>
              <a:rPr lang="en-US" b="1" u="sng" dirty="0">
                <a:solidFill>
                  <a:srgbClr val="FFFF00"/>
                </a:solidFill>
              </a:rPr>
              <a:t>poets</a:t>
            </a:r>
            <a:r>
              <a:rPr lang="en-US" dirty="0"/>
              <a:t> have said, “‘For we are indeed his offspring.’”  Acts 17:27-28</a:t>
            </a:r>
          </a:p>
        </p:txBody>
      </p:sp>
    </p:spTree>
    <p:extLst>
      <p:ext uri="{BB962C8B-B14F-4D97-AF65-F5344CB8AC3E}">
        <p14:creationId xmlns:p14="http://schemas.microsoft.com/office/powerpoint/2010/main" val="386524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WISDOM</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“But his master answered him, ‘You </a:t>
            </a:r>
            <a:r>
              <a:rPr lang="en-US" b="1" u="sng" dirty="0">
                <a:solidFill>
                  <a:srgbClr val="FFFF00"/>
                </a:solidFill>
              </a:rPr>
              <a:t>wicked</a:t>
            </a:r>
            <a:r>
              <a:rPr lang="en-US" dirty="0"/>
              <a:t> and </a:t>
            </a:r>
            <a:r>
              <a:rPr lang="en-US" b="1" u="sng" dirty="0">
                <a:solidFill>
                  <a:srgbClr val="FFFF00"/>
                </a:solidFill>
              </a:rPr>
              <a:t>slothful</a:t>
            </a:r>
            <a:r>
              <a:rPr lang="en-US" dirty="0"/>
              <a:t> servant! You knew that I reap where I have not sown and gather where I scattered no seed?’”  Matthew 25:26</a:t>
            </a:r>
          </a:p>
        </p:txBody>
      </p:sp>
    </p:spTree>
    <p:extLst>
      <p:ext uri="{BB962C8B-B14F-4D97-AF65-F5344CB8AC3E}">
        <p14:creationId xmlns:p14="http://schemas.microsoft.com/office/powerpoint/2010/main" val="423966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STATURE</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p:txBody>
          <a:bodyPr/>
          <a:lstStyle/>
          <a:p>
            <a:r>
              <a:rPr lang="en-US" dirty="0"/>
              <a:t>Jacob's well was there; so Jesus, </a:t>
            </a:r>
            <a:r>
              <a:rPr lang="en-US" b="1" u="sng" dirty="0">
                <a:solidFill>
                  <a:srgbClr val="FFFF00"/>
                </a:solidFill>
              </a:rPr>
              <a:t>wearied</a:t>
            </a:r>
            <a:r>
              <a:rPr lang="en-US" dirty="0"/>
              <a:t> as he was from his journey, was sitting beside the well.  John 4:6</a:t>
            </a:r>
          </a:p>
        </p:txBody>
      </p:sp>
    </p:spTree>
    <p:extLst>
      <p:ext uri="{BB962C8B-B14F-4D97-AF65-F5344CB8AC3E}">
        <p14:creationId xmlns:p14="http://schemas.microsoft.com/office/powerpoint/2010/main" val="86813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STATURE</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a:xfrm>
            <a:off x="533400" y="2336873"/>
            <a:ext cx="6887389" cy="4645818"/>
          </a:xfrm>
        </p:spPr>
        <p:txBody>
          <a:bodyPr>
            <a:normAutofit/>
          </a:bodyPr>
          <a:lstStyle/>
          <a:p>
            <a:r>
              <a:rPr lang="en-US" dirty="0"/>
              <a:t>When they had crossed over, they came to land at Gennesaret and moored to the shore. And when they got out of the boat, the people immediately recognized him</a:t>
            </a:r>
            <a:r>
              <a:rPr lang="en-US" b="1" dirty="0"/>
              <a:t> </a:t>
            </a:r>
            <a:r>
              <a:rPr lang="en-US" dirty="0"/>
              <a:t>and ran about the whole region and began to bring the sick people on their beds to wherever they heard he was. And </a:t>
            </a:r>
            <a:r>
              <a:rPr lang="en-US" b="1" u="sng" dirty="0">
                <a:solidFill>
                  <a:srgbClr val="FFFF00"/>
                </a:solidFill>
              </a:rPr>
              <a:t>wherever</a:t>
            </a:r>
            <a:r>
              <a:rPr lang="en-US" dirty="0"/>
              <a:t> he came, in villages, cities, or countryside, they laid the sick in the marketplaces and implored him that they might touch even the fringe of his garment. And as many as touched it were made well.  Mark 6:53-56</a:t>
            </a:r>
          </a:p>
        </p:txBody>
      </p:sp>
    </p:spTree>
    <p:extLst>
      <p:ext uri="{BB962C8B-B14F-4D97-AF65-F5344CB8AC3E}">
        <p14:creationId xmlns:p14="http://schemas.microsoft.com/office/powerpoint/2010/main" val="8473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D0BC-E86F-DB42-8361-D033C587FC8D}"/>
              </a:ext>
            </a:extLst>
          </p:cNvPr>
          <p:cNvSpPr>
            <a:spLocks noGrp="1"/>
          </p:cNvSpPr>
          <p:nvPr>
            <p:ph type="title"/>
          </p:nvPr>
        </p:nvSpPr>
        <p:spPr/>
        <p:txBody>
          <a:bodyPr/>
          <a:lstStyle/>
          <a:p>
            <a:r>
              <a:rPr lang="en-US" dirty="0"/>
              <a:t>Jesus increased in </a:t>
            </a:r>
            <a:r>
              <a:rPr lang="en-US" b="1" dirty="0"/>
              <a:t>STATURE</a:t>
            </a:r>
            <a:endParaRPr lang="en-US" dirty="0"/>
          </a:p>
        </p:txBody>
      </p:sp>
      <p:sp>
        <p:nvSpPr>
          <p:cNvPr id="3" name="Content Placeholder 2">
            <a:extLst>
              <a:ext uri="{FF2B5EF4-FFF2-40B4-BE49-F238E27FC236}">
                <a16:creationId xmlns:a16="http://schemas.microsoft.com/office/drawing/2014/main" id="{C24CCE56-2E9F-1F46-AD5C-F126CEB10391}"/>
              </a:ext>
            </a:extLst>
          </p:cNvPr>
          <p:cNvSpPr>
            <a:spLocks noGrp="1"/>
          </p:cNvSpPr>
          <p:nvPr>
            <p:ph idx="1"/>
          </p:nvPr>
        </p:nvSpPr>
        <p:spPr>
          <a:xfrm>
            <a:off x="533400" y="2336873"/>
            <a:ext cx="6887389" cy="4046674"/>
          </a:xfrm>
        </p:spPr>
        <p:txBody>
          <a:bodyPr>
            <a:normAutofit/>
          </a:bodyPr>
          <a:lstStyle/>
          <a:p>
            <a:r>
              <a:rPr lang="en-US" dirty="0"/>
              <a:t>Or do you not know that your body is a </a:t>
            </a:r>
            <a:r>
              <a:rPr lang="en-US" b="1" u="sng" dirty="0">
                <a:solidFill>
                  <a:srgbClr val="FFFF00"/>
                </a:solidFill>
              </a:rPr>
              <a:t>temple</a:t>
            </a:r>
            <a:r>
              <a:rPr lang="en-US" dirty="0"/>
              <a:t> of the Holy Spirit within you, whom you have from God? You are not your own, for you were bought with a price. So glorify God in your body.  1 Corinthians 6:19-20</a:t>
            </a:r>
          </a:p>
          <a:p>
            <a:r>
              <a:rPr lang="en-US" dirty="0"/>
              <a:t>Rather train yourself for godliness; for while bodily training is of </a:t>
            </a:r>
            <a:r>
              <a:rPr lang="en-US" b="1" u="sng" dirty="0">
                <a:solidFill>
                  <a:srgbClr val="FFFF00"/>
                </a:solidFill>
              </a:rPr>
              <a:t>some value</a:t>
            </a:r>
            <a:r>
              <a:rPr lang="en-US" dirty="0"/>
              <a:t>, godliness is of value in every way, as it holds promise for the present life and also for the life to come.  1 Timothy 4:7-8</a:t>
            </a:r>
          </a:p>
        </p:txBody>
      </p:sp>
    </p:spTree>
    <p:extLst>
      <p:ext uri="{BB962C8B-B14F-4D97-AF65-F5344CB8AC3E}">
        <p14:creationId xmlns:p14="http://schemas.microsoft.com/office/powerpoint/2010/main" val="386064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1196</TotalTime>
  <Words>958</Words>
  <Application>Microsoft Office PowerPoint</Application>
  <PresentationFormat>On-screen Show (4:3)</PresentationFormat>
  <Paragraphs>45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Trebuchet MS</vt:lpstr>
      <vt:lpstr>Berlin</vt:lpstr>
      <vt:lpstr>PowerPoint Presentation</vt:lpstr>
      <vt:lpstr>Growing at School</vt:lpstr>
      <vt:lpstr>Jesus increased in WISDOM</vt:lpstr>
      <vt:lpstr>Jesus increased in WISDOM</vt:lpstr>
      <vt:lpstr>Jesus increased in WISDOM</vt:lpstr>
      <vt:lpstr>Jesus increased in WISDOM</vt:lpstr>
      <vt:lpstr>Jesus increased in STATURE</vt:lpstr>
      <vt:lpstr>Jesus increased in STATURE</vt:lpstr>
      <vt:lpstr>Jesus increased in STATURE</vt:lpstr>
      <vt:lpstr>Favor with GOD</vt:lpstr>
      <vt:lpstr>Favor with GOD</vt:lpstr>
      <vt:lpstr>Favor with GOD</vt:lpstr>
      <vt:lpstr>Favor with GOD</vt:lpstr>
      <vt:lpstr>Favor with MAN</vt:lpstr>
      <vt:lpstr>Favor with MAN</vt:lpstr>
      <vt:lpstr>Favor with MAN</vt:lpstr>
      <vt:lpstr>Favor with MAN</vt:lpstr>
      <vt:lpstr>Back to School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at School</dc:title>
  <dc:creator>David Maxson</dc:creator>
  <cp:lastModifiedBy>Projector</cp:lastModifiedBy>
  <cp:revision>12</cp:revision>
  <dcterms:created xsi:type="dcterms:W3CDTF">2021-08-07T15:18:40Z</dcterms:created>
  <dcterms:modified xsi:type="dcterms:W3CDTF">2021-08-08T13:00:52Z</dcterms:modified>
</cp:coreProperties>
</file>