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98" r:id="rId4"/>
    <p:sldId id="299"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81922" name="Group 2"/>
          <p:cNvGrpSpPr>
            <a:grpSpLocks/>
          </p:cNvGrpSpPr>
          <p:nvPr/>
        </p:nvGrpSpPr>
        <p:grpSpPr bwMode="auto">
          <a:xfrm>
            <a:off x="152400" y="381000"/>
            <a:ext cx="8856663" cy="1219200"/>
            <a:chOff x="0" y="1536"/>
            <a:chExt cx="5675" cy="663"/>
          </a:xfrm>
        </p:grpSpPr>
        <p:grpSp>
          <p:nvGrpSpPr>
            <p:cNvPr id="81923" name="Group 3"/>
            <p:cNvGrpSpPr>
              <a:grpSpLocks/>
            </p:cNvGrpSpPr>
            <p:nvPr/>
          </p:nvGrpSpPr>
          <p:grpSpPr bwMode="auto">
            <a:xfrm>
              <a:off x="183" y="1604"/>
              <a:ext cx="448" cy="299"/>
              <a:chOff x="720" y="336"/>
              <a:chExt cx="624" cy="432"/>
            </a:xfrm>
          </p:grpSpPr>
          <p:sp>
            <p:nvSpPr>
              <p:cNvPr id="819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819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81926" name="Group 6"/>
            <p:cNvGrpSpPr>
              <a:grpSpLocks/>
            </p:cNvGrpSpPr>
            <p:nvPr/>
          </p:nvGrpSpPr>
          <p:grpSpPr bwMode="auto">
            <a:xfrm>
              <a:off x="261" y="1870"/>
              <a:ext cx="465" cy="299"/>
              <a:chOff x="912" y="2640"/>
              <a:chExt cx="672" cy="432"/>
            </a:xfrm>
          </p:grpSpPr>
          <p:sp>
            <p:nvSpPr>
              <p:cNvPr id="819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819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819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819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819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81932" name="Rectangle 12"/>
          <p:cNvSpPr>
            <a:spLocks noGrp="1" noChangeArrowheads="1"/>
          </p:cNvSpPr>
          <p:nvPr>
            <p:ph type="ctrTitle"/>
          </p:nvPr>
        </p:nvSpPr>
        <p:spPr>
          <a:xfrm>
            <a:off x="914400" y="228600"/>
            <a:ext cx="7772400" cy="1066800"/>
          </a:xfrm>
        </p:spPr>
        <p:txBody>
          <a:bodyPr/>
          <a:lstStyle>
            <a:lvl1pPr>
              <a:defRPr sz="4000" b="1"/>
            </a:lvl1pPr>
          </a:lstStyle>
          <a:p>
            <a:r>
              <a:rPr lang="en-US"/>
              <a:t>Click to edit Master title style</a:t>
            </a:r>
          </a:p>
        </p:txBody>
      </p:sp>
      <p:sp>
        <p:nvSpPr>
          <p:cNvPr id="81933" name="Rectangle 13"/>
          <p:cNvSpPr>
            <a:spLocks noGrp="1" noChangeArrowheads="1"/>
          </p:cNvSpPr>
          <p:nvPr>
            <p:ph type="subTitle" idx="1"/>
          </p:nvPr>
        </p:nvSpPr>
        <p:spPr>
          <a:xfrm>
            <a:off x="228600" y="1600200"/>
            <a:ext cx="8686800" cy="1752600"/>
          </a:xfrm>
        </p:spPr>
        <p:txBody>
          <a:bodyPr/>
          <a:lstStyle>
            <a:lvl1pPr marL="0" indent="0">
              <a:buFont typeface="Wingdings" pitchFamily="2" charset="2"/>
              <a:buNone/>
              <a:defRPr b="1"/>
            </a:lvl1pPr>
          </a:lstStyle>
          <a:p>
            <a:r>
              <a:rPr lang="en-US"/>
              <a:t>Click to edit Master subtitle style</a:t>
            </a:r>
          </a:p>
        </p:txBody>
      </p:sp>
      <p:sp>
        <p:nvSpPr>
          <p:cNvPr id="819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819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81936" name="Rectangle 16"/>
          <p:cNvSpPr>
            <a:spLocks noGrp="1" noChangeArrowheads="1"/>
          </p:cNvSpPr>
          <p:nvPr>
            <p:ph type="sldNum" sz="quarter" idx="4"/>
          </p:nvPr>
        </p:nvSpPr>
        <p:spPr>
          <a:xfrm>
            <a:off x="6858000" y="6248400"/>
            <a:ext cx="1905000" cy="457200"/>
          </a:xfrm>
        </p:spPr>
        <p:txBody>
          <a:bodyPr/>
          <a:lstStyle>
            <a:lvl1pPr>
              <a:defRPr sz="1000">
                <a:solidFill>
                  <a:schemeClr val="bg2"/>
                </a:solidFill>
                <a:latin typeface="+mn-lt"/>
              </a:defRPr>
            </a:lvl1pPr>
          </a:lstStyle>
          <a:p>
            <a:fld id="{49C01365-AA66-49E8-810C-7DD2984B8270}"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32"/>
                                        </p:tgtEl>
                                        <p:attrNameLst>
                                          <p:attrName>style.visibility</p:attrName>
                                        </p:attrNameLst>
                                      </p:cBhvr>
                                      <p:to>
                                        <p:strVal val="visible"/>
                                      </p:to>
                                    </p:set>
                                    <p:animEffect transition="in" filter="fade">
                                      <p:cBhvr>
                                        <p:cTn id="7" dur="2000"/>
                                        <p:tgtEl>
                                          <p:spTgt spid="819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33">
                                            <p:txEl>
                                              <p:pRg st="0" end="0"/>
                                            </p:txEl>
                                          </p:spTgt>
                                        </p:tgtEl>
                                        <p:attrNameLst>
                                          <p:attrName>style.visibility</p:attrName>
                                        </p:attrNameLst>
                                      </p:cBhvr>
                                      <p:to>
                                        <p:strVal val="visible"/>
                                      </p:to>
                                    </p:set>
                                    <p:animEffect transition="in" filter="wipe(left)">
                                      <p:cBhvr>
                                        <p:cTn id="12" dur="500"/>
                                        <p:tgtEl>
                                          <p:spTgt spid="819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2" grpId="0"/>
      <p:bldP spid="81933" grpId="0" build="p">
        <p:tmplLst>
          <p:tmpl lvl="1">
            <p:tnLst>
              <p:par>
                <p:cTn presetID="22" presetClass="entr" presetSubtype="8" fill="hold" nodeType="clickEffect">
                  <p:stCondLst>
                    <p:cond delay="0"/>
                  </p:stCondLst>
                  <p:childTnLst>
                    <p:set>
                      <p:cBhvr>
                        <p:cTn dur="1" fill="hold">
                          <p:stCondLst>
                            <p:cond delay="0"/>
                          </p:stCondLst>
                        </p:cTn>
                        <p:tgtEl>
                          <p:spTgt spid="81933"/>
                        </p:tgtEl>
                        <p:attrNameLst>
                          <p:attrName>style.visibility</p:attrName>
                        </p:attrNameLst>
                      </p:cBhvr>
                      <p:to>
                        <p:strVal val="visible"/>
                      </p:to>
                    </p:set>
                    <p:animEffect transition="in" filter="wipe(left)">
                      <p:cBhvr>
                        <p:cTn dur="500"/>
                        <p:tgtEl>
                          <p:spTgt spid="8193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4AFD24-D1D0-4CBD-BD76-7289D70BB35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424CAC-7010-4E21-9249-9A7E9949F7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2F541F-8CEA-4E0A-85D2-A612AA00461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DB6AD4-35FC-4D22-98AC-B59FC2D6992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1905000"/>
            <a:ext cx="3810000"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1905000"/>
            <a:ext cx="3810000"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5473CC-1C65-483B-AAC1-39BAACA21E9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EC1BFCF-369A-4072-ADA9-3A8E686DF60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2E72218-520F-4B55-AF22-2868616D7A3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F0FD980-7CF9-46E1-A387-B8877FEA1AF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592D20-880F-4D15-B765-8322C95D9A4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E61690-BFC8-42F2-8CB1-520A57B5F6D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userDrawn="1"/>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808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809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80901" name="Rectangle 5"/>
          <p:cNvSpPr>
            <a:spLocks noChangeArrowheads="1"/>
          </p:cNvSpPr>
          <p:nvPr userDrawn="1"/>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809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809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80904" name="Rectangle 8"/>
          <p:cNvSpPr>
            <a:spLocks noChangeArrowheads="1"/>
          </p:cNvSpPr>
          <p:nvPr userDrawn="1"/>
        </p:nvSpPr>
        <p:spPr bwMode="gray">
          <a:xfrm>
            <a:off x="457200" y="1676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80905" name="Rectangle 9"/>
          <p:cNvSpPr>
            <a:spLocks noGrp="1" noChangeArrowheads="1"/>
          </p:cNvSpPr>
          <p:nvPr>
            <p:ph type="title"/>
          </p:nvPr>
        </p:nvSpPr>
        <p:spPr bwMode="auto">
          <a:xfrm>
            <a:off x="1150938" y="214313"/>
            <a:ext cx="7793037" cy="1081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0906" name="Rectangle 10"/>
          <p:cNvSpPr>
            <a:spLocks noGrp="1" noChangeArrowheads="1"/>
          </p:cNvSpPr>
          <p:nvPr>
            <p:ph type="body" idx="1"/>
          </p:nvPr>
        </p:nvSpPr>
        <p:spPr bwMode="auto">
          <a:xfrm>
            <a:off x="1182688" y="1905000"/>
            <a:ext cx="7772400" cy="4227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809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809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34B896C7-7734-4CD7-BEE2-F6FF10490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905"/>
                                        </p:tgtEl>
                                        <p:attrNameLst>
                                          <p:attrName>style.visibility</p:attrName>
                                        </p:attrNameLst>
                                      </p:cBhvr>
                                      <p:to>
                                        <p:strVal val="visible"/>
                                      </p:to>
                                    </p:set>
                                    <p:animEffect transition="in" filter="fade">
                                      <p:cBhvr>
                                        <p:cTn id="7" dur="2000"/>
                                        <p:tgtEl>
                                          <p:spTgt spid="809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0906">
                                            <p:txEl>
                                              <p:pRg st="0" end="0"/>
                                            </p:txEl>
                                          </p:spTgt>
                                        </p:tgtEl>
                                        <p:attrNameLst>
                                          <p:attrName>style.visibility</p:attrName>
                                        </p:attrNameLst>
                                      </p:cBhvr>
                                      <p:to>
                                        <p:strVal val="visible"/>
                                      </p:to>
                                    </p:set>
                                    <p:animEffect transition="in" filter="wipe(left)">
                                      <p:cBhvr>
                                        <p:cTn id="12" dur="500"/>
                                        <p:tgtEl>
                                          <p:spTgt spid="80906">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0906">
                                            <p:txEl>
                                              <p:pRg st="1" end="1"/>
                                            </p:txEl>
                                          </p:spTgt>
                                        </p:tgtEl>
                                        <p:attrNameLst>
                                          <p:attrName>style.visibility</p:attrName>
                                        </p:attrNameLst>
                                      </p:cBhvr>
                                      <p:to>
                                        <p:strVal val="visible"/>
                                      </p:to>
                                    </p:set>
                                    <p:animEffect transition="in" filter="wipe(left)">
                                      <p:cBhvr>
                                        <p:cTn id="15" dur="500"/>
                                        <p:tgtEl>
                                          <p:spTgt spid="80906">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0906">
                                            <p:txEl>
                                              <p:pRg st="2" end="2"/>
                                            </p:txEl>
                                          </p:spTgt>
                                        </p:tgtEl>
                                        <p:attrNameLst>
                                          <p:attrName>style.visibility</p:attrName>
                                        </p:attrNameLst>
                                      </p:cBhvr>
                                      <p:to>
                                        <p:strVal val="visible"/>
                                      </p:to>
                                    </p:set>
                                    <p:animEffect transition="in" filter="wipe(left)">
                                      <p:cBhvr>
                                        <p:cTn id="18" dur="500"/>
                                        <p:tgtEl>
                                          <p:spTgt spid="80906">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0906">
                                            <p:txEl>
                                              <p:pRg st="3" end="3"/>
                                            </p:txEl>
                                          </p:spTgt>
                                        </p:tgtEl>
                                        <p:attrNameLst>
                                          <p:attrName>style.visibility</p:attrName>
                                        </p:attrNameLst>
                                      </p:cBhvr>
                                      <p:to>
                                        <p:strVal val="visible"/>
                                      </p:to>
                                    </p:set>
                                    <p:animEffect transition="in" filter="wipe(left)">
                                      <p:cBhvr>
                                        <p:cTn id="21" dur="500"/>
                                        <p:tgtEl>
                                          <p:spTgt spid="80906">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80906">
                                            <p:txEl>
                                              <p:pRg st="4" end="4"/>
                                            </p:txEl>
                                          </p:spTgt>
                                        </p:tgtEl>
                                        <p:attrNameLst>
                                          <p:attrName>style.visibility</p:attrName>
                                        </p:attrNameLst>
                                      </p:cBhvr>
                                      <p:to>
                                        <p:strVal val="visible"/>
                                      </p:to>
                                    </p:set>
                                    <p:animEffect transition="in" filter="wipe(left)">
                                      <p:cBhvr>
                                        <p:cTn id="24" dur="500"/>
                                        <p:tgtEl>
                                          <p:spTgt spid="809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5" grpId="0"/>
      <p:bldP spid="80906" grpId="0" build="p">
        <p:tmplLst>
          <p:tmpl lvl="1">
            <p:tnLst>
              <p:par>
                <p:cTn presetID="22" presetClass="entr" presetSubtype="8" fill="hold" nodeType="clickEffect">
                  <p:stCondLst>
                    <p:cond delay="0"/>
                  </p:stCondLst>
                  <p:childTnLst>
                    <p:set>
                      <p:cBhvr>
                        <p:cTn dur="1" fill="hold">
                          <p:stCondLst>
                            <p:cond delay="0"/>
                          </p:stCondLst>
                        </p:cTn>
                        <p:tgtEl>
                          <p:spTgt spid="80906"/>
                        </p:tgtEl>
                        <p:attrNameLst>
                          <p:attrName>style.visibility</p:attrName>
                        </p:attrNameLst>
                      </p:cBhvr>
                      <p:to>
                        <p:strVal val="visible"/>
                      </p:to>
                    </p:set>
                    <p:animEffect transition="in" filter="wipe(left)">
                      <p:cBhvr>
                        <p:cTn dur="500"/>
                        <p:tgtEl>
                          <p:spTgt spid="80906"/>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80906"/>
                        </p:tgtEl>
                        <p:attrNameLst>
                          <p:attrName>style.visibility</p:attrName>
                        </p:attrNameLst>
                      </p:cBhvr>
                      <p:to>
                        <p:strVal val="visible"/>
                      </p:to>
                    </p:set>
                    <p:animEffect transition="in" filter="wipe(left)">
                      <p:cBhvr>
                        <p:cTn dur="500"/>
                        <p:tgtEl>
                          <p:spTgt spid="8090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80906"/>
                        </p:tgtEl>
                        <p:attrNameLst>
                          <p:attrName>style.visibility</p:attrName>
                        </p:attrNameLst>
                      </p:cBhvr>
                      <p:to>
                        <p:strVal val="visible"/>
                      </p:to>
                    </p:set>
                    <p:animEffect transition="in" filter="wipe(left)">
                      <p:cBhvr>
                        <p:cTn dur="500"/>
                        <p:tgtEl>
                          <p:spTgt spid="8090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80906"/>
                        </p:tgtEl>
                        <p:attrNameLst>
                          <p:attrName>style.visibility</p:attrName>
                        </p:attrNameLst>
                      </p:cBhvr>
                      <p:to>
                        <p:strVal val="visible"/>
                      </p:to>
                    </p:set>
                    <p:animEffect transition="in" filter="wipe(left)">
                      <p:cBhvr>
                        <p:cTn dur="500"/>
                        <p:tgtEl>
                          <p:spTgt spid="8090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80906"/>
                        </p:tgtEl>
                        <p:attrNameLst>
                          <p:attrName>style.visibility</p:attrName>
                        </p:attrNameLst>
                      </p:cBhvr>
                      <p:to>
                        <p:strVal val="visible"/>
                      </p:to>
                    </p:set>
                    <p:animEffect transition="in" filter="wipe(left)">
                      <p:cBhvr>
                        <p:cTn dur="500"/>
                        <p:tgtEl>
                          <p:spTgt spid="80906"/>
                        </p:tgtEl>
                      </p:cBhvr>
                    </p:animEffec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omic Sans MS" pitchFamily="66" charset="0"/>
        </a:defRPr>
      </a:lvl2pPr>
      <a:lvl3pPr algn="ctr" rtl="0" fontAlgn="base">
        <a:spcBef>
          <a:spcPct val="0"/>
        </a:spcBef>
        <a:spcAft>
          <a:spcPct val="0"/>
        </a:spcAft>
        <a:defRPr sz="4400">
          <a:solidFill>
            <a:schemeClr val="tx2"/>
          </a:solidFill>
          <a:latin typeface="Comic Sans MS" pitchFamily="66" charset="0"/>
        </a:defRPr>
      </a:lvl3pPr>
      <a:lvl4pPr algn="ctr" rtl="0" fontAlgn="base">
        <a:spcBef>
          <a:spcPct val="0"/>
        </a:spcBef>
        <a:spcAft>
          <a:spcPct val="0"/>
        </a:spcAft>
        <a:defRPr sz="4400">
          <a:solidFill>
            <a:schemeClr val="tx2"/>
          </a:solidFill>
          <a:latin typeface="Comic Sans MS" pitchFamily="66" charset="0"/>
        </a:defRPr>
      </a:lvl4pPr>
      <a:lvl5pPr algn="ctr" rtl="0" fontAlgn="base">
        <a:spcBef>
          <a:spcPct val="0"/>
        </a:spcBef>
        <a:spcAft>
          <a:spcPct val="0"/>
        </a:spcAft>
        <a:defRPr sz="4400">
          <a:solidFill>
            <a:schemeClr val="tx2"/>
          </a:solidFill>
          <a:latin typeface="Comic Sans MS" pitchFamily="66" charset="0"/>
        </a:defRPr>
      </a:lvl5pPr>
      <a:lvl6pPr marL="457200" algn="ctr" rtl="0" fontAlgn="base">
        <a:spcBef>
          <a:spcPct val="0"/>
        </a:spcBef>
        <a:spcAft>
          <a:spcPct val="0"/>
        </a:spcAft>
        <a:defRPr sz="4400">
          <a:solidFill>
            <a:schemeClr val="tx2"/>
          </a:solidFill>
          <a:latin typeface="Comic Sans MS" pitchFamily="66" charset="0"/>
        </a:defRPr>
      </a:lvl6pPr>
      <a:lvl7pPr marL="914400" algn="ctr" rtl="0" fontAlgn="base">
        <a:spcBef>
          <a:spcPct val="0"/>
        </a:spcBef>
        <a:spcAft>
          <a:spcPct val="0"/>
        </a:spcAft>
        <a:defRPr sz="4400">
          <a:solidFill>
            <a:schemeClr val="tx2"/>
          </a:solidFill>
          <a:latin typeface="Comic Sans MS" pitchFamily="66" charset="0"/>
        </a:defRPr>
      </a:lvl7pPr>
      <a:lvl8pPr marL="1371600" algn="ctr" rtl="0" fontAlgn="base">
        <a:spcBef>
          <a:spcPct val="0"/>
        </a:spcBef>
        <a:spcAft>
          <a:spcPct val="0"/>
        </a:spcAft>
        <a:defRPr sz="4400">
          <a:solidFill>
            <a:schemeClr val="tx2"/>
          </a:solidFill>
          <a:latin typeface="Comic Sans MS" pitchFamily="66" charset="0"/>
        </a:defRPr>
      </a:lvl8pPr>
      <a:lvl9pPr marL="1828800" algn="ctr" rtl="0" fontAlgn="base">
        <a:spcBef>
          <a:spcPct val="0"/>
        </a:spcBef>
        <a:spcAft>
          <a:spcPct val="0"/>
        </a:spcAft>
        <a:defRPr sz="4400">
          <a:solidFill>
            <a:schemeClr val="tx2"/>
          </a:solidFill>
          <a:latin typeface="Comic Sans MS" pitchFamily="66" charset="0"/>
        </a:defRPr>
      </a:lvl9pPr>
    </p:titleStyle>
    <p:bodyStyle>
      <a:lvl1pPr marL="342900" indent="-342900" algn="l" rtl="0" fontAlgn="base">
        <a:spcBef>
          <a:spcPct val="20000"/>
        </a:spcBef>
        <a:spcAft>
          <a:spcPct val="0"/>
        </a:spcAft>
        <a:buClr>
          <a:schemeClr val="hlink"/>
        </a:buClr>
        <a:buSzPct val="85000"/>
        <a:buFont typeface="Wingdings" pitchFamily="2" charset="2"/>
        <a:buChar char="l"/>
        <a:defRPr sz="3200">
          <a:solidFill>
            <a:schemeClr val="tx2"/>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2"/>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2"/>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2"/>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3886200" y="533400"/>
            <a:ext cx="609600" cy="457200"/>
          </a:xfrm>
        </p:spPr>
        <p:txBody>
          <a:bodyPr/>
          <a:lstStyle/>
          <a:p>
            <a:endParaRPr lang="en-US" sz="8000" dirty="0">
              <a:solidFill>
                <a:srgbClr val="000066"/>
              </a:solidFill>
              <a:latin typeface="Segoe Print" pitchFamily="2" charset="0"/>
            </a:endParaRPr>
          </a:p>
        </p:txBody>
      </p:sp>
      <p:sp>
        <p:nvSpPr>
          <p:cNvPr id="103427" name="Rectangle 3"/>
          <p:cNvSpPr>
            <a:spLocks noGrp="1" noChangeArrowheads="1"/>
          </p:cNvSpPr>
          <p:nvPr>
            <p:ph type="subTitle" idx="1"/>
          </p:nvPr>
        </p:nvSpPr>
        <p:spPr>
          <a:xfrm>
            <a:off x="1295400" y="2133600"/>
            <a:ext cx="6934200" cy="4343400"/>
          </a:xfrm>
        </p:spPr>
        <p:txBody>
          <a:bodyPr/>
          <a:lstStyle/>
          <a:p>
            <a:pPr algn="ctr"/>
            <a:endParaRPr lang="en-US" sz="2000" dirty="0"/>
          </a:p>
          <a:p>
            <a:pPr algn="ctr"/>
            <a:r>
              <a:rPr lang="en-US" sz="9600" cap="small" dirty="0" smtClean="0">
                <a:solidFill>
                  <a:srgbClr val="000066"/>
                </a:solidFill>
                <a:latin typeface="Segoe Print" pitchFamily="2" charset="0"/>
              </a:rPr>
              <a:t>Obedience</a:t>
            </a:r>
            <a:endParaRPr lang="en-US" sz="9600" cap="small" dirty="0">
              <a:solidFill>
                <a:srgbClr val="000066"/>
              </a:solidFill>
              <a:latin typeface="Segoe Print" pitchFamily="2" charset="0"/>
            </a:endParaRPr>
          </a:p>
          <a:p>
            <a:pPr algn="ctr"/>
            <a:endParaRPr lang="en-US" sz="4400" dirty="0">
              <a:solidFill>
                <a:srgbClr val="0000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62000" y="152401"/>
            <a:ext cx="8382000" cy="1447800"/>
          </a:xfrm>
        </p:spPr>
        <p:txBody>
          <a:bodyPr/>
          <a:lstStyle/>
          <a:p>
            <a:r>
              <a:rPr lang="en-US" sz="8000" b="1" dirty="0" smtClean="0">
                <a:solidFill>
                  <a:srgbClr val="000066"/>
                </a:solidFill>
                <a:latin typeface="Segoe Print" pitchFamily="2" charset="0"/>
              </a:rPr>
              <a:t>Obedience</a:t>
            </a:r>
            <a:endParaRPr lang="en-US" sz="8000" b="1" dirty="0">
              <a:solidFill>
                <a:srgbClr val="000066"/>
              </a:solidFill>
              <a:latin typeface="Segoe Print" pitchFamily="2" charset="0"/>
            </a:endParaRPr>
          </a:p>
        </p:txBody>
      </p:sp>
      <p:sp>
        <p:nvSpPr>
          <p:cNvPr id="104451" name="Rectangle 3"/>
          <p:cNvSpPr>
            <a:spLocks noGrp="1" noChangeArrowheads="1"/>
          </p:cNvSpPr>
          <p:nvPr>
            <p:ph type="body" idx="1"/>
          </p:nvPr>
        </p:nvSpPr>
        <p:spPr>
          <a:xfrm>
            <a:off x="457200" y="2209800"/>
            <a:ext cx="8497888" cy="4495800"/>
          </a:xfrm>
        </p:spPr>
        <p:txBody>
          <a:bodyPr/>
          <a:lstStyle/>
          <a:p>
            <a:pPr>
              <a:buNone/>
            </a:pPr>
            <a:r>
              <a:rPr lang="en-US" b="1" dirty="0" smtClean="0"/>
              <a:t>1 </a:t>
            </a:r>
            <a:r>
              <a:rPr lang="en-US" b="1" dirty="0" smtClean="0"/>
              <a:t>Samuel 15:22</a:t>
            </a:r>
            <a:endParaRPr lang="en-US" dirty="0" smtClean="0"/>
          </a:p>
          <a:p>
            <a:pPr marL="0" indent="0">
              <a:spcBef>
                <a:spcPts val="0"/>
              </a:spcBef>
              <a:buNone/>
              <a:tabLst>
                <a:tab pos="463550" algn="l"/>
              </a:tabLst>
            </a:pPr>
            <a:r>
              <a:rPr lang="en-US" b="1" baseline="30000" dirty="0" smtClean="0"/>
              <a:t>22 	</a:t>
            </a:r>
            <a:r>
              <a:rPr lang="en-US" dirty="0" smtClean="0"/>
              <a:t>So Samuel said</a:t>
            </a:r>
            <a:r>
              <a:rPr lang="en-US" dirty="0" smtClean="0"/>
              <a:t>:</a:t>
            </a:r>
          </a:p>
          <a:p>
            <a:pPr marL="0" indent="0">
              <a:spcBef>
                <a:spcPts val="0"/>
              </a:spcBef>
              <a:buNone/>
              <a:tabLst>
                <a:tab pos="463550" algn="l"/>
              </a:tabLst>
            </a:pPr>
            <a:endParaRPr lang="en-US" sz="800" dirty="0" smtClean="0"/>
          </a:p>
          <a:p>
            <a:pPr marL="1146175" indent="-1146175">
              <a:spcBef>
                <a:spcPts val="0"/>
              </a:spcBef>
              <a:buNone/>
              <a:tabLst>
                <a:tab pos="463550" algn="l"/>
              </a:tabLst>
            </a:pPr>
            <a:r>
              <a:rPr lang="en-US" dirty="0" smtClean="0"/>
              <a:t>	“</a:t>
            </a:r>
            <a:r>
              <a:rPr lang="en-US" dirty="0" smtClean="0"/>
              <a:t>Has the </a:t>
            </a:r>
            <a:r>
              <a:rPr lang="en-US" cap="small" dirty="0" smtClean="0"/>
              <a:t>Lord</a:t>
            </a:r>
            <a:r>
              <a:rPr lang="en-US" dirty="0" smtClean="0"/>
              <a:t> </a:t>
            </a:r>
            <a:r>
              <a:rPr lang="en-US" i="1" dirty="0" smtClean="0"/>
              <a:t>as great</a:t>
            </a:r>
            <a:r>
              <a:rPr lang="en-US" dirty="0" smtClean="0"/>
              <a:t> delight in burnt offerings and </a:t>
            </a:r>
            <a:r>
              <a:rPr lang="en-US" dirty="0" smtClean="0"/>
              <a:t>sacrifices, </a:t>
            </a:r>
          </a:p>
          <a:p>
            <a:pPr marL="0" indent="0">
              <a:spcBef>
                <a:spcPts val="0"/>
              </a:spcBef>
              <a:buNone/>
              <a:tabLst>
                <a:tab pos="463550" algn="l"/>
              </a:tabLst>
            </a:pPr>
            <a:r>
              <a:rPr lang="en-US" dirty="0" smtClean="0"/>
              <a:t>	As </a:t>
            </a:r>
            <a:r>
              <a:rPr lang="en-US" dirty="0" smtClean="0"/>
              <a:t>in obeying the voice of the </a:t>
            </a:r>
            <a:r>
              <a:rPr lang="en-US" cap="small" dirty="0" smtClean="0"/>
              <a:t>Lord</a:t>
            </a:r>
            <a:r>
              <a:rPr lang="en-US" dirty="0" smtClean="0"/>
              <a:t>? </a:t>
            </a:r>
          </a:p>
          <a:p>
            <a:pPr marL="0" indent="0">
              <a:spcBef>
                <a:spcPts val="0"/>
              </a:spcBef>
              <a:buNone/>
              <a:tabLst>
                <a:tab pos="463550" algn="l"/>
              </a:tabLst>
            </a:pPr>
            <a:r>
              <a:rPr lang="en-US" dirty="0" smtClean="0"/>
              <a:t>	Behold</a:t>
            </a:r>
            <a:r>
              <a:rPr lang="en-US" dirty="0" smtClean="0"/>
              <a:t>, to obey is better than </a:t>
            </a:r>
            <a:r>
              <a:rPr lang="en-US" dirty="0" smtClean="0"/>
              <a:t>sacrifice, </a:t>
            </a:r>
          </a:p>
          <a:p>
            <a:pPr marL="0" indent="0">
              <a:spcBef>
                <a:spcPts val="0"/>
              </a:spcBef>
              <a:buNone/>
              <a:tabLst>
                <a:tab pos="463550" algn="l"/>
              </a:tabLst>
            </a:pPr>
            <a:r>
              <a:rPr lang="en-US" i="1" dirty="0" smtClean="0"/>
              <a:t>	And</a:t>
            </a:r>
            <a:r>
              <a:rPr lang="en-US" dirty="0" smtClean="0"/>
              <a:t> to heed than the fat of rams.</a:t>
            </a:r>
          </a:p>
          <a:p>
            <a:pPr>
              <a:buNone/>
            </a:pPr>
            <a:r>
              <a:rPr lang="en-US" dirty="0" smtClean="0"/>
              <a:t> </a:t>
            </a:r>
          </a:p>
          <a:p>
            <a:pPr>
              <a:buNone/>
            </a:pPr>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62000" y="152401"/>
            <a:ext cx="8382000" cy="1447800"/>
          </a:xfrm>
        </p:spPr>
        <p:txBody>
          <a:bodyPr/>
          <a:lstStyle/>
          <a:p>
            <a:r>
              <a:rPr lang="en-US" sz="8000" b="1" dirty="0" smtClean="0">
                <a:solidFill>
                  <a:srgbClr val="000066"/>
                </a:solidFill>
                <a:latin typeface="Segoe Print" pitchFamily="2" charset="0"/>
              </a:rPr>
              <a:t>Obedience</a:t>
            </a:r>
            <a:endParaRPr lang="en-US" sz="8000" b="1" dirty="0">
              <a:solidFill>
                <a:srgbClr val="000066"/>
              </a:solidFill>
              <a:latin typeface="Segoe Print" pitchFamily="2" charset="0"/>
            </a:endParaRPr>
          </a:p>
        </p:txBody>
      </p:sp>
      <p:sp>
        <p:nvSpPr>
          <p:cNvPr id="104451" name="Rectangle 3"/>
          <p:cNvSpPr>
            <a:spLocks noGrp="1" noChangeArrowheads="1"/>
          </p:cNvSpPr>
          <p:nvPr>
            <p:ph type="body" idx="1"/>
          </p:nvPr>
        </p:nvSpPr>
        <p:spPr>
          <a:xfrm>
            <a:off x="457200" y="1752600"/>
            <a:ext cx="8497888" cy="5105400"/>
          </a:xfrm>
        </p:spPr>
        <p:txBody>
          <a:bodyPr/>
          <a:lstStyle/>
          <a:p>
            <a:pPr marL="0" indent="0">
              <a:buNone/>
              <a:tabLst>
                <a:tab pos="463550" algn="l"/>
              </a:tabLst>
            </a:pPr>
            <a:r>
              <a:rPr lang="en-US" b="1" dirty="0" smtClean="0"/>
              <a:t>	Ecclesiastes </a:t>
            </a:r>
            <a:r>
              <a:rPr lang="en-US" b="1" dirty="0" smtClean="0"/>
              <a:t>12:13-14</a:t>
            </a:r>
          </a:p>
          <a:p>
            <a:pPr marL="0" indent="0">
              <a:buNone/>
              <a:tabLst>
                <a:tab pos="463550" algn="l"/>
              </a:tabLst>
            </a:pPr>
            <a:r>
              <a:rPr lang="en-US" b="1" baseline="30000" dirty="0" smtClean="0"/>
              <a:t>13 	</a:t>
            </a:r>
            <a:r>
              <a:rPr lang="en-US" dirty="0" smtClean="0"/>
              <a:t>Let us hear the conclusion of the whole matter:</a:t>
            </a:r>
          </a:p>
          <a:p>
            <a:pPr marL="0" indent="0">
              <a:buNone/>
              <a:tabLst>
                <a:tab pos="463550" algn="l"/>
              </a:tabLst>
            </a:pPr>
            <a:r>
              <a:rPr lang="en-US" dirty="0" smtClean="0"/>
              <a:t>	Fear God and keep His commandments,	</a:t>
            </a:r>
          </a:p>
          <a:p>
            <a:pPr marL="0" indent="0">
              <a:buNone/>
              <a:tabLst>
                <a:tab pos="463550" algn="l"/>
              </a:tabLst>
            </a:pPr>
            <a:r>
              <a:rPr lang="en-US" dirty="0" smtClean="0"/>
              <a:t>	For this is the whole duty of man.</a:t>
            </a:r>
          </a:p>
          <a:p>
            <a:pPr marL="1146175" indent="-1146175">
              <a:buNone/>
              <a:tabLst>
                <a:tab pos="463550" algn="l"/>
              </a:tabLst>
            </a:pPr>
            <a:r>
              <a:rPr lang="en-US" b="1" baseline="30000" dirty="0" smtClean="0"/>
              <a:t>14 	</a:t>
            </a:r>
            <a:r>
              <a:rPr lang="en-US" dirty="0" smtClean="0"/>
              <a:t>For God will bring every work into judgment,</a:t>
            </a:r>
          </a:p>
          <a:p>
            <a:pPr marL="0" indent="0">
              <a:buNone/>
              <a:tabLst>
                <a:tab pos="463550" algn="l"/>
              </a:tabLst>
            </a:pPr>
            <a:r>
              <a:rPr lang="en-US" dirty="0" smtClean="0"/>
              <a:t>	Including every secret thing,</a:t>
            </a:r>
          </a:p>
          <a:p>
            <a:pPr marL="0" indent="0">
              <a:buNone/>
              <a:tabLst>
                <a:tab pos="463550" algn="l"/>
              </a:tabLst>
            </a:pPr>
            <a:r>
              <a:rPr lang="en-US" dirty="0" smtClean="0"/>
              <a:t>	Whether it is good or whether it is evil.</a:t>
            </a:r>
          </a:p>
          <a:p>
            <a:pPr>
              <a:buNone/>
            </a:pPr>
            <a:r>
              <a:rPr lang="en-US" dirty="0" smtClean="0"/>
              <a:t> </a:t>
            </a:r>
          </a:p>
          <a:p>
            <a:pPr>
              <a:buNone/>
            </a:pPr>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62000" y="152401"/>
            <a:ext cx="8382000" cy="1447800"/>
          </a:xfrm>
        </p:spPr>
        <p:txBody>
          <a:bodyPr/>
          <a:lstStyle/>
          <a:p>
            <a:r>
              <a:rPr lang="en-US" sz="8000" b="1" dirty="0" smtClean="0">
                <a:solidFill>
                  <a:srgbClr val="000066"/>
                </a:solidFill>
                <a:latin typeface="Segoe Print" pitchFamily="2" charset="0"/>
              </a:rPr>
              <a:t>Obedience</a:t>
            </a:r>
            <a:endParaRPr lang="en-US" sz="8000" b="1" dirty="0">
              <a:solidFill>
                <a:srgbClr val="000066"/>
              </a:solidFill>
              <a:latin typeface="Segoe Print" pitchFamily="2" charset="0"/>
            </a:endParaRPr>
          </a:p>
        </p:txBody>
      </p:sp>
      <p:sp>
        <p:nvSpPr>
          <p:cNvPr id="104451" name="Rectangle 3"/>
          <p:cNvSpPr>
            <a:spLocks noGrp="1" noChangeArrowheads="1"/>
          </p:cNvSpPr>
          <p:nvPr>
            <p:ph type="body" idx="1"/>
          </p:nvPr>
        </p:nvSpPr>
        <p:spPr>
          <a:xfrm>
            <a:off x="152400" y="1752600"/>
            <a:ext cx="8839200" cy="5105400"/>
          </a:xfrm>
        </p:spPr>
        <p:txBody>
          <a:bodyPr/>
          <a:lstStyle/>
          <a:p>
            <a:pPr marL="0" indent="0" algn="just">
              <a:buNone/>
              <a:tabLst>
                <a:tab pos="463550" algn="l"/>
              </a:tabLst>
            </a:pPr>
            <a:endParaRPr lang="en-US" sz="1400" b="1" cap="all" dirty="0" smtClean="0"/>
          </a:p>
          <a:p>
            <a:pPr marL="0" indent="0" algn="just">
              <a:buNone/>
              <a:tabLst>
                <a:tab pos="463550" algn="l"/>
              </a:tabLst>
            </a:pPr>
            <a:r>
              <a:rPr lang="en-US" sz="2800" b="1" cap="all" dirty="0" smtClean="0"/>
              <a:t>Obedience</a:t>
            </a:r>
            <a:r>
              <a:rPr lang="en-US" sz="2800" b="1" cap="all" dirty="0" smtClean="0"/>
              <a:t>:</a:t>
            </a:r>
            <a:r>
              <a:rPr lang="en-US" sz="2800" b="1" dirty="0" smtClean="0"/>
              <a:t> </a:t>
            </a:r>
            <a:r>
              <a:rPr lang="en-US" sz="2800" dirty="0" smtClean="0"/>
              <a:t>compliance with command, prohibition, or known law and rule of duty prescribed; the performance of which is required or enjoyed by authority, or the abstaining from what is prohibited, in compliance with the command or prohibition.  To constitute obedience, the act or forbearance to act must be in submission to authority; the command must be known to the person, and his compliance must be the consequence of it, or it is not obedience. – Webster</a:t>
            </a:r>
            <a:r>
              <a:rPr lang="en-US" dirty="0" smtClean="0"/>
              <a:t> </a:t>
            </a:r>
          </a:p>
          <a:p>
            <a:pPr>
              <a:buNone/>
            </a:pPr>
            <a:endParaRPr lang="en-US" dirty="0">
              <a:latin typeface="Segoe Print" pitchFamily="2"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590</TotalTime>
  <Words>96</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Blends</vt:lpstr>
      <vt:lpstr>Slide 1</vt:lpstr>
      <vt:lpstr>Obedience</vt:lpstr>
      <vt:lpstr>Obedience</vt:lpstr>
      <vt:lpstr>Obedience</vt:lpstr>
    </vt:vector>
  </TitlesOfParts>
  <Company>Blytheville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Blytheville Public Schools</dc:creator>
  <cp:lastModifiedBy>Bruce Daniels</cp:lastModifiedBy>
  <cp:revision>70</cp:revision>
  <cp:lastPrinted>1601-01-01T00:00:00Z</cp:lastPrinted>
  <dcterms:created xsi:type="dcterms:W3CDTF">2006-06-23T01:09:56Z</dcterms:created>
  <dcterms:modified xsi:type="dcterms:W3CDTF">2021-08-29T19:39:19Z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