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12/17/21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12/17/21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12/17/21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12/17/21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12/17/21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12/17/21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12/17/21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12/17/21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12/17/21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12/17/21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12/17/21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12/17/21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12/17/21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12/17/21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12/17/21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02D47-51FC-E04C-914E-CE910105BA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How we treat others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9758DE-146E-B34E-A1FD-E3D193CEB8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542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22FBE-F487-4B4C-92F0-4536E1993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we treat others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F05A00-858C-CC4D-9C43-A469491A18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Be a servant</a:t>
            </a:r>
          </a:p>
          <a:p>
            <a:r>
              <a:rPr lang="en-US" sz="3200" dirty="0"/>
              <a:t>Be patient and kind</a:t>
            </a:r>
          </a:p>
          <a:p>
            <a:r>
              <a:rPr lang="en-US" sz="3200" dirty="0"/>
              <a:t>Follow the Golden Rule</a:t>
            </a:r>
          </a:p>
          <a:p>
            <a:r>
              <a:rPr lang="en-US" sz="3200" dirty="0"/>
              <a:t>Be an Encourager</a:t>
            </a:r>
          </a:p>
          <a:p>
            <a:r>
              <a:rPr lang="en-US" sz="3200" dirty="0"/>
              <a:t>Be a light </a:t>
            </a:r>
          </a:p>
        </p:txBody>
      </p:sp>
    </p:spTree>
    <p:extLst>
      <p:ext uri="{BB962C8B-B14F-4D97-AF65-F5344CB8AC3E}">
        <p14:creationId xmlns:p14="http://schemas.microsoft.com/office/powerpoint/2010/main" val="310721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3CC2D-F94D-BA41-AE65-54AAD917F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 a Servant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D0953C-F6A3-7C4C-926D-DB980C3200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Mark 10:42-45</a:t>
            </a:r>
          </a:p>
          <a:p>
            <a:r>
              <a:rPr lang="en-US" sz="3200" dirty="0"/>
              <a:t>John 13:14-15</a:t>
            </a:r>
          </a:p>
          <a:p>
            <a:r>
              <a:rPr lang="en-US" sz="3200" dirty="0"/>
              <a:t>Philippians 2:5-8</a:t>
            </a:r>
          </a:p>
          <a:p>
            <a:r>
              <a:rPr lang="en-US" sz="3200" dirty="0"/>
              <a:t>1 John 3:16</a:t>
            </a:r>
          </a:p>
        </p:txBody>
      </p:sp>
    </p:spTree>
    <p:extLst>
      <p:ext uri="{BB962C8B-B14F-4D97-AF65-F5344CB8AC3E}">
        <p14:creationId xmlns:p14="http://schemas.microsoft.com/office/powerpoint/2010/main" val="1256827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43EBA-B828-3740-85A3-E2B0AB2C7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 patient and kind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508BE9-21FD-F944-82AA-6CE2EFEFEC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James 1:19-20</a:t>
            </a:r>
          </a:p>
          <a:p>
            <a:r>
              <a:rPr lang="en-US" sz="3200" dirty="0"/>
              <a:t>Ephesians 4:32</a:t>
            </a:r>
          </a:p>
          <a:p>
            <a:r>
              <a:rPr lang="en-US" sz="3200" dirty="0"/>
              <a:t>Galatians 5:22-23</a:t>
            </a:r>
          </a:p>
          <a:p>
            <a:r>
              <a:rPr lang="en-US" sz="3200" dirty="0"/>
              <a:t>Colossians 3:12-13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50475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50B7C-B606-DA41-81B7-47D53DB7C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Think of others first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44E7F0-9DFF-704F-92D8-5820B77707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Matthew 7:12</a:t>
            </a:r>
          </a:p>
          <a:p>
            <a:r>
              <a:rPr lang="en-US" sz="3200" dirty="0"/>
              <a:t>Luke 6:31</a:t>
            </a:r>
          </a:p>
          <a:p>
            <a:r>
              <a:rPr lang="en-US" sz="3200" dirty="0"/>
              <a:t>Philippians 2:3-4</a:t>
            </a:r>
          </a:p>
          <a:p>
            <a:r>
              <a:rPr lang="en-US" sz="3200" dirty="0"/>
              <a:t>Romans 12:10</a:t>
            </a:r>
          </a:p>
          <a:p>
            <a:r>
              <a:rPr lang="en-US" sz="3200" dirty="0"/>
              <a:t>1 Corinthians 10:24</a:t>
            </a:r>
          </a:p>
        </p:txBody>
      </p:sp>
    </p:spTree>
    <p:extLst>
      <p:ext uri="{BB962C8B-B14F-4D97-AF65-F5344CB8AC3E}">
        <p14:creationId xmlns:p14="http://schemas.microsoft.com/office/powerpoint/2010/main" val="1709449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9DDE8-B3FC-0B43-871E-8B99903FD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 an encourager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D9A89D-BB01-044A-98CC-5B8B1DEAF8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1 Thessalonians 5:11</a:t>
            </a:r>
          </a:p>
          <a:p>
            <a:r>
              <a:rPr lang="en-US" sz="3200" dirty="0"/>
              <a:t>Ephesians 4:29 </a:t>
            </a:r>
          </a:p>
          <a:p>
            <a:r>
              <a:rPr lang="en-US" sz="3200" dirty="0"/>
              <a:t>Proverbs 16:24</a:t>
            </a:r>
          </a:p>
          <a:p>
            <a:r>
              <a:rPr lang="en-US" sz="3200" dirty="0"/>
              <a:t>Hebrews 10:25</a:t>
            </a:r>
          </a:p>
          <a:p>
            <a:r>
              <a:rPr lang="en-US" sz="3200" dirty="0"/>
              <a:t>Hebrews 3:13</a:t>
            </a:r>
          </a:p>
        </p:txBody>
      </p:sp>
    </p:spTree>
    <p:extLst>
      <p:ext uri="{BB962C8B-B14F-4D97-AF65-F5344CB8AC3E}">
        <p14:creationId xmlns:p14="http://schemas.microsoft.com/office/powerpoint/2010/main" val="517792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CCEA6-B08D-BD4D-834B-32AFE5298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Shine your light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E3FE76-5826-FA4F-A379-FFF3209B23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Philippians 2:14-15</a:t>
            </a:r>
          </a:p>
          <a:p>
            <a:r>
              <a:rPr lang="en-US" sz="3200" dirty="0"/>
              <a:t>Galatians 6:9</a:t>
            </a:r>
          </a:p>
          <a:p>
            <a:pPr marL="0" indent="0">
              <a:buNone/>
            </a:pP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656787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3308</TotalTime>
  <Words>88</Words>
  <Application>Microsoft Macintosh PowerPoint</Application>
  <PresentationFormat>Widescreen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Century Gothic</vt:lpstr>
      <vt:lpstr>Wingdings 2</vt:lpstr>
      <vt:lpstr>Quotable</vt:lpstr>
      <vt:lpstr>How we treat others</vt:lpstr>
      <vt:lpstr>How we treat others </vt:lpstr>
      <vt:lpstr>Be a Servant </vt:lpstr>
      <vt:lpstr>Be patient and kind</vt:lpstr>
      <vt:lpstr>Think of others first</vt:lpstr>
      <vt:lpstr>Be an encourager</vt:lpstr>
      <vt:lpstr>Shine your light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we treat others</dc:title>
  <dc:creator>Jeff Jerkins</dc:creator>
  <cp:lastModifiedBy>Jeff Jerkins</cp:lastModifiedBy>
  <cp:revision>3</cp:revision>
  <dcterms:created xsi:type="dcterms:W3CDTF">2021-12-10T15:02:49Z</dcterms:created>
  <dcterms:modified xsi:type="dcterms:W3CDTF">2021-12-19T22:13:11Z</dcterms:modified>
</cp:coreProperties>
</file>