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637" r:id="rId2"/>
    <p:sldId id="634" r:id="rId3"/>
    <p:sldId id="638" r:id="rId4"/>
    <p:sldId id="650" r:id="rId5"/>
    <p:sldId id="649" r:id="rId6"/>
    <p:sldId id="651" r:id="rId7"/>
    <p:sldId id="657" r:id="rId8"/>
    <p:sldId id="652" r:id="rId9"/>
    <p:sldId id="658" r:id="rId10"/>
    <p:sldId id="653" r:id="rId11"/>
    <p:sldId id="659" r:id="rId12"/>
    <p:sldId id="654" r:id="rId13"/>
    <p:sldId id="660" r:id="rId14"/>
    <p:sldId id="655" r:id="rId15"/>
    <p:sldId id="661" r:id="rId16"/>
    <p:sldId id="656" r:id="rId17"/>
    <p:sldId id="662" r:id="rId18"/>
    <p:sldId id="64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7">
          <p15:clr>
            <a:srgbClr val="A4A3A4"/>
          </p15:clr>
        </p15:guide>
        <p15:guide id="2" pos="414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A9386"/>
    <a:srgbClr val="80998C"/>
    <a:srgbClr val="397300"/>
    <a:srgbClr val="007322"/>
    <a:srgbClr val="000000"/>
    <a:srgbClr val="3F2519"/>
    <a:srgbClr val="523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082" autoAdjust="0"/>
    <p:restoredTop sz="95952" autoAdjust="0"/>
  </p:normalViewPr>
  <p:slideViewPr>
    <p:cSldViewPr snapToGrid="0" snapToObjects="1">
      <p:cViewPr varScale="1">
        <p:scale>
          <a:sx n="101" d="100"/>
          <a:sy n="101" d="100"/>
        </p:scale>
        <p:origin x="208" y="320"/>
      </p:cViewPr>
      <p:guideLst>
        <p:guide orient="horz" pos="2157"/>
        <p:guide pos="414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BF63932-B3C1-F148-A9BC-98C02BA71E55}" type="doc">
      <dgm:prSet loTypeId="urn:microsoft.com/office/officeart/2005/8/layout/hierarchy3" loCatId="" qsTypeId="urn:microsoft.com/office/officeart/2005/8/quickstyle/simple5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AD1CA012-0D9D-1341-94AC-9860B50A0CC1}">
      <dgm:prSet phldrT="[Text]"/>
      <dgm:spPr>
        <a:gradFill rotWithShape="0">
          <a:gsLst>
            <a:gs pos="0">
              <a:srgbClr val="80998C"/>
            </a:gs>
            <a:gs pos="50000">
              <a:srgbClr val="80998C"/>
            </a:gs>
            <a:gs pos="100000">
              <a:srgbClr val="80998C"/>
            </a:gs>
          </a:gsLst>
        </a:gradFill>
      </dgm:spPr>
      <dgm:t>
        <a:bodyPr/>
        <a:lstStyle/>
        <a:p>
          <a:r>
            <a:rPr lang="en-US" dirty="0"/>
            <a:t>INWARD</a:t>
          </a:r>
        </a:p>
      </dgm:t>
    </dgm:pt>
    <dgm:pt modelId="{E6FF87A4-DD18-BF41-B63E-809D33E0F2EE}" type="parTrans" cxnId="{BCCD960B-EDC6-354C-9387-32CD4E0E3CDA}">
      <dgm:prSet/>
      <dgm:spPr/>
      <dgm:t>
        <a:bodyPr/>
        <a:lstStyle/>
        <a:p>
          <a:endParaRPr lang="en-US"/>
        </a:p>
      </dgm:t>
    </dgm:pt>
    <dgm:pt modelId="{DDFC9E58-B57C-C945-9C44-CEBB8F43FD5A}" type="sibTrans" cxnId="{BCCD960B-EDC6-354C-9387-32CD4E0E3CDA}">
      <dgm:prSet/>
      <dgm:spPr/>
      <dgm:t>
        <a:bodyPr/>
        <a:lstStyle/>
        <a:p>
          <a:endParaRPr lang="en-US"/>
        </a:p>
      </dgm:t>
    </dgm:pt>
    <dgm:pt modelId="{FD1BEB71-0658-CD4C-B035-6C29859EF718}">
      <dgm:prSet phldrT="[Text]"/>
      <dgm:spPr/>
      <dgm:t>
        <a:bodyPr/>
        <a:lstStyle/>
        <a:p>
          <a:r>
            <a:rPr lang="en-US" dirty="0"/>
            <a:t>BIBLE STUDY</a:t>
          </a:r>
        </a:p>
      </dgm:t>
    </dgm:pt>
    <dgm:pt modelId="{6BDF285D-4632-DF49-9D3A-DEA711B3FBBC}" type="parTrans" cxnId="{329EA27C-6049-0E42-A028-AC7C0B80B90E}">
      <dgm:prSet/>
      <dgm:spPr/>
      <dgm:t>
        <a:bodyPr/>
        <a:lstStyle/>
        <a:p>
          <a:endParaRPr lang="en-US"/>
        </a:p>
      </dgm:t>
    </dgm:pt>
    <dgm:pt modelId="{0C85F2FE-9BDE-8D4D-A8B1-FA1BD06BFC40}" type="sibTrans" cxnId="{329EA27C-6049-0E42-A028-AC7C0B80B90E}">
      <dgm:prSet/>
      <dgm:spPr/>
      <dgm:t>
        <a:bodyPr/>
        <a:lstStyle/>
        <a:p>
          <a:endParaRPr lang="en-US"/>
        </a:p>
      </dgm:t>
    </dgm:pt>
    <dgm:pt modelId="{1AB6897B-B28E-764B-AD8B-B73915F42441}">
      <dgm:prSet phldrT="[Text]"/>
      <dgm:spPr/>
      <dgm:t>
        <a:bodyPr/>
        <a:lstStyle/>
        <a:p>
          <a:r>
            <a:rPr lang="en-US" dirty="0"/>
            <a:t>PRAYER</a:t>
          </a:r>
        </a:p>
      </dgm:t>
    </dgm:pt>
    <dgm:pt modelId="{4794F7F8-3BB0-A044-BC9D-4AF68F099E7C}" type="parTrans" cxnId="{1F8B75EA-5FEA-4F41-9B10-17CFB4EE6EB6}">
      <dgm:prSet/>
      <dgm:spPr/>
      <dgm:t>
        <a:bodyPr/>
        <a:lstStyle/>
        <a:p>
          <a:endParaRPr lang="en-US"/>
        </a:p>
      </dgm:t>
    </dgm:pt>
    <dgm:pt modelId="{B7FB5CBF-5843-CB44-BD03-D386379C8372}" type="sibTrans" cxnId="{1F8B75EA-5FEA-4F41-9B10-17CFB4EE6EB6}">
      <dgm:prSet/>
      <dgm:spPr/>
      <dgm:t>
        <a:bodyPr/>
        <a:lstStyle/>
        <a:p>
          <a:endParaRPr lang="en-US"/>
        </a:p>
      </dgm:t>
    </dgm:pt>
    <dgm:pt modelId="{9ED6C8BB-E38B-0B4A-95C7-D47089047648}">
      <dgm:prSet phldrT="[Text]"/>
      <dgm:spPr>
        <a:gradFill rotWithShape="0">
          <a:gsLst>
            <a:gs pos="0">
              <a:srgbClr val="80998C"/>
            </a:gs>
            <a:gs pos="50000">
              <a:srgbClr val="80998C"/>
            </a:gs>
            <a:gs pos="100000">
              <a:srgbClr val="80998C"/>
            </a:gs>
          </a:gsLst>
        </a:gradFill>
      </dgm:spPr>
      <dgm:t>
        <a:bodyPr/>
        <a:lstStyle/>
        <a:p>
          <a:r>
            <a:rPr lang="en-US" dirty="0"/>
            <a:t>OUTWARD</a:t>
          </a:r>
        </a:p>
      </dgm:t>
    </dgm:pt>
    <dgm:pt modelId="{117DB901-58FB-7B45-891E-B571C2EC597B}" type="parTrans" cxnId="{59D1C1B8-3A7D-8F49-BD11-5A0F9EEA805E}">
      <dgm:prSet/>
      <dgm:spPr/>
      <dgm:t>
        <a:bodyPr/>
        <a:lstStyle/>
        <a:p>
          <a:endParaRPr lang="en-US"/>
        </a:p>
      </dgm:t>
    </dgm:pt>
    <dgm:pt modelId="{FC331AA7-EC1B-AF44-B27F-4C170F5B288C}" type="sibTrans" cxnId="{59D1C1B8-3A7D-8F49-BD11-5A0F9EEA805E}">
      <dgm:prSet/>
      <dgm:spPr/>
      <dgm:t>
        <a:bodyPr/>
        <a:lstStyle/>
        <a:p>
          <a:endParaRPr lang="en-US"/>
        </a:p>
      </dgm:t>
    </dgm:pt>
    <dgm:pt modelId="{A493A38B-15B8-4C42-880D-6AA766470BB0}">
      <dgm:prSet phldrT="[Text]"/>
      <dgm:spPr/>
      <dgm:t>
        <a:bodyPr/>
        <a:lstStyle/>
        <a:p>
          <a:r>
            <a:rPr lang="en-US" dirty="0"/>
            <a:t>SIMPLICITY</a:t>
          </a:r>
        </a:p>
      </dgm:t>
    </dgm:pt>
    <dgm:pt modelId="{A9AD3BB6-137F-E149-8F9F-834C1A0C0DC9}" type="parTrans" cxnId="{00336528-EEF4-8D4D-813A-C6D4D700BF32}">
      <dgm:prSet/>
      <dgm:spPr/>
      <dgm:t>
        <a:bodyPr/>
        <a:lstStyle/>
        <a:p>
          <a:endParaRPr lang="en-US"/>
        </a:p>
      </dgm:t>
    </dgm:pt>
    <dgm:pt modelId="{0F7D6C39-8E76-114F-B1A0-14E17E1DBA28}" type="sibTrans" cxnId="{00336528-EEF4-8D4D-813A-C6D4D700BF32}">
      <dgm:prSet/>
      <dgm:spPr/>
      <dgm:t>
        <a:bodyPr/>
        <a:lstStyle/>
        <a:p>
          <a:endParaRPr lang="en-US"/>
        </a:p>
      </dgm:t>
    </dgm:pt>
    <dgm:pt modelId="{B654CD5C-5C66-8F4A-A5C4-3EF0170EB071}">
      <dgm:prSet phldrT="[Text]"/>
      <dgm:spPr/>
      <dgm:t>
        <a:bodyPr/>
        <a:lstStyle/>
        <a:p>
          <a:r>
            <a:rPr lang="en-US" dirty="0"/>
            <a:t>SOLITUDE</a:t>
          </a:r>
        </a:p>
      </dgm:t>
    </dgm:pt>
    <dgm:pt modelId="{48240C2D-3F1A-C64B-A30E-7F2815951015}" type="parTrans" cxnId="{E6E7A175-EF15-944D-9E56-0978520A7464}">
      <dgm:prSet/>
      <dgm:spPr/>
      <dgm:t>
        <a:bodyPr/>
        <a:lstStyle/>
        <a:p>
          <a:endParaRPr lang="en-US"/>
        </a:p>
      </dgm:t>
    </dgm:pt>
    <dgm:pt modelId="{517EE9DD-BC8A-0242-AA9D-9C37A8569976}" type="sibTrans" cxnId="{E6E7A175-EF15-944D-9E56-0978520A7464}">
      <dgm:prSet/>
      <dgm:spPr/>
      <dgm:t>
        <a:bodyPr/>
        <a:lstStyle/>
        <a:p>
          <a:endParaRPr lang="en-US"/>
        </a:p>
      </dgm:t>
    </dgm:pt>
    <dgm:pt modelId="{E095A158-D75C-F942-80E3-5A702AE770B5}">
      <dgm:prSet phldrT="[Text]"/>
      <dgm:spPr>
        <a:gradFill rotWithShape="0">
          <a:gsLst>
            <a:gs pos="0">
              <a:srgbClr val="80998C"/>
            </a:gs>
            <a:gs pos="50000">
              <a:srgbClr val="80998C"/>
            </a:gs>
            <a:gs pos="100000">
              <a:srgbClr val="80998C"/>
            </a:gs>
          </a:gsLst>
        </a:gradFill>
      </dgm:spPr>
      <dgm:t>
        <a:bodyPr/>
        <a:lstStyle/>
        <a:p>
          <a:r>
            <a:rPr lang="en-US" dirty="0"/>
            <a:t>CORPORATE</a:t>
          </a:r>
        </a:p>
      </dgm:t>
    </dgm:pt>
    <dgm:pt modelId="{ED1BA402-57A0-964B-8BC3-8E29AB0671C6}" type="parTrans" cxnId="{9181098F-4CE9-9D43-9262-C1668A6F4E27}">
      <dgm:prSet/>
      <dgm:spPr/>
      <dgm:t>
        <a:bodyPr/>
        <a:lstStyle/>
        <a:p>
          <a:endParaRPr lang="en-US"/>
        </a:p>
      </dgm:t>
    </dgm:pt>
    <dgm:pt modelId="{03A3B0A1-1D57-D649-A1E2-FFD1B1DEB9B2}" type="sibTrans" cxnId="{9181098F-4CE9-9D43-9262-C1668A6F4E27}">
      <dgm:prSet/>
      <dgm:spPr/>
      <dgm:t>
        <a:bodyPr/>
        <a:lstStyle/>
        <a:p>
          <a:endParaRPr lang="en-US"/>
        </a:p>
      </dgm:t>
    </dgm:pt>
    <dgm:pt modelId="{733BF8F5-654C-6B41-BFA8-F65752489B58}">
      <dgm:prSet phldrT="[Text]"/>
      <dgm:spPr/>
      <dgm:t>
        <a:bodyPr/>
        <a:lstStyle/>
        <a:p>
          <a:r>
            <a:rPr lang="en-US" dirty="0"/>
            <a:t>CONFESSION</a:t>
          </a:r>
        </a:p>
      </dgm:t>
    </dgm:pt>
    <dgm:pt modelId="{29735F76-A9AA-2947-98BE-C2461C1BACBC}" type="parTrans" cxnId="{5B42A7A7-97CB-844B-A737-1DD8EF66C542}">
      <dgm:prSet/>
      <dgm:spPr/>
      <dgm:t>
        <a:bodyPr/>
        <a:lstStyle/>
        <a:p>
          <a:endParaRPr lang="en-US"/>
        </a:p>
      </dgm:t>
    </dgm:pt>
    <dgm:pt modelId="{08DC519C-1DF7-F843-8074-3941D99E3740}" type="sibTrans" cxnId="{5B42A7A7-97CB-844B-A737-1DD8EF66C542}">
      <dgm:prSet/>
      <dgm:spPr/>
      <dgm:t>
        <a:bodyPr/>
        <a:lstStyle/>
        <a:p>
          <a:endParaRPr lang="en-US"/>
        </a:p>
      </dgm:t>
    </dgm:pt>
    <dgm:pt modelId="{975934FF-E5A9-2848-A5B7-A32CC845B744}">
      <dgm:prSet phldrT="[Text]"/>
      <dgm:spPr/>
      <dgm:t>
        <a:bodyPr/>
        <a:lstStyle/>
        <a:p>
          <a:r>
            <a:rPr lang="en-US" dirty="0"/>
            <a:t>WORSHIP</a:t>
          </a:r>
        </a:p>
      </dgm:t>
    </dgm:pt>
    <dgm:pt modelId="{A2809467-1032-0A45-BECC-82A45A962A16}" type="parTrans" cxnId="{F6C195C9-25C4-3545-BB6F-95536B6395A5}">
      <dgm:prSet/>
      <dgm:spPr/>
      <dgm:t>
        <a:bodyPr/>
        <a:lstStyle/>
        <a:p>
          <a:endParaRPr lang="en-US"/>
        </a:p>
      </dgm:t>
    </dgm:pt>
    <dgm:pt modelId="{103B6882-F121-1B49-98DD-A824765EEE8D}" type="sibTrans" cxnId="{F6C195C9-25C4-3545-BB6F-95536B6395A5}">
      <dgm:prSet/>
      <dgm:spPr/>
      <dgm:t>
        <a:bodyPr/>
        <a:lstStyle/>
        <a:p>
          <a:endParaRPr lang="en-US"/>
        </a:p>
      </dgm:t>
    </dgm:pt>
    <dgm:pt modelId="{AE74111D-2D7C-5E4E-853B-345FFCAA6402}">
      <dgm:prSet phldrT="[Text]"/>
      <dgm:spPr/>
      <dgm:t>
        <a:bodyPr/>
        <a:lstStyle/>
        <a:p>
          <a:r>
            <a:rPr lang="en-US" dirty="0"/>
            <a:t>MEDITATION</a:t>
          </a:r>
        </a:p>
      </dgm:t>
    </dgm:pt>
    <dgm:pt modelId="{6A560756-A5E1-F34A-9C1E-FBCAD06D75E8}" type="parTrans" cxnId="{D5D259B9-4D30-C741-B314-489BE7367283}">
      <dgm:prSet/>
      <dgm:spPr/>
      <dgm:t>
        <a:bodyPr/>
        <a:lstStyle/>
        <a:p>
          <a:endParaRPr lang="en-US"/>
        </a:p>
      </dgm:t>
    </dgm:pt>
    <dgm:pt modelId="{1AE9C178-D339-164E-8AA9-DD4009ED78B5}" type="sibTrans" cxnId="{D5D259B9-4D30-C741-B314-489BE7367283}">
      <dgm:prSet/>
      <dgm:spPr/>
      <dgm:t>
        <a:bodyPr/>
        <a:lstStyle/>
        <a:p>
          <a:endParaRPr lang="en-US"/>
        </a:p>
      </dgm:t>
    </dgm:pt>
    <dgm:pt modelId="{0F681834-0372-464F-8F68-C6721C8D2DBA}">
      <dgm:prSet phldrT="[Text]"/>
      <dgm:spPr/>
      <dgm:t>
        <a:bodyPr/>
        <a:lstStyle/>
        <a:p>
          <a:r>
            <a:rPr lang="en-US" dirty="0"/>
            <a:t>FASTING</a:t>
          </a:r>
        </a:p>
      </dgm:t>
    </dgm:pt>
    <dgm:pt modelId="{D3433EB2-86BB-A149-830E-F990CCD64FFF}" type="parTrans" cxnId="{AF2CF086-F2A7-DE4E-BFED-244720958C97}">
      <dgm:prSet/>
      <dgm:spPr/>
      <dgm:t>
        <a:bodyPr/>
        <a:lstStyle/>
        <a:p>
          <a:endParaRPr lang="en-US"/>
        </a:p>
      </dgm:t>
    </dgm:pt>
    <dgm:pt modelId="{F5387B3A-0D0F-C74F-935C-B8D50D4A931A}" type="sibTrans" cxnId="{AF2CF086-F2A7-DE4E-BFED-244720958C97}">
      <dgm:prSet/>
      <dgm:spPr/>
      <dgm:t>
        <a:bodyPr/>
        <a:lstStyle/>
        <a:p>
          <a:endParaRPr lang="en-US"/>
        </a:p>
      </dgm:t>
    </dgm:pt>
    <dgm:pt modelId="{E3E51723-C758-FA47-865C-35A053368AE8}">
      <dgm:prSet phldrT="[Text]"/>
      <dgm:spPr/>
      <dgm:t>
        <a:bodyPr/>
        <a:lstStyle/>
        <a:p>
          <a:r>
            <a:rPr lang="en-US" dirty="0"/>
            <a:t>SERVICE</a:t>
          </a:r>
        </a:p>
      </dgm:t>
    </dgm:pt>
    <dgm:pt modelId="{7CF6CF3D-AE54-E142-8300-70FBC64B8595}" type="parTrans" cxnId="{06C3D297-9D8F-F749-AC10-E3B3A54D0C70}">
      <dgm:prSet/>
      <dgm:spPr/>
      <dgm:t>
        <a:bodyPr/>
        <a:lstStyle/>
        <a:p>
          <a:endParaRPr lang="en-US"/>
        </a:p>
      </dgm:t>
    </dgm:pt>
    <dgm:pt modelId="{E25138E8-BA69-BB48-9981-C5473BC28F46}" type="sibTrans" cxnId="{06C3D297-9D8F-F749-AC10-E3B3A54D0C70}">
      <dgm:prSet/>
      <dgm:spPr/>
      <dgm:t>
        <a:bodyPr/>
        <a:lstStyle/>
        <a:p>
          <a:endParaRPr lang="en-US"/>
        </a:p>
      </dgm:t>
    </dgm:pt>
    <dgm:pt modelId="{AB9E42CD-1F92-6E41-8BD8-CBA2239E588A}">
      <dgm:prSet phldrT="[Text]"/>
      <dgm:spPr/>
      <dgm:t>
        <a:bodyPr/>
        <a:lstStyle/>
        <a:p>
          <a:r>
            <a:rPr lang="en-US" dirty="0"/>
            <a:t>SUBMISSION</a:t>
          </a:r>
        </a:p>
      </dgm:t>
    </dgm:pt>
    <dgm:pt modelId="{FDD24641-E6A3-E54C-8507-B2B5D811BD4C}" type="parTrans" cxnId="{5B0B0B20-3DE3-AD43-B8B4-6169970987EE}">
      <dgm:prSet/>
      <dgm:spPr/>
      <dgm:t>
        <a:bodyPr/>
        <a:lstStyle/>
        <a:p>
          <a:endParaRPr lang="en-US"/>
        </a:p>
      </dgm:t>
    </dgm:pt>
    <dgm:pt modelId="{B83FBDCC-F91C-8C40-84CA-F2BF45725EAA}" type="sibTrans" cxnId="{5B0B0B20-3DE3-AD43-B8B4-6169970987EE}">
      <dgm:prSet/>
      <dgm:spPr/>
      <dgm:t>
        <a:bodyPr/>
        <a:lstStyle/>
        <a:p>
          <a:endParaRPr lang="en-US"/>
        </a:p>
      </dgm:t>
    </dgm:pt>
    <dgm:pt modelId="{49E2BD9D-F010-7B47-8376-AA17986A3B12}">
      <dgm:prSet phldrT="[Text]"/>
      <dgm:spPr/>
      <dgm:t>
        <a:bodyPr/>
        <a:lstStyle/>
        <a:p>
          <a:r>
            <a:rPr lang="en-US" dirty="0"/>
            <a:t>GUIDANCE</a:t>
          </a:r>
        </a:p>
      </dgm:t>
    </dgm:pt>
    <dgm:pt modelId="{67F26106-D64E-B34F-8D52-B825A204F372}" type="parTrans" cxnId="{423FFC7B-77DA-7D40-8939-588E5F6456E3}">
      <dgm:prSet/>
      <dgm:spPr/>
      <dgm:t>
        <a:bodyPr/>
        <a:lstStyle/>
        <a:p>
          <a:endParaRPr lang="en-US"/>
        </a:p>
      </dgm:t>
    </dgm:pt>
    <dgm:pt modelId="{2E90FE8D-FDF2-AA46-B498-9EBB686117D5}" type="sibTrans" cxnId="{423FFC7B-77DA-7D40-8939-588E5F6456E3}">
      <dgm:prSet/>
      <dgm:spPr/>
      <dgm:t>
        <a:bodyPr/>
        <a:lstStyle/>
        <a:p>
          <a:endParaRPr lang="en-US"/>
        </a:p>
      </dgm:t>
    </dgm:pt>
    <dgm:pt modelId="{57C3083E-B50B-F340-8E1F-D315785CCEA5}">
      <dgm:prSet phldrT="[Text]"/>
      <dgm:spPr/>
      <dgm:t>
        <a:bodyPr/>
        <a:lstStyle/>
        <a:p>
          <a:r>
            <a:rPr lang="en-US" dirty="0"/>
            <a:t>CELEBRATION</a:t>
          </a:r>
        </a:p>
      </dgm:t>
    </dgm:pt>
    <dgm:pt modelId="{CABC11A2-EF32-0445-A765-B7FD38BA6588}" type="parTrans" cxnId="{9E0671B9-8C4C-DB41-92B8-1ACCD9781988}">
      <dgm:prSet/>
      <dgm:spPr/>
      <dgm:t>
        <a:bodyPr/>
        <a:lstStyle/>
        <a:p>
          <a:endParaRPr lang="en-US"/>
        </a:p>
      </dgm:t>
    </dgm:pt>
    <dgm:pt modelId="{B2D1C7F6-751D-5745-8526-135AA2A7C144}" type="sibTrans" cxnId="{9E0671B9-8C4C-DB41-92B8-1ACCD9781988}">
      <dgm:prSet/>
      <dgm:spPr/>
      <dgm:t>
        <a:bodyPr/>
        <a:lstStyle/>
        <a:p>
          <a:endParaRPr lang="en-US"/>
        </a:p>
      </dgm:t>
    </dgm:pt>
    <dgm:pt modelId="{F9FD0BE5-0374-6D40-B44B-435D467B3641}" type="pres">
      <dgm:prSet presAssocID="{ABF63932-B3C1-F148-A9BC-98C02BA71E55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519BAF7A-80BF-3D4C-AB3A-F2887ADF8EA8}" type="pres">
      <dgm:prSet presAssocID="{AD1CA012-0D9D-1341-94AC-9860B50A0CC1}" presName="root" presStyleCnt="0"/>
      <dgm:spPr/>
    </dgm:pt>
    <dgm:pt modelId="{8ED9F3EF-7C2C-DF48-855D-CD0B514AFB62}" type="pres">
      <dgm:prSet presAssocID="{AD1CA012-0D9D-1341-94AC-9860B50A0CC1}" presName="rootComposite" presStyleCnt="0"/>
      <dgm:spPr/>
    </dgm:pt>
    <dgm:pt modelId="{DAE0A13B-9AA8-DC4C-9A14-5B9CF2BA13F8}" type="pres">
      <dgm:prSet presAssocID="{AD1CA012-0D9D-1341-94AC-9860B50A0CC1}" presName="rootText" presStyleLbl="node1" presStyleIdx="0" presStyleCnt="3"/>
      <dgm:spPr/>
    </dgm:pt>
    <dgm:pt modelId="{6BDBC4CD-E8E5-D146-871D-E0C3CA98828F}" type="pres">
      <dgm:prSet presAssocID="{AD1CA012-0D9D-1341-94AC-9860B50A0CC1}" presName="rootConnector" presStyleLbl="node1" presStyleIdx="0" presStyleCnt="3"/>
      <dgm:spPr/>
    </dgm:pt>
    <dgm:pt modelId="{E2769925-D414-D54C-980A-BC7FF88B4309}" type="pres">
      <dgm:prSet presAssocID="{AD1CA012-0D9D-1341-94AC-9860B50A0CC1}" presName="childShape" presStyleCnt="0"/>
      <dgm:spPr/>
    </dgm:pt>
    <dgm:pt modelId="{D0462C85-AE91-5247-9035-95B0342CDD2E}" type="pres">
      <dgm:prSet presAssocID="{6BDF285D-4632-DF49-9D3A-DEA711B3FBBC}" presName="Name13" presStyleLbl="parChTrans1D2" presStyleIdx="0" presStyleCnt="12"/>
      <dgm:spPr/>
    </dgm:pt>
    <dgm:pt modelId="{A27B1689-5311-3549-AEAE-AA1BF9DE4A55}" type="pres">
      <dgm:prSet presAssocID="{FD1BEB71-0658-CD4C-B035-6C29859EF718}" presName="childText" presStyleLbl="bgAcc1" presStyleIdx="0" presStyleCnt="12">
        <dgm:presLayoutVars>
          <dgm:bulletEnabled val="1"/>
        </dgm:presLayoutVars>
      </dgm:prSet>
      <dgm:spPr/>
    </dgm:pt>
    <dgm:pt modelId="{1A30DF7C-AFB8-0A47-9008-6A72336E2E5F}" type="pres">
      <dgm:prSet presAssocID="{4794F7F8-3BB0-A044-BC9D-4AF68F099E7C}" presName="Name13" presStyleLbl="parChTrans1D2" presStyleIdx="1" presStyleCnt="12"/>
      <dgm:spPr/>
    </dgm:pt>
    <dgm:pt modelId="{6F09F08C-A5BB-6247-9724-21BC445DE1EB}" type="pres">
      <dgm:prSet presAssocID="{1AB6897B-B28E-764B-AD8B-B73915F42441}" presName="childText" presStyleLbl="bgAcc1" presStyleIdx="1" presStyleCnt="12">
        <dgm:presLayoutVars>
          <dgm:bulletEnabled val="1"/>
        </dgm:presLayoutVars>
      </dgm:prSet>
      <dgm:spPr/>
    </dgm:pt>
    <dgm:pt modelId="{6E0927B4-2FCB-7941-B2CA-561C3B619014}" type="pres">
      <dgm:prSet presAssocID="{6A560756-A5E1-F34A-9C1E-FBCAD06D75E8}" presName="Name13" presStyleLbl="parChTrans1D2" presStyleIdx="2" presStyleCnt="12"/>
      <dgm:spPr/>
    </dgm:pt>
    <dgm:pt modelId="{13A156FA-D1D5-F64F-B232-0589A38B6D40}" type="pres">
      <dgm:prSet presAssocID="{AE74111D-2D7C-5E4E-853B-345FFCAA6402}" presName="childText" presStyleLbl="bgAcc1" presStyleIdx="2" presStyleCnt="12">
        <dgm:presLayoutVars>
          <dgm:bulletEnabled val="1"/>
        </dgm:presLayoutVars>
      </dgm:prSet>
      <dgm:spPr/>
    </dgm:pt>
    <dgm:pt modelId="{72DFC984-F9B1-BE48-B0F9-72D24F8014C1}" type="pres">
      <dgm:prSet presAssocID="{D3433EB2-86BB-A149-830E-F990CCD64FFF}" presName="Name13" presStyleLbl="parChTrans1D2" presStyleIdx="3" presStyleCnt="12"/>
      <dgm:spPr/>
    </dgm:pt>
    <dgm:pt modelId="{46EFB03E-1C26-5344-A491-E7E04D62C6ED}" type="pres">
      <dgm:prSet presAssocID="{0F681834-0372-464F-8F68-C6721C8D2DBA}" presName="childText" presStyleLbl="bgAcc1" presStyleIdx="3" presStyleCnt="12">
        <dgm:presLayoutVars>
          <dgm:bulletEnabled val="1"/>
        </dgm:presLayoutVars>
      </dgm:prSet>
      <dgm:spPr/>
    </dgm:pt>
    <dgm:pt modelId="{2AAE9524-9304-D248-89B7-264E6B0CBA34}" type="pres">
      <dgm:prSet presAssocID="{9ED6C8BB-E38B-0B4A-95C7-D47089047648}" presName="root" presStyleCnt="0"/>
      <dgm:spPr/>
    </dgm:pt>
    <dgm:pt modelId="{902B4715-CDCA-0141-926A-05DC91D448CF}" type="pres">
      <dgm:prSet presAssocID="{9ED6C8BB-E38B-0B4A-95C7-D47089047648}" presName="rootComposite" presStyleCnt="0"/>
      <dgm:spPr/>
    </dgm:pt>
    <dgm:pt modelId="{97396DD4-DBD5-AB42-BE21-2C4E1B1D9428}" type="pres">
      <dgm:prSet presAssocID="{9ED6C8BB-E38B-0B4A-95C7-D47089047648}" presName="rootText" presStyleLbl="node1" presStyleIdx="1" presStyleCnt="3"/>
      <dgm:spPr/>
    </dgm:pt>
    <dgm:pt modelId="{3EC30F67-C68A-B342-922E-31FA896D09C7}" type="pres">
      <dgm:prSet presAssocID="{9ED6C8BB-E38B-0B4A-95C7-D47089047648}" presName="rootConnector" presStyleLbl="node1" presStyleIdx="1" presStyleCnt="3"/>
      <dgm:spPr/>
    </dgm:pt>
    <dgm:pt modelId="{3FE0C3F7-B0EB-CD45-B12A-AB3DD1F8D02E}" type="pres">
      <dgm:prSet presAssocID="{9ED6C8BB-E38B-0B4A-95C7-D47089047648}" presName="childShape" presStyleCnt="0"/>
      <dgm:spPr/>
    </dgm:pt>
    <dgm:pt modelId="{D02A20C5-2C5E-004B-953B-A6A51304CD90}" type="pres">
      <dgm:prSet presAssocID="{A9AD3BB6-137F-E149-8F9F-834C1A0C0DC9}" presName="Name13" presStyleLbl="parChTrans1D2" presStyleIdx="4" presStyleCnt="12"/>
      <dgm:spPr/>
    </dgm:pt>
    <dgm:pt modelId="{115647D7-F54D-314A-9A34-2BFD45C65056}" type="pres">
      <dgm:prSet presAssocID="{A493A38B-15B8-4C42-880D-6AA766470BB0}" presName="childText" presStyleLbl="bgAcc1" presStyleIdx="4" presStyleCnt="12">
        <dgm:presLayoutVars>
          <dgm:bulletEnabled val="1"/>
        </dgm:presLayoutVars>
      </dgm:prSet>
      <dgm:spPr/>
    </dgm:pt>
    <dgm:pt modelId="{A28D6489-AA13-6E43-816F-E84AEF489CCF}" type="pres">
      <dgm:prSet presAssocID="{48240C2D-3F1A-C64B-A30E-7F2815951015}" presName="Name13" presStyleLbl="parChTrans1D2" presStyleIdx="5" presStyleCnt="12"/>
      <dgm:spPr/>
    </dgm:pt>
    <dgm:pt modelId="{5B3E292C-E470-8C40-BF95-556BFE3C068B}" type="pres">
      <dgm:prSet presAssocID="{B654CD5C-5C66-8F4A-A5C4-3EF0170EB071}" presName="childText" presStyleLbl="bgAcc1" presStyleIdx="5" presStyleCnt="12">
        <dgm:presLayoutVars>
          <dgm:bulletEnabled val="1"/>
        </dgm:presLayoutVars>
      </dgm:prSet>
      <dgm:spPr/>
    </dgm:pt>
    <dgm:pt modelId="{625CDDBD-4790-6446-AA82-0338C9E081AD}" type="pres">
      <dgm:prSet presAssocID="{7CF6CF3D-AE54-E142-8300-70FBC64B8595}" presName="Name13" presStyleLbl="parChTrans1D2" presStyleIdx="6" presStyleCnt="12"/>
      <dgm:spPr/>
    </dgm:pt>
    <dgm:pt modelId="{A98D44AF-9D4A-2D4E-A842-7CC1F1EEF7C4}" type="pres">
      <dgm:prSet presAssocID="{E3E51723-C758-FA47-865C-35A053368AE8}" presName="childText" presStyleLbl="bgAcc1" presStyleIdx="6" presStyleCnt="12">
        <dgm:presLayoutVars>
          <dgm:bulletEnabled val="1"/>
        </dgm:presLayoutVars>
      </dgm:prSet>
      <dgm:spPr/>
    </dgm:pt>
    <dgm:pt modelId="{1FFFA8E4-2D75-F14C-81E6-9A68DDEC9C89}" type="pres">
      <dgm:prSet presAssocID="{FDD24641-E6A3-E54C-8507-B2B5D811BD4C}" presName="Name13" presStyleLbl="parChTrans1D2" presStyleIdx="7" presStyleCnt="12"/>
      <dgm:spPr/>
    </dgm:pt>
    <dgm:pt modelId="{92808D8C-DF4C-5947-B549-9AEBC9548916}" type="pres">
      <dgm:prSet presAssocID="{AB9E42CD-1F92-6E41-8BD8-CBA2239E588A}" presName="childText" presStyleLbl="bgAcc1" presStyleIdx="7" presStyleCnt="12">
        <dgm:presLayoutVars>
          <dgm:bulletEnabled val="1"/>
        </dgm:presLayoutVars>
      </dgm:prSet>
      <dgm:spPr/>
    </dgm:pt>
    <dgm:pt modelId="{CFA10CF6-9787-FE40-99CE-9729B7FF4099}" type="pres">
      <dgm:prSet presAssocID="{E095A158-D75C-F942-80E3-5A702AE770B5}" presName="root" presStyleCnt="0"/>
      <dgm:spPr/>
    </dgm:pt>
    <dgm:pt modelId="{42DC4CF6-C3BB-6441-A2EC-FF455DFB01C6}" type="pres">
      <dgm:prSet presAssocID="{E095A158-D75C-F942-80E3-5A702AE770B5}" presName="rootComposite" presStyleCnt="0"/>
      <dgm:spPr/>
    </dgm:pt>
    <dgm:pt modelId="{469A26FA-4E73-5C4D-BA91-1EEEAE1459C3}" type="pres">
      <dgm:prSet presAssocID="{E095A158-D75C-F942-80E3-5A702AE770B5}" presName="rootText" presStyleLbl="node1" presStyleIdx="2" presStyleCnt="3"/>
      <dgm:spPr/>
    </dgm:pt>
    <dgm:pt modelId="{9C5017BF-1C43-0248-A6FB-90648CB2CEFA}" type="pres">
      <dgm:prSet presAssocID="{E095A158-D75C-F942-80E3-5A702AE770B5}" presName="rootConnector" presStyleLbl="node1" presStyleIdx="2" presStyleCnt="3"/>
      <dgm:spPr/>
    </dgm:pt>
    <dgm:pt modelId="{A246961A-574D-BE44-942B-2B60509A2DEC}" type="pres">
      <dgm:prSet presAssocID="{E095A158-D75C-F942-80E3-5A702AE770B5}" presName="childShape" presStyleCnt="0"/>
      <dgm:spPr/>
    </dgm:pt>
    <dgm:pt modelId="{8F1CC16F-62C4-7143-8465-EDD89C74A19A}" type="pres">
      <dgm:prSet presAssocID="{29735F76-A9AA-2947-98BE-C2461C1BACBC}" presName="Name13" presStyleLbl="parChTrans1D2" presStyleIdx="8" presStyleCnt="12"/>
      <dgm:spPr/>
    </dgm:pt>
    <dgm:pt modelId="{A981B734-81A1-FA42-929E-B292D12D8EAA}" type="pres">
      <dgm:prSet presAssocID="{733BF8F5-654C-6B41-BFA8-F65752489B58}" presName="childText" presStyleLbl="bgAcc1" presStyleIdx="8" presStyleCnt="12">
        <dgm:presLayoutVars>
          <dgm:bulletEnabled val="1"/>
        </dgm:presLayoutVars>
      </dgm:prSet>
      <dgm:spPr/>
    </dgm:pt>
    <dgm:pt modelId="{730CB23A-83B2-1E46-BF68-4D64159B6BFF}" type="pres">
      <dgm:prSet presAssocID="{A2809467-1032-0A45-BECC-82A45A962A16}" presName="Name13" presStyleLbl="parChTrans1D2" presStyleIdx="9" presStyleCnt="12"/>
      <dgm:spPr/>
    </dgm:pt>
    <dgm:pt modelId="{3D62CB4E-68CE-3543-9EFD-C6838A0FEC57}" type="pres">
      <dgm:prSet presAssocID="{975934FF-E5A9-2848-A5B7-A32CC845B744}" presName="childText" presStyleLbl="bgAcc1" presStyleIdx="9" presStyleCnt="12">
        <dgm:presLayoutVars>
          <dgm:bulletEnabled val="1"/>
        </dgm:presLayoutVars>
      </dgm:prSet>
      <dgm:spPr/>
    </dgm:pt>
    <dgm:pt modelId="{7328A6DB-326E-F249-BCE9-8F318DF3F559}" type="pres">
      <dgm:prSet presAssocID="{67F26106-D64E-B34F-8D52-B825A204F372}" presName="Name13" presStyleLbl="parChTrans1D2" presStyleIdx="10" presStyleCnt="12"/>
      <dgm:spPr/>
    </dgm:pt>
    <dgm:pt modelId="{41FF94A6-022B-DE49-B2A0-695006DD62F5}" type="pres">
      <dgm:prSet presAssocID="{49E2BD9D-F010-7B47-8376-AA17986A3B12}" presName="childText" presStyleLbl="bgAcc1" presStyleIdx="10" presStyleCnt="12">
        <dgm:presLayoutVars>
          <dgm:bulletEnabled val="1"/>
        </dgm:presLayoutVars>
      </dgm:prSet>
      <dgm:spPr/>
    </dgm:pt>
    <dgm:pt modelId="{F43632F0-96C2-A446-B6BD-3616C1F4D012}" type="pres">
      <dgm:prSet presAssocID="{CABC11A2-EF32-0445-A765-B7FD38BA6588}" presName="Name13" presStyleLbl="parChTrans1D2" presStyleIdx="11" presStyleCnt="12"/>
      <dgm:spPr/>
    </dgm:pt>
    <dgm:pt modelId="{A4AE2B04-D914-7C4E-8A60-ACBCD91AA22B}" type="pres">
      <dgm:prSet presAssocID="{57C3083E-B50B-F340-8E1F-D315785CCEA5}" presName="childText" presStyleLbl="bgAcc1" presStyleIdx="11" presStyleCnt="12">
        <dgm:presLayoutVars>
          <dgm:bulletEnabled val="1"/>
        </dgm:presLayoutVars>
      </dgm:prSet>
      <dgm:spPr/>
    </dgm:pt>
  </dgm:ptLst>
  <dgm:cxnLst>
    <dgm:cxn modelId="{BCCD960B-EDC6-354C-9387-32CD4E0E3CDA}" srcId="{ABF63932-B3C1-F148-A9BC-98C02BA71E55}" destId="{AD1CA012-0D9D-1341-94AC-9860B50A0CC1}" srcOrd="0" destOrd="0" parTransId="{E6FF87A4-DD18-BF41-B63E-809D33E0F2EE}" sibTransId="{DDFC9E58-B57C-C945-9C44-CEBB8F43FD5A}"/>
    <dgm:cxn modelId="{D71B1816-E888-5C45-919A-14D40C52854F}" type="presOf" srcId="{E095A158-D75C-F942-80E3-5A702AE770B5}" destId="{9C5017BF-1C43-0248-A6FB-90648CB2CEFA}" srcOrd="1" destOrd="0" presId="urn:microsoft.com/office/officeart/2005/8/layout/hierarchy3"/>
    <dgm:cxn modelId="{5B0B0B20-3DE3-AD43-B8B4-6169970987EE}" srcId="{9ED6C8BB-E38B-0B4A-95C7-D47089047648}" destId="{AB9E42CD-1F92-6E41-8BD8-CBA2239E588A}" srcOrd="3" destOrd="0" parTransId="{FDD24641-E6A3-E54C-8507-B2B5D811BD4C}" sibTransId="{B83FBDCC-F91C-8C40-84CA-F2BF45725EAA}"/>
    <dgm:cxn modelId="{3A54EC25-F790-AC43-B0DE-2059A776F72D}" type="presOf" srcId="{AE74111D-2D7C-5E4E-853B-345FFCAA6402}" destId="{13A156FA-D1D5-F64F-B232-0589A38B6D40}" srcOrd="0" destOrd="0" presId="urn:microsoft.com/office/officeart/2005/8/layout/hierarchy3"/>
    <dgm:cxn modelId="{A35C8827-2253-3945-B8E4-2F3021F135CE}" type="presOf" srcId="{733BF8F5-654C-6B41-BFA8-F65752489B58}" destId="{A981B734-81A1-FA42-929E-B292D12D8EAA}" srcOrd="0" destOrd="0" presId="urn:microsoft.com/office/officeart/2005/8/layout/hierarchy3"/>
    <dgm:cxn modelId="{00336528-EEF4-8D4D-813A-C6D4D700BF32}" srcId="{9ED6C8BB-E38B-0B4A-95C7-D47089047648}" destId="{A493A38B-15B8-4C42-880D-6AA766470BB0}" srcOrd="0" destOrd="0" parTransId="{A9AD3BB6-137F-E149-8F9F-834C1A0C0DC9}" sibTransId="{0F7D6C39-8E76-114F-B1A0-14E17E1DBA28}"/>
    <dgm:cxn modelId="{19797C38-CC73-1B46-B667-430A24F681C8}" type="presOf" srcId="{A2809467-1032-0A45-BECC-82A45A962A16}" destId="{730CB23A-83B2-1E46-BF68-4D64159B6BFF}" srcOrd="0" destOrd="0" presId="urn:microsoft.com/office/officeart/2005/8/layout/hierarchy3"/>
    <dgm:cxn modelId="{9897D13B-2A67-484B-8DAC-9FDD0CCDA0CF}" type="presOf" srcId="{E095A158-D75C-F942-80E3-5A702AE770B5}" destId="{469A26FA-4E73-5C4D-BA91-1EEEAE1459C3}" srcOrd="0" destOrd="0" presId="urn:microsoft.com/office/officeart/2005/8/layout/hierarchy3"/>
    <dgm:cxn modelId="{BB06C941-49E0-6A48-953B-0C6F7C419AC0}" type="presOf" srcId="{B654CD5C-5C66-8F4A-A5C4-3EF0170EB071}" destId="{5B3E292C-E470-8C40-BF95-556BFE3C068B}" srcOrd="0" destOrd="0" presId="urn:microsoft.com/office/officeart/2005/8/layout/hierarchy3"/>
    <dgm:cxn modelId="{E423AF42-78AA-5D47-872F-06EC7BCFE608}" type="presOf" srcId="{9ED6C8BB-E38B-0B4A-95C7-D47089047648}" destId="{97396DD4-DBD5-AB42-BE21-2C4E1B1D9428}" srcOrd="0" destOrd="0" presId="urn:microsoft.com/office/officeart/2005/8/layout/hierarchy3"/>
    <dgm:cxn modelId="{10241E5A-331D-FA45-9D37-4CFADC21D4FD}" type="presOf" srcId="{6BDF285D-4632-DF49-9D3A-DEA711B3FBBC}" destId="{D0462C85-AE91-5247-9035-95B0342CDD2E}" srcOrd="0" destOrd="0" presId="urn:microsoft.com/office/officeart/2005/8/layout/hierarchy3"/>
    <dgm:cxn modelId="{53CC055B-FFA3-444E-8B62-89B754FA12E5}" type="presOf" srcId="{0F681834-0372-464F-8F68-C6721C8D2DBA}" destId="{46EFB03E-1C26-5344-A491-E7E04D62C6ED}" srcOrd="0" destOrd="0" presId="urn:microsoft.com/office/officeart/2005/8/layout/hierarchy3"/>
    <dgm:cxn modelId="{2C208161-650D-9549-8D61-B2324E2956C2}" type="presOf" srcId="{1AB6897B-B28E-764B-AD8B-B73915F42441}" destId="{6F09F08C-A5BB-6247-9724-21BC445DE1EB}" srcOrd="0" destOrd="0" presId="urn:microsoft.com/office/officeart/2005/8/layout/hierarchy3"/>
    <dgm:cxn modelId="{48D2FC63-E590-BD40-9AD6-DE52C3C1BA76}" type="presOf" srcId="{AB9E42CD-1F92-6E41-8BD8-CBA2239E588A}" destId="{92808D8C-DF4C-5947-B549-9AEBC9548916}" srcOrd="0" destOrd="0" presId="urn:microsoft.com/office/officeart/2005/8/layout/hierarchy3"/>
    <dgm:cxn modelId="{A2CC7465-8A3E-1544-AF0E-63791CD0EF28}" type="presOf" srcId="{48240C2D-3F1A-C64B-A30E-7F2815951015}" destId="{A28D6489-AA13-6E43-816F-E84AEF489CCF}" srcOrd="0" destOrd="0" presId="urn:microsoft.com/office/officeart/2005/8/layout/hierarchy3"/>
    <dgm:cxn modelId="{E1717E65-26F2-9C44-85E7-FDBF89B88916}" type="presOf" srcId="{9ED6C8BB-E38B-0B4A-95C7-D47089047648}" destId="{3EC30F67-C68A-B342-922E-31FA896D09C7}" srcOrd="1" destOrd="0" presId="urn:microsoft.com/office/officeart/2005/8/layout/hierarchy3"/>
    <dgm:cxn modelId="{5D0DD06E-42F4-9645-9BE4-6FA173F96EF3}" type="presOf" srcId="{D3433EB2-86BB-A149-830E-F990CCD64FFF}" destId="{72DFC984-F9B1-BE48-B0F9-72D24F8014C1}" srcOrd="0" destOrd="0" presId="urn:microsoft.com/office/officeart/2005/8/layout/hierarchy3"/>
    <dgm:cxn modelId="{40E98072-0F0B-5842-99BF-089ABBB74D0B}" type="presOf" srcId="{ABF63932-B3C1-F148-A9BC-98C02BA71E55}" destId="{F9FD0BE5-0374-6D40-B44B-435D467B3641}" srcOrd="0" destOrd="0" presId="urn:microsoft.com/office/officeart/2005/8/layout/hierarchy3"/>
    <dgm:cxn modelId="{E6E7A175-EF15-944D-9E56-0978520A7464}" srcId="{9ED6C8BB-E38B-0B4A-95C7-D47089047648}" destId="{B654CD5C-5C66-8F4A-A5C4-3EF0170EB071}" srcOrd="1" destOrd="0" parTransId="{48240C2D-3F1A-C64B-A30E-7F2815951015}" sibTransId="{517EE9DD-BC8A-0242-AA9D-9C37A8569976}"/>
    <dgm:cxn modelId="{3CF15C7B-0832-6A48-BD76-A7A49081AD48}" type="presOf" srcId="{49E2BD9D-F010-7B47-8376-AA17986A3B12}" destId="{41FF94A6-022B-DE49-B2A0-695006DD62F5}" srcOrd="0" destOrd="0" presId="urn:microsoft.com/office/officeart/2005/8/layout/hierarchy3"/>
    <dgm:cxn modelId="{423FFC7B-77DA-7D40-8939-588E5F6456E3}" srcId="{E095A158-D75C-F942-80E3-5A702AE770B5}" destId="{49E2BD9D-F010-7B47-8376-AA17986A3B12}" srcOrd="2" destOrd="0" parTransId="{67F26106-D64E-B34F-8D52-B825A204F372}" sibTransId="{2E90FE8D-FDF2-AA46-B498-9EBB686117D5}"/>
    <dgm:cxn modelId="{329EA27C-6049-0E42-A028-AC7C0B80B90E}" srcId="{AD1CA012-0D9D-1341-94AC-9860B50A0CC1}" destId="{FD1BEB71-0658-CD4C-B035-6C29859EF718}" srcOrd="0" destOrd="0" parTransId="{6BDF285D-4632-DF49-9D3A-DEA711B3FBBC}" sibTransId="{0C85F2FE-9BDE-8D4D-A8B1-FA1BD06BFC40}"/>
    <dgm:cxn modelId="{4B012D80-BA67-1647-B47E-B0529ACE874D}" type="presOf" srcId="{A493A38B-15B8-4C42-880D-6AA766470BB0}" destId="{115647D7-F54D-314A-9A34-2BFD45C65056}" srcOrd="0" destOrd="0" presId="urn:microsoft.com/office/officeart/2005/8/layout/hierarchy3"/>
    <dgm:cxn modelId="{ADCF4086-634B-4A48-9981-79BCEA3FF215}" type="presOf" srcId="{CABC11A2-EF32-0445-A765-B7FD38BA6588}" destId="{F43632F0-96C2-A446-B6BD-3616C1F4D012}" srcOrd="0" destOrd="0" presId="urn:microsoft.com/office/officeart/2005/8/layout/hierarchy3"/>
    <dgm:cxn modelId="{AF2CF086-F2A7-DE4E-BFED-244720958C97}" srcId="{AD1CA012-0D9D-1341-94AC-9860B50A0CC1}" destId="{0F681834-0372-464F-8F68-C6721C8D2DBA}" srcOrd="3" destOrd="0" parTransId="{D3433EB2-86BB-A149-830E-F990CCD64FFF}" sibTransId="{F5387B3A-0D0F-C74F-935C-B8D50D4A931A}"/>
    <dgm:cxn modelId="{32798F8D-B9D1-D249-9B2B-500FEB5743F8}" type="presOf" srcId="{AD1CA012-0D9D-1341-94AC-9860B50A0CC1}" destId="{6BDBC4CD-E8E5-D146-871D-E0C3CA98828F}" srcOrd="1" destOrd="0" presId="urn:microsoft.com/office/officeart/2005/8/layout/hierarchy3"/>
    <dgm:cxn modelId="{9181098F-4CE9-9D43-9262-C1668A6F4E27}" srcId="{ABF63932-B3C1-F148-A9BC-98C02BA71E55}" destId="{E095A158-D75C-F942-80E3-5A702AE770B5}" srcOrd="2" destOrd="0" parTransId="{ED1BA402-57A0-964B-8BC3-8E29AB0671C6}" sibTransId="{03A3B0A1-1D57-D649-A1E2-FFD1B1DEB9B2}"/>
    <dgm:cxn modelId="{7D648D92-8806-1A44-A350-146275F17975}" type="presOf" srcId="{6A560756-A5E1-F34A-9C1E-FBCAD06D75E8}" destId="{6E0927B4-2FCB-7941-B2CA-561C3B619014}" srcOrd="0" destOrd="0" presId="urn:microsoft.com/office/officeart/2005/8/layout/hierarchy3"/>
    <dgm:cxn modelId="{06C3D297-9D8F-F749-AC10-E3B3A54D0C70}" srcId="{9ED6C8BB-E38B-0B4A-95C7-D47089047648}" destId="{E3E51723-C758-FA47-865C-35A053368AE8}" srcOrd="2" destOrd="0" parTransId="{7CF6CF3D-AE54-E142-8300-70FBC64B8595}" sibTransId="{E25138E8-BA69-BB48-9981-C5473BC28F46}"/>
    <dgm:cxn modelId="{EC07829A-DFC3-5E41-A8B3-817A265C81E2}" type="presOf" srcId="{FD1BEB71-0658-CD4C-B035-6C29859EF718}" destId="{A27B1689-5311-3549-AEAE-AA1BF9DE4A55}" srcOrd="0" destOrd="0" presId="urn:microsoft.com/office/officeart/2005/8/layout/hierarchy3"/>
    <dgm:cxn modelId="{FA45D7A0-D578-AC41-B5AB-D2A1E7EE6E24}" type="presOf" srcId="{975934FF-E5A9-2848-A5B7-A32CC845B744}" destId="{3D62CB4E-68CE-3543-9EFD-C6838A0FEC57}" srcOrd="0" destOrd="0" presId="urn:microsoft.com/office/officeart/2005/8/layout/hierarchy3"/>
    <dgm:cxn modelId="{5B42A7A7-97CB-844B-A737-1DD8EF66C542}" srcId="{E095A158-D75C-F942-80E3-5A702AE770B5}" destId="{733BF8F5-654C-6B41-BFA8-F65752489B58}" srcOrd="0" destOrd="0" parTransId="{29735F76-A9AA-2947-98BE-C2461C1BACBC}" sibTransId="{08DC519C-1DF7-F843-8074-3941D99E3740}"/>
    <dgm:cxn modelId="{59D1C1B8-3A7D-8F49-BD11-5A0F9EEA805E}" srcId="{ABF63932-B3C1-F148-A9BC-98C02BA71E55}" destId="{9ED6C8BB-E38B-0B4A-95C7-D47089047648}" srcOrd="1" destOrd="0" parTransId="{117DB901-58FB-7B45-891E-B571C2EC597B}" sibTransId="{FC331AA7-EC1B-AF44-B27F-4C170F5B288C}"/>
    <dgm:cxn modelId="{D5D259B9-4D30-C741-B314-489BE7367283}" srcId="{AD1CA012-0D9D-1341-94AC-9860B50A0CC1}" destId="{AE74111D-2D7C-5E4E-853B-345FFCAA6402}" srcOrd="2" destOrd="0" parTransId="{6A560756-A5E1-F34A-9C1E-FBCAD06D75E8}" sibTransId="{1AE9C178-D339-164E-8AA9-DD4009ED78B5}"/>
    <dgm:cxn modelId="{F46D60B9-55E2-2B4A-BAF0-9ACCB46288E2}" type="presOf" srcId="{29735F76-A9AA-2947-98BE-C2461C1BACBC}" destId="{8F1CC16F-62C4-7143-8465-EDD89C74A19A}" srcOrd="0" destOrd="0" presId="urn:microsoft.com/office/officeart/2005/8/layout/hierarchy3"/>
    <dgm:cxn modelId="{9E0671B9-8C4C-DB41-92B8-1ACCD9781988}" srcId="{E095A158-D75C-F942-80E3-5A702AE770B5}" destId="{57C3083E-B50B-F340-8E1F-D315785CCEA5}" srcOrd="3" destOrd="0" parTransId="{CABC11A2-EF32-0445-A765-B7FD38BA6588}" sibTransId="{B2D1C7F6-751D-5745-8526-135AA2A7C144}"/>
    <dgm:cxn modelId="{F6C195C9-25C4-3545-BB6F-95536B6395A5}" srcId="{E095A158-D75C-F942-80E3-5A702AE770B5}" destId="{975934FF-E5A9-2848-A5B7-A32CC845B744}" srcOrd="1" destOrd="0" parTransId="{A2809467-1032-0A45-BECC-82A45A962A16}" sibTransId="{103B6882-F121-1B49-98DD-A824765EEE8D}"/>
    <dgm:cxn modelId="{A794F6C9-6CD8-D244-BD96-856541DE924C}" type="presOf" srcId="{A9AD3BB6-137F-E149-8F9F-834C1A0C0DC9}" destId="{D02A20C5-2C5E-004B-953B-A6A51304CD90}" srcOrd="0" destOrd="0" presId="urn:microsoft.com/office/officeart/2005/8/layout/hierarchy3"/>
    <dgm:cxn modelId="{41D1BED6-0483-BF43-93AE-ECE86E4452C8}" type="presOf" srcId="{FDD24641-E6A3-E54C-8507-B2B5D811BD4C}" destId="{1FFFA8E4-2D75-F14C-81E6-9A68DDEC9C89}" srcOrd="0" destOrd="0" presId="urn:microsoft.com/office/officeart/2005/8/layout/hierarchy3"/>
    <dgm:cxn modelId="{4F6D29D9-A1C4-0248-811C-8D83A6A28A9D}" type="presOf" srcId="{67F26106-D64E-B34F-8D52-B825A204F372}" destId="{7328A6DB-326E-F249-BCE9-8F318DF3F559}" srcOrd="0" destOrd="0" presId="urn:microsoft.com/office/officeart/2005/8/layout/hierarchy3"/>
    <dgm:cxn modelId="{30F14CDF-CAC8-7040-82CF-FED90B5B5E09}" type="presOf" srcId="{4794F7F8-3BB0-A044-BC9D-4AF68F099E7C}" destId="{1A30DF7C-AFB8-0A47-9008-6A72336E2E5F}" srcOrd="0" destOrd="0" presId="urn:microsoft.com/office/officeart/2005/8/layout/hierarchy3"/>
    <dgm:cxn modelId="{1F8B75EA-5FEA-4F41-9B10-17CFB4EE6EB6}" srcId="{AD1CA012-0D9D-1341-94AC-9860B50A0CC1}" destId="{1AB6897B-B28E-764B-AD8B-B73915F42441}" srcOrd="1" destOrd="0" parTransId="{4794F7F8-3BB0-A044-BC9D-4AF68F099E7C}" sibTransId="{B7FB5CBF-5843-CB44-BD03-D386379C8372}"/>
    <dgm:cxn modelId="{D0AD25EC-71D5-5F4E-9D5B-77B3E2529525}" type="presOf" srcId="{7CF6CF3D-AE54-E142-8300-70FBC64B8595}" destId="{625CDDBD-4790-6446-AA82-0338C9E081AD}" srcOrd="0" destOrd="0" presId="urn:microsoft.com/office/officeart/2005/8/layout/hierarchy3"/>
    <dgm:cxn modelId="{636F74ED-1700-9444-873F-2DBDED810094}" type="presOf" srcId="{AD1CA012-0D9D-1341-94AC-9860B50A0CC1}" destId="{DAE0A13B-9AA8-DC4C-9A14-5B9CF2BA13F8}" srcOrd="0" destOrd="0" presId="urn:microsoft.com/office/officeart/2005/8/layout/hierarchy3"/>
    <dgm:cxn modelId="{05DF15F8-89F3-1F45-A64B-EE948C6429BD}" type="presOf" srcId="{57C3083E-B50B-F340-8E1F-D315785CCEA5}" destId="{A4AE2B04-D914-7C4E-8A60-ACBCD91AA22B}" srcOrd="0" destOrd="0" presId="urn:microsoft.com/office/officeart/2005/8/layout/hierarchy3"/>
    <dgm:cxn modelId="{686AC0FE-4FF8-4F48-ABE8-6980AF27094E}" type="presOf" srcId="{E3E51723-C758-FA47-865C-35A053368AE8}" destId="{A98D44AF-9D4A-2D4E-A842-7CC1F1EEF7C4}" srcOrd="0" destOrd="0" presId="urn:microsoft.com/office/officeart/2005/8/layout/hierarchy3"/>
    <dgm:cxn modelId="{C99FEDFA-3B6C-D648-BD51-C0E6BF8CC162}" type="presParOf" srcId="{F9FD0BE5-0374-6D40-B44B-435D467B3641}" destId="{519BAF7A-80BF-3D4C-AB3A-F2887ADF8EA8}" srcOrd="0" destOrd="0" presId="urn:microsoft.com/office/officeart/2005/8/layout/hierarchy3"/>
    <dgm:cxn modelId="{9A78DE16-8C9E-1C42-846C-8CADF488D0C5}" type="presParOf" srcId="{519BAF7A-80BF-3D4C-AB3A-F2887ADF8EA8}" destId="{8ED9F3EF-7C2C-DF48-855D-CD0B514AFB62}" srcOrd="0" destOrd="0" presId="urn:microsoft.com/office/officeart/2005/8/layout/hierarchy3"/>
    <dgm:cxn modelId="{016587FD-795D-1C44-B847-EF9800918E67}" type="presParOf" srcId="{8ED9F3EF-7C2C-DF48-855D-CD0B514AFB62}" destId="{DAE0A13B-9AA8-DC4C-9A14-5B9CF2BA13F8}" srcOrd="0" destOrd="0" presId="urn:microsoft.com/office/officeart/2005/8/layout/hierarchy3"/>
    <dgm:cxn modelId="{B34F8F0E-1BCE-9244-B3D7-82C8171B4F17}" type="presParOf" srcId="{8ED9F3EF-7C2C-DF48-855D-CD0B514AFB62}" destId="{6BDBC4CD-E8E5-D146-871D-E0C3CA98828F}" srcOrd="1" destOrd="0" presId="urn:microsoft.com/office/officeart/2005/8/layout/hierarchy3"/>
    <dgm:cxn modelId="{B362F694-B0BA-8149-A32D-5E9A996BDC7A}" type="presParOf" srcId="{519BAF7A-80BF-3D4C-AB3A-F2887ADF8EA8}" destId="{E2769925-D414-D54C-980A-BC7FF88B4309}" srcOrd="1" destOrd="0" presId="urn:microsoft.com/office/officeart/2005/8/layout/hierarchy3"/>
    <dgm:cxn modelId="{0273CF74-D993-2342-B497-6F336582DFA4}" type="presParOf" srcId="{E2769925-D414-D54C-980A-BC7FF88B4309}" destId="{D0462C85-AE91-5247-9035-95B0342CDD2E}" srcOrd="0" destOrd="0" presId="urn:microsoft.com/office/officeart/2005/8/layout/hierarchy3"/>
    <dgm:cxn modelId="{E0BA6D45-6347-FC44-BF13-CBF9F02A4568}" type="presParOf" srcId="{E2769925-D414-D54C-980A-BC7FF88B4309}" destId="{A27B1689-5311-3549-AEAE-AA1BF9DE4A55}" srcOrd="1" destOrd="0" presId="urn:microsoft.com/office/officeart/2005/8/layout/hierarchy3"/>
    <dgm:cxn modelId="{A0AFD2F0-F7A7-174C-8866-F3D1202FCAEB}" type="presParOf" srcId="{E2769925-D414-D54C-980A-BC7FF88B4309}" destId="{1A30DF7C-AFB8-0A47-9008-6A72336E2E5F}" srcOrd="2" destOrd="0" presId="urn:microsoft.com/office/officeart/2005/8/layout/hierarchy3"/>
    <dgm:cxn modelId="{3A30D23C-F06C-3440-BF41-0ACB65327C85}" type="presParOf" srcId="{E2769925-D414-D54C-980A-BC7FF88B4309}" destId="{6F09F08C-A5BB-6247-9724-21BC445DE1EB}" srcOrd="3" destOrd="0" presId="urn:microsoft.com/office/officeart/2005/8/layout/hierarchy3"/>
    <dgm:cxn modelId="{D26F02C2-5DFB-4F48-89C4-45B755F202C9}" type="presParOf" srcId="{E2769925-D414-D54C-980A-BC7FF88B4309}" destId="{6E0927B4-2FCB-7941-B2CA-561C3B619014}" srcOrd="4" destOrd="0" presId="urn:microsoft.com/office/officeart/2005/8/layout/hierarchy3"/>
    <dgm:cxn modelId="{1D129428-0076-5944-86A0-50E386E0BE6B}" type="presParOf" srcId="{E2769925-D414-D54C-980A-BC7FF88B4309}" destId="{13A156FA-D1D5-F64F-B232-0589A38B6D40}" srcOrd="5" destOrd="0" presId="urn:microsoft.com/office/officeart/2005/8/layout/hierarchy3"/>
    <dgm:cxn modelId="{D865AC44-A20F-D847-8273-4C0BA1CF46EE}" type="presParOf" srcId="{E2769925-D414-D54C-980A-BC7FF88B4309}" destId="{72DFC984-F9B1-BE48-B0F9-72D24F8014C1}" srcOrd="6" destOrd="0" presId="urn:microsoft.com/office/officeart/2005/8/layout/hierarchy3"/>
    <dgm:cxn modelId="{8EDF4C61-F5D4-5F47-B268-E0A9A517D4DC}" type="presParOf" srcId="{E2769925-D414-D54C-980A-BC7FF88B4309}" destId="{46EFB03E-1C26-5344-A491-E7E04D62C6ED}" srcOrd="7" destOrd="0" presId="urn:microsoft.com/office/officeart/2005/8/layout/hierarchy3"/>
    <dgm:cxn modelId="{33BF9135-E7CE-3F43-A16A-5846DCF07827}" type="presParOf" srcId="{F9FD0BE5-0374-6D40-B44B-435D467B3641}" destId="{2AAE9524-9304-D248-89B7-264E6B0CBA34}" srcOrd="1" destOrd="0" presId="urn:microsoft.com/office/officeart/2005/8/layout/hierarchy3"/>
    <dgm:cxn modelId="{EA4B31F7-6D9C-354C-A34C-BCB09BDC112A}" type="presParOf" srcId="{2AAE9524-9304-D248-89B7-264E6B0CBA34}" destId="{902B4715-CDCA-0141-926A-05DC91D448CF}" srcOrd="0" destOrd="0" presId="urn:microsoft.com/office/officeart/2005/8/layout/hierarchy3"/>
    <dgm:cxn modelId="{45EFA067-ABD7-1A4A-8201-6EDAA40CA5B1}" type="presParOf" srcId="{902B4715-CDCA-0141-926A-05DC91D448CF}" destId="{97396DD4-DBD5-AB42-BE21-2C4E1B1D9428}" srcOrd="0" destOrd="0" presId="urn:microsoft.com/office/officeart/2005/8/layout/hierarchy3"/>
    <dgm:cxn modelId="{529997D8-4627-BA4E-B4A7-A040A910A614}" type="presParOf" srcId="{902B4715-CDCA-0141-926A-05DC91D448CF}" destId="{3EC30F67-C68A-B342-922E-31FA896D09C7}" srcOrd="1" destOrd="0" presId="urn:microsoft.com/office/officeart/2005/8/layout/hierarchy3"/>
    <dgm:cxn modelId="{2CFB6288-199F-8E47-A953-D5842F036C89}" type="presParOf" srcId="{2AAE9524-9304-D248-89B7-264E6B0CBA34}" destId="{3FE0C3F7-B0EB-CD45-B12A-AB3DD1F8D02E}" srcOrd="1" destOrd="0" presId="urn:microsoft.com/office/officeart/2005/8/layout/hierarchy3"/>
    <dgm:cxn modelId="{7DAE68F0-3F18-F14F-A0AB-D534B673176C}" type="presParOf" srcId="{3FE0C3F7-B0EB-CD45-B12A-AB3DD1F8D02E}" destId="{D02A20C5-2C5E-004B-953B-A6A51304CD90}" srcOrd="0" destOrd="0" presId="urn:microsoft.com/office/officeart/2005/8/layout/hierarchy3"/>
    <dgm:cxn modelId="{75A835C6-7CA8-B540-BB39-4F461C8DC874}" type="presParOf" srcId="{3FE0C3F7-B0EB-CD45-B12A-AB3DD1F8D02E}" destId="{115647D7-F54D-314A-9A34-2BFD45C65056}" srcOrd="1" destOrd="0" presId="urn:microsoft.com/office/officeart/2005/8/layout/hierarchy3"/>
    <dgm:cxn modelId="{D913D7D2-1239-194E-B46C-F9F9F0B68447}" type="presParOf" srcId="{3FE0C3F7-B0EB-CD45-B12A-AB3DD1F8D02E}" destId="{A28D6489-AA13-6E43-816F-E84AEF489CCF}" srcOrd="2" destOrd="0" presId="urn:microsoft.com/office/officeart/2005/8/layout/hierarchy3"/>
    <dgm:cxn modelId="{6CA306F0-F072-F247-905A-A33EAB20FDBA}" type="presParOf" srcId="{3FE0C3F7-B0EB-CD45-B12A-AB3DD1F8D02E}" destId="{5B3E292C-E470-8C40-BF95-556BFE3C068B}" srcOrd="3" destOrd="0" presId="urn:microsoft.com/office/officeart/2005/8/layout/hierarchy3"/>
    <dgm:cxn modelId="{1BBE7F87-CDC7-564D-8236-F2BD7239341B}" type="presParOf" srcId="{3FE0C3F7-B0EB-CD45-B12A-AB3DD1F8D02E}" destId="{625CDDBD-4790-6446-AA82-0338C9E081AD}" srcOrd="4" destOrd="0" presId="urn:microsoft.com/office/officeart/2005/8/layout/hierarchy3"/>
    <dgm:cxn modelId="{2D5EE486-A8EC-DC4C-AC51-B432A165427F}" type="presParOf" srcId="{3FE0C3F7-B0EB-CD45-B12A-AB3DD1F8D02E}" destId="{A98D44AF-9D4A-2D4E-A842-7CC1F1EEF7C4}" srcOrd="5" destOrd="0" presId="urn:microsoft.com/office/officeart/2005/8/layout/hierarchy3"/>
    <dgm:cxn modelId="{7197CE74-4606-F140-9B00-812F52DA5AE3}" type="presParOf" srcId="{3FE0C3F7-B0EB-CD45-B12A-AB3DD1F8D02E}" destId="{1FFFA8E4-2D75-F14C-81E6-9A68DDEC9C89}" srcOrd="6" destOrd="0" presId="urn:microsoft.com/office/officeart/2005/8/layout/hierarchy3"/>
    <dgm:cxn modelId="{5F2F55E7-2B1E-294A-815E-C671E5F33AE9}" type="presParOf" srcId="{3FE0C3F7-B0EB-CD45-B12A-AB3DD1F8D02E}" destId="{92808D8C-DF4C-5947-B549-9AEBC9548916}" srcOrd="7" destOrd="0" presId="urn:microsoft.com/office/officeart/2005/8/layout/hierarchy3"/>
    <dgm:cxn modelId="{33453FEC-9D77-6543-B26C-8834B574942A}" type="presParOf" srcId="{F9FD0BE5-0374-6D40-B44B-435D467B3641}" destId="{CFA10CF6-9787-FE40-99CE-9729B7FF4099}" srcOrd="2" destOrd="0" presId="urn:microsoft.com/office/officeart/2005/8/layout/hierarchy3"/>
    <dgm:cxn modelId="{C60B74F3-C9CE-A544-97D3-79871BD6E9B9}" type="presParOf" srcId="{CFA10CF6-9787-FE40-99CE-9729B7FF4099}" destId="{42DC4CF6-C3BB-6441-A2EC-FF455DFB01C6}" srcOrd="0" destOrd="0" presId="urn:microsoft.com/office/officeart/2005/8/layout/hierarchy3"/>
    <dgm:cxn modelId="{AFD9E89E-A406-A141-9BD3-0492BD59A8AD}" type="presParOf" srcId="{42DC4CF6-C3BB-6441-A2EC-FF455DFB01C6}" destId="{469A26FA-4E73-5C4D-BA91-1EEEAE1459C3}" srcOrd="0" destOrd="0" presId="urn:microsoft.com/office/officeart/2005/8/layout/hierarchy3"/>
    <dgm:cxn modelId="{E8832C08-CE87-E347-9F19-9C2928AA7574}" type="presParOf" srcId="{42DC4CF6-C3BB-6441-A2EC-FF455DFB01C6}" destId="{9C5017BF-1C43-0248-A6FB-90648CB2CEFA}" srcOrd="1" destOrd="0" presId="urn:microsoft.com/office/officeart/2005/8/layout/hierarchy3"/>
    <dgm:cxn modelId="{F4808648-F65A-EF44-9474-C254684EDEFC}" type="presParOf" srcId="{CFA10CF6-9787-FE40-99CE-9729B7FF4099}" destId="{A246961A-574D-BE44-942B-2B60509A2DEC}" srcOrd="1" destOrd="0" presId="urn:microsoft.com/office/officeart/2005/8/layout/hierarchy3"/>
    <dgm:cxn modelId="{225B9D02-EA64-3C4E-BA7B-B8A78189895C}" type="presParOf" srcId="{A246961A-574D-BE44-942B-2B60509A2DEC}" destId="{8F1CC16F-62C4-7143-8465-EDD89C74A19A}" srcOrd="0" destOrd="0" presId="urn:microsoft.com/office/officeart/2005/8/layout/hierarchy3"/>
    <dgm:cxn modelId="{DCE8231A-AA60-B549-B3B0-EA510EDD88A7}" type="presParOf" srcId="{A246961A-574D-BE44-942B-2B60509A2DEC}" destId="{A981B734-81A1-FA42-929E-B292D12D8EAA}" srcOrd="1" destOrd="0" presId="urn:microsoft.com/office/officeart/2005/8/layout/hierarchy3"/>
    <dgm:cxn modelId="{E95B2A5E-646E-284D-B16C-A651DC2C5482}" type="presParOf" srcId="{A246961A-574D-BE44-942B-2B60509A2DEC}" destId="{730CB23A-83B2-1E46-BF68-4D64159B6BFF}" srcOrd="2" destOrd="0" presId="urn:microsoft.com/office/officeart/2005/8/layout/hierarchy3"/>
    <dgm:cxn modelId="{04463CBB-AABB-4446-9F11-E51971B1EC25}" type="presParOf" srcId="{A246961A-574D-BE44-942B-2B60509A2DEC}" destId="{3D62CB4E-68CE-3543-9EFD-C6838A0FEC57}" srcOrd="3" destOrd="0" presId="urn:microsoft.com/office/officeart/2005/8/layout/hierarchy3"/>
    <dgm:cxn modelId="{7275199A-06E0-7D4B-87D5-EEC0EA8A140C}" type="presParOf" srcId="{A246961A-574D-BE44-942B-2B60509A2DEC}" destId="{7328A6DB-326E-F249-BCE9-8F318DF3F559}" srcOrd="4" destOrd="0" presId="urn:microsoft.com/office/officeart/2005/8/layout/hierarchy3"/>
    <dgm:cxn modelId="{FA7D1047-F72B-6D40-A48C-888188C1B82A}" type="presParOf" srcId="{A246961A-574D-BE44-942B-2B60509A2DEC}" destId="{41FF94A6-022B-DE49-B2A0-695006DD62F5}" srcOrd="5" destOrd="0" presId="urn:microsoft.com/office/officeart/2005/8/layout/hierarchy3"/>
    <dgm:cxn modelId="{FF7ECC40-BBFA-6543-BDC2-9E332EA6CE05}" type="presParOf" srcId="{A246961A-574D-BE44-942B-2B60509A2DEC}" destId="{F43632F0-96C2-A446-B6BD-3616C1F4D012}" srcOrd="6" destOrd="0" presId="urn:microsoft.com/office/officeart/2005/8/layout/hierarchy3"/>
    <dgm:cxn modelId="{BDFE451F-9246-844B-A3B8-A930871B6873}" type="presParOf" srcId="{A246961A-574D-BE44-942B-2B60509A2DEC}" destId="{A4AE2B04-D914-7C4E-8A60-ACBCD91AA22B}" srcOrd="7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E0A13B-9AA8-DC4C-9A14-5B9CF2BA13F8}">
      <dsp:nvSpPr>
        <dsp:cNvPr id="0" name=""/>
        <dsp:cNvSpPr/>
      </dsp:nvSpPr>
      <dsp:spPr>
        <a:xfrm>
          <a:off x="1462236" y="2965"/>
          <a:ext cx="1777007" cy="888503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80998C"/>
            </a:gs>
            <a:gs pos="50000">
              <a:srgbClr val="80998C"/>
            </a:gs>
            <a:gs pos="100000">
              <a:srgbClr val="80998C"/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INWARD</a:t>
          </a:r>
        </a:p>
      </dsp:txBody>
      <dsp:txXfrm>
        <a:off x="1488259" y="28988"/>
        <a:ext cx="1724961" cy="836457"/>
      </dsp:txXfrm>
    </dsp:sp>
    <dsp:sp modelId="{D0462C85-AE91-5247-9035-95B0342CDD2E}">
      <dsp:nvSpPr>
        <dsp:cNvPr id="0" name=""/>
        <dsp:cNvSpPr/>
      </dsp:nvSpPr>
      <dsp:spPr>
        <a:xfrm>
          <a:off x="1639936" y="891469"/>
          <a:ext cx="177700" cy="6663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66377"/>
              </a:lnTo>
              <a:lnTo>
                <a:pt x="177700" y="666377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7B1689-5311-3549-AEAE-AA1BF9DE4A55}">
      <dsp:nvSpPr>
        <dsp:cNvPr id="0" name=""/>
        <dsp:cNvSpPr/>
      </dsp:nvSpPr>
      <dsp:spPr>
        <a:xfrm>
          <a:off x="1817637" y="1113595"/>
          <a:ext cx="1421606" cy="888503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BIBLE STUDY</a:t>
          </a:r>
        </a:p>
      </dsp:txBody>
      <dsp:txXfrm>
        <a:off x="1843660" y="1139618"/>
        <a:ext cx="1369560" cy="836457"/>
      </dsp:txXfrm>
    </dsp:sp>
    <dsp:sp modelId="{1A30DF7C-AFB8-0A47-9008-6A72336E2E5F}">
      <dsp:nvSpPr>
        <dsp:cNvPr id="0" name=""/>
        <dsp:cNvSpPr/>
      </dsp:nvSpPr>
      <dsp:spPr>
        <a:xfrm>
          <a:off x="1639936" y="891469"/>
          <a:ext cx="177700" cy="17770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77007"/>
              </a:lnTo>
              <a:lnTo>
                <a:pt x="177700" y="1777007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09F08C-A5BB-6247-9724-21BC445DE1EB}">
      <dsp:nvSpPr>
        <dsp:cNvPr id="0" name=""/>
        <dsp:cNvSpPr/>
      </dsp:nvSpPr>
      <dsp:spPr>
        <a:xfrm>
          <a:off x="1817637" y="2224225"/>
          <a:ext cx="1421606" cy="888503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PRAYER</a:t>
          </a:r>
        </a:p>
      </dsp:txBody>
      <dsp:txXfrm>
        <a:off x="1843660" y="2250248"/>
        <a:ext cx="1369560" cy="836457"/>
      </dsp:txXfrm>
    </dsp:sp>
    <dsp:sp modelId="{6E0927B4-2FCB-7941-B2CA-561C3B619014}">
      <dsp:nvSpPr>
        <dsp:cNvPr id="0" name=""/>
        <dsp:cNvSpPr/>
      </dsp:nvSpPr>
      <dsp:spPr>
        <a:xfrm>
          <a:off x="1639936" y="891469"/>
          <a:ext cx="177700" cy="28876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87637"/>
              </a:lnTo>
              <a:lnTo>
                <a:pt x="177700" y="2887637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A156FA-D1D5-F64F-B232-0589A38B6D40}">
      <dsp:nvSpPr>
        <dsp:cNvPr id="0" name=""/>
        <dsp:cNvSpPr/>
      </dsp:nvSpPr>
      <dsp:spPr>
        <a:xfrm>
          <a:off x="1817637" y="3334854"/>
          <a:ext cx="1421606" cy="888503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MEDITATION</a:t>
          </a:r>
        </a:p>
      </dsp:txBody>
      <dsp:txXfrm>
        <a:off x="1843660" y="3360877"/>
        <a:ext cx="1369560" cy="836457"/>
      </dsp:txXfrm>
    </dsp:sp>
    <dsp:sp modelId="{72DFC984-F9B1-BE48-B0F9-72D24F8014C1}">
      <dsp:nvSpPr>
        <dsp:cNvPr id="0" name=""/>
        <dsp:cNvSpPr/>
      </dsp:nvSpPr>
      <dsp:spPr>
        <a:xfrm>
          <a:off x="1639936" y="891469"/>
          <a:ext cx="177700" cy="39982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98267"/>
              </a:lnTo>
              <a:lnTo>
                <a:pt x="177700" y="3998267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EFB03E-1C26-5344-A491-E7E04D62C6ED}">
      <dsp:nvSpPr>
        <dsp:cNvPr id="0" name=""/>
        <dsp:cNvSpPr/>
      </dsp:nvSpPr>
      <dsp:spPr>
        <a:xfrm>
          <a:off x="1817637" y="4445484"/>
          <a:ext cx="1421606" cy="888503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FASTING</a:t>
          </a:r>
        </a:p>
      </dsp:txBody>
      <dsp:txXfrm>
        <a:off x="1843660" y="4471507"/>
        <a:ext cx="1369560" cy="836457"/>
      </dsp:txXfrm>
    </dsp:sp>
    <dsp:sp modelId="{97396DD4-DBD5-AB42-BE21-2C4E1B1D9428}">
      <dsp:nvSpPr>
        <dsp:cNvPr id="0" name=""/>
        <dsp:cNvSpPr/>
      </dsp:nvSpPr>
      <dsp:spPr>
        <a:xfrm>
          <a:off x="3683495" y="2965"/>
          <a:ext cx="1777007" cy="888503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80998C"/>
            </a:gs>
            <a:gs pos="50000">
              <a:srgbClr val="80998C"/>
            </a:gs>
            <a:gs pos="100000">
              <a:srgbClr val="80998C"/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OUTWARD</a:t>
          </a:r>
        </a:p>
      </dsp:txBody>
      <dsp:txXfrm>
        <a:off x="3709518" y="28988"/>
        <a:ext cx="1724961" cy="836457"/>
      </dsp:txXfrm>
    </dsp:sp>
    <dsp:sp modelId="{D02A20C5-2C5E-004B-953B-A6A51304CD90}">
      <dsp:nvSpPr>
        <dsp:cNvPr id="0" name=""/>
        <dsp:cNvSpPr/>
      </dsp:nvSpPr>
      <dsp:spPr>
        <a:xfrm>
          <a:off x="3861196" y="891469"/>
          <a:ext cx="177700" cy="6663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66377"/>
              </a:lnTo>
              <a:lnTo>
                <a:pt x="177700" y="666377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5647D7-F54D-314A-9A34-2BFD45C65056}">
      <dsp:nvSpPr>
        <dsp:cNvPr id="0" name=""/>
        <dsp:cNvSpPr/>
      </dsp:nvSpPr>
      <dsp:spPr>
        <a:xfrm>
          <a:off x="4038897" y="1113595"/>
          <a:ext cx="1421606" cy="888503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SIMPLICITY</a:t>
          </a:r>
        </a:p>
      </dsp:txBody>
      <dsp:txXfrm>
        <a:off x="4064920" y="1139618"/>
        <a:ext cx="1369560" cy="836457"/>
      </dsp:txXfrm>
    </dsp:sp>
    <dsp:sp modelId="{A28D6489-AA13-6E43-816F-E84AEF489CCF}">
      <dsp:nvSpPr>
        <dsp:cNvPr id="0" name=""/>
        <dsp:cNvSpPr/>
      </dsp:nvSpPr>
      <dsp:spPr>
        <a:xfrm>
          <a:off x="3861196" y="891469"/>
          <a:ext cx="177700" cy="17770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77007"/>
              </a:lnTo>
              <a:lnTo>
                <a:pt x="177700" y="1777007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3E292C-E470-8C40-BF95-556BFE3C068B}">
      <dsp:nvSpPr>
        <dsp:cNvPr id="0" name=""/>
        <dsp:cNvSpPr/>
      </dsp:nvSpPr>
      <dsp:spPr>
        <a:xfrm>
          <a:off x="4038897" y="2224225"/>
          <a:ext cx="1421606" cy="888503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SOLITUDE</a:t>
          </a:r>
        </a:p>
      </dsp:txBody>
      <dsp:txXfrm>
        <a:off x="4064920" y="2250248"/>
        <a:ext cx="1369560" cy="836457"/>
      </dsp:txXfrm>
    </dsp:sp>
    <dsp:sp modelId="{625CDDBD-4790-6446-AA82-0338C9E081AD}">
      <dsp:nvSpPr>
        <dsp:cNvPr id="0" name=""/>
        <dsp:cNvSpPr/>
      </dsp:nvSpPr>
      <dsp:spPr>
        <a:xfrm>
          <a:off x="3861196" y="891469"/>
          <a:ext cx="177700" cy="28876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87637"/>
              </a:lnTo>
              <a:lnTo>
                <a:pt x="177700" y="2887637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8D44AF-9D4A-2D4E-A842-7CC1F1EEF7C4}">
      <dsp:nvSpPr>
        <dsp:cNvPr id="0" name=""/>
        <dsp:cNvSpPr/>
      </dsp:nvSpPr>
      <dsp:spPr>
        <a:xfrm>
          <a:off x="4038897" y="3334854"/>
          <a:ext cx="1421606" cy="888503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SERVICE</a:t>
          </a:r>
        </a:p>
      </dsp:txBody>
      <dsp:txXfrm>
        <a:off x="4064920" y="3360877"/>
        <a:ext cx="1369560" cy="836457"/>
      </dsp:txXfrm>
    </dsp:sp>
    <dsp:sp modelId="{1FFFA8E4-2D75-F14C-81E6-9A68DDEC9C89}">
      <dsp:nvSpPr>
        <dsp:cNvPr id="0" name=""/>
        <dsp:cNvSpPr/>
      </dsp:nvSpPr>
      <dsp:spPr>
        <a:xfrm>
          <a:off x="3861196" y="891469"/>
          <a:ext cx="177700" cy="39982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98267"/>
              </a:lnTo>
              <a:lnTo>
                <a:pt x="177700" y="3998267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808D8C-DF4C-5947-B549-9AEBC9548916}">
      <dsp:nvSpPr>
        <dsp:cNvPr id="0" name=""/>
        <dsp:cNvSpPr/>
      </dsp:nvSpPr>
      <dsp:spPr>
        <a:xfrm>
          <a:off x="4038897" y="4445484"/>
          <a:ext cx="1421606" cy="888503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SUBMISSION</a:t>
          </a:r>
        </a:p>
      </dsp:txBody>
      <dsp:txXfrm>
        <a:off x="4064920" y="4471507"/>
        <a:ext cx="1369560" cy="836457"/>
      </dsp:txXfrm>
    </dsp:sp>
    <dsp:sp modelId="{469A26FA-4E73-5C4D-BA91-1EEEAE1459C3}">
      <dsp:nvSpPr>
        <dsp:cNvPr id="0" name=""/>
        <dsp:cNvSpPr/>
      </dsp:nvSpPr>
      <dsp:spPr>
        <a:xfrm>
          <a:off x="5904755" y="2965"/>
          <a:ext cx="1777007" cy="888503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80998C"/>
            </a:gs>
            <a:gs pos="50000">
              <a:srgbClr val="80998C"/>
            </a:gs>
            <a:gs pos="100000">
              <a:srgbClr val="80998C"/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CORPORATE</a:t>
          </a:r>
        </a:p>
      </dsp:txBody>
      <dsp:txXfrm>
        <a:off x="5930778" y="28988"/>
        <a:ext cx="1724961" cy="836457"/>
      </dsp:txXfrm>
    </dsp:sp>
    <dsp:sp modelId="{8F1CC16F-62C4-7143-8465-EDD89C74A19A}">
      <dsp:nvSpPr>
        <dsp:cNvPr id="0" name=""/>
        <dsp:cNvSpPr/>
      </dsp:nvSpPr>
      <dsp:spPr>
        <a:xfrm>
          <a:off x="6082455" y="891469"/>
          <a:ext cx="177700" cy="6663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66377"/>
              </a:lnTo>
              <a:lnTo>
                <a:pt x="177700" y="666377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81B734-81A1-FA42-929E-B292D12D8EAA}">
      <dsp:nvSpPr>
        <dsp:cNvPr id="0" name=""/>
        <dsp:cNvSpPr/>
      </dsp:nvSpPr>
      <dsp:spPr>
        <a:xfrm>
          <a:off x="6260156" y="1113595"/>
          <a:ext cx="1421606" cy="888503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CONFESSION</a:t>
          </a:r>
        </a:p>
      </dsp:txBody>
      <dsp:txXfrm>
        <a:off x="6286179" y="1139618"/>
        <a:ext cx="1369560" cy="836457"/>
      </dsp:txXfrm>
    </dsp:sp>
    <dsp:sp modelId="{730CB23A-83B2-1E46-BF68-4D64159B6BFF}">
      <dsp:nvSpPr>
        <dsp:cNvPr id="0" name=""/>
        <dsp:cNvSpPr/>
      </dsp:nvSpPr>
      <dsp:spPr>
        <a:xfrm>
          <a:off x="6082455" y="891469"/>
          <a:ext cx="177700" cy="17770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77007"/>
              </a:lnTo>
              <a:lnTo>
                <a:pt x="177700" y="1777007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62CB4E-68CE-3543-9EFD-C6838A0FEC57}">
      <dsp:nvSpPr>
        <dsp:cNvPr id="0" name=""/>
        <dsp:cNvSpPr/>
      </dsp:nvSpPr>
      <dsp:spPr>
        <a:xfrm>
          <a:off x="6260156" y="2224225"/>
          <a:ext cx="1421606" cy="888503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WORSHIP</a:t>
          </a:r>
        </a:p>
      </dsp:txBody>
      <dsp:txXfrm>
        <a:off x="6286179" y="2250248"/>
        <a:ext cx="1369560" cy="836457"/>
      </dsp:txXfrm>
    </dsp:sp>
    <dsp:sp modelId="{7328A6DB-326E-F249-BCE9-8F318DF3F559}">
      <dsp:nvSpPr>
        <dsp:cNvPr id="0" name=""/>
        <dsp:cNvSpPr/>
      </dsp:nvSpPr>
      <dsp:spPr>
        <a:xfrm>
          <a:off x="6082455" y="891469"/>
          <a:ext cx="177700" cy="28876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87637"/>
              </a:lnTo>
              <a:lnTo>
                <a:pt x="177700" y="2887637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FF94A6-022B-DE49-B2A0-695006DD62F5}">
      <dsp:nvSpPr>
        <dsp:cNvPr id="0" name=""/>
        <dsp:cNvSpPr/>
      </dsp:nvSpPr>
      <dsp:spPr>
        <a:xfrm>
          <a:off x="6260156" y="3334854"/>
          <a:ext cx="1421606" cy="888503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GUIDANCE</a:t>
          </a:r>
        </a:p>
      </dsp:txBody>
      <dsp:txXfrm>
        <a:off x="6286179" y="3360877"/>
        <a:ext cx="1369560" cy="836457"/>
      </dsp:txXfrm>
    </dsp:sp>
    <dsp:sp modelId="{F43632F0-96C2-A446-B6BD-3616C1F4D012}">
      <dsp:nvSpPr>
        <dsp:cNvPr id="0" name=""/>
        <dsp:cNvSpPr/>
      </dsp:nvSpPr>
      <dsp:spPr>
        <a:xfrm>
          <a:off x="6082455" y="891469"/>
          <a:ext cx="177700" cy="39982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98267"/>
              </a:lnTo>
              <a:lnTo>
                <a:pt x="177700" y="3998267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AE2B04-D914-7C4E-8A60-ACBCD91AA22B}">
      <dsp:nvSpPr>
        <dsp:cNvPr id="0" name=""/>
        <dsp:cNvSpPr/>
      </dsp:nvSpPr>
      <dsp:spPr>
        <a:xfrm>
          <a:off x="6260156" y="4445484"/>
          <a:ext cx="1421606" cy="888503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CELEBRATION</a:t>
          </a:r>
        </a:p>
      </dsp:txBody>
      <dsp:txXfrm>
        <a:off x="6286179" y="4471507"/>
        <a:ext cx="1369560" cy="8364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553C72-9EA8-9347-88C4-B8C6D48C74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ACB190-5843-704E-B1EE-0D9F22A489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26BA07-FD29-B440-9E4D-9366BD3861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EE1AC-C9C9-6E4B-B312-86B4310CBFEA}" type="datetimeFigureOut">
              <a:rPr lang="en-US" smtClean="0"/>
              <a:t>2/4/22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CCB932-2B52-0A41-A3B5-C59C72720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2289FB-E535-104D-8129-53183541BE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BFD01-1AD5-E745-9704-EED3D1138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06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6820A-1BED-794B-B692-A5353CCB59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CCE9DC-9052-A24B-BE3E-E4473B4120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2372B9-A0D3-894C-A125-0EAF90D7FC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EE1AC-C9C9-6E4B-B312-86B4310CBFEA}" type="datetimeFigureOut">
              <a:rPr lang="en-US" smtClean="0"/>
              <a:t>2/4/22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77E0A1-00C2-4F4A-AFFD-BCE200108E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DDFEFE-70CD-7C4A-A65A-6925F5E2F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BFD01-1AD5-E745-9704-EED3D1138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390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3A97F61-0C61-CF42-A84A-B249E2051F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A2A7C3C-7482-194A-9120-620FB0BD0A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5CC756-AE0E-0747-BCF1-47156AACB9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EE1AC-C9C9-6E4B-B312-86B4310CBFEA}" type="datetimeFigureOut">
              <a:rPr lang="en-US" smtClean="0"/>
              <a:t>2/4/22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C834FE-81B7-1D42-A30D-6C0AA72463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49EE3E-A67F-CE4F-9FA2-E7F92C11EE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BFD01-1AD5-E745-9704-EED3D1138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794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48C71D-FC91-0D48-9C93-5F2E00667F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BDEBBD-1AC4-AA48-BC1B-B7177AB266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CAA065-D966-CE4E-A51E-943C551ECF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EE1AC-C9C9-6E4B-B312-86B4310CBFEA}" type="datetimeFigureOut">
              <a:rPr lang="en-US" smtClean="0"/>
              <a:t>2/4/22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659BF2-2F37-A74A-B33F-6525CDE6D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195938-0525-D84F-8CAB-A06B3D0658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BFD01-1AD5-E745-9704-EED3D1138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259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8EDB30-27B5-7E44-913B-749B07A1E5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A7DEB5-0C25-B143-B55A-4C29C304AD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9CDC2C-05A0-414A-ACB8-83FFC545EB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EE1AC-C9C9-6E4B-B312-86B4310CBFEA}" type="datetimeFigureOut">
              <a:rPr lang="en-US" smtClean="0"/>
              <a:t>2/4/22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6D242D-CB4C-704C-8940-70CB040472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4B05E8-81A0-0246-856D-E89B0E5CA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BFD01-1AD5-E745-9704-EED3D1138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750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CABBCB-D4BE-F042-A329-19A82FBC00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E7E837-9B84-E046-8B2C-D3E00B3C7C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D8E335-3E4A-3943-8D92-DCACAC295D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EACD11-89E4-6347-BB17-99DAF2266E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EE1AC-C9C9-6E4B-B312-86B4310CBFEA}" type="datetimeFigureOut">
              <a:rPr lang="en-US" smtClean="0"/>
              <a:t>2/4/22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CDAFED-381E-AE4D-9EC8-73E031DB00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6940FB-108F-7443-B303-4C5359745A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BFD01-1AD5-E745-9704-EED3D1138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844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B8CCB9-20BE-5A43-93E0-D129E1E1EE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5EDDC8-63F2-464D-8C38-47AABB3CED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A9567A-BF5B-B54A-9E7D-42DECBC40A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3E2A37C-79FE-BB4A-A27C-3083BCC99F7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F3EE22D-8EA0-6A4E-B194-DD5EC59BFAC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5014077-D9FD-EA45-9DA3-68C0D02B6B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EE1AC-C9C9-6E4B-B312-86B4310CBFEA}" type="datetimeFigureOut">
              <a:rPr lang="en-US" smtClean="0"/>
              <a:t>2/4/22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2E65B89-B985-9345-9BB8-6E0DD1A154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8C7BEB0-C23F-E245-8BEC-D3242BF30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BFD01-1AD5-E745-9704-EED3D1138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816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75D6CD-46AA-F149-95D4-EEFD241F58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3AA30F-9A59-7241-A362-73856BD516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EE1AC-C9C9-6E4B-B312-86B4310CBFEA}" type="datetimeFigureOut">
              <a:rPr lang="en-US" smtClean="0"/>
              <a:t>2/4/22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DDB839C-BECC-C24F-AF42-B1CCD1592F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09A1DB-B810-E548-86A2-A467B6200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BFD01-1AD5-E745-9704-EED3D1138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612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113C392-965E-8549-B6D9-D6D84B9DBB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EE1AC-C9C9-6E4B-B312-86B4310CBFEA}" type="datetimeFigureOut">
              <a:rPr lang="en-US" smtClean="0"/>
              <a:t>2/4/22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77F4218-4338-C946-BD3A-FDA74CE7E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08430D-C99C-1D45-B866-51B8F28572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BFD01-1AD5-E745-9704-EED3D1138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714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6E4A71-33C0-D943-A7A9-61D78977F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612664-33E5-8246-8EDD-3CDB71586B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53FB79-1C71-C540-B19E-04C8C88B60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66A4D5-512B-ED40-9445-681658F051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EE1AC-C9C9-6E4B-B312-86B4310CBFEA}" type="datetimeFigureOut">
              <a:rPr lang="en-US" smtClean="0"/>
              <a:t>2/4/22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87C16F-A698-B74F-A220-E89418EA7E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8B1629-998E-C54D-B211-289817DAED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BFD01-1AD5-E745-9704-EED3D1138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87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1371A6-D5F9-3643-BF0A-7978BC99E3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2D3F544-856F-5A4A-A0A1-7CB8D785A0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180165-119E-9F43-B7B4-EED4053892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FBDFC6-7BFC-C845-8BBA-BF13D3DA92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EE1AC-C9C9-6E4B-B312-86B4310CBFEA}" type="datetimeFigureOut">
              <a:rPr lang="en-US" smtClean="0"/>
              <a:t>2/4/22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867F85-6D7F-C348-88E8-2003C37271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9975AD-6D38-7D40-A442-3F16AEB54D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BFD01-1AD5-E745-9704-EED3D1138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194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7443103-0343-8D44-B346-98A46010ED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D19C92-BB5C-9740-A592-0AFCB245BA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B41E71-0DE1-834D-8E35-DD7EB87E07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1EE1AC-C9C9-6E4B-B312-86B4310CBFEA}" type="datetimeFigureOut">
              <a:rPr lang="en-US" smtClean="0"/>
              <a:t>2/4/22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93A329-7284-E24A-B12E-1CA90C398E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7A0D5A-885B-554F-9C91-28F3978D98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7BFD01-1AD5-E745-9704-EED3D1138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369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>
            <a:extLst>
              <a:ext uri="{FF2B5EF4-FFF2-40B4-BE49-F238E27FC236}">
                <a16:creationId xmlns:a16="http://schemas.microsoft.com/office/drawing/2014/main" id="{7E3E5F56-04AC-48F6-B30E-D9C4C17816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2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26">
            <a:extLst>
              <a:ext uri="{FF2B5EF4-FFF2-40B4-BE49-F238E27FC236}">
                <a16:creationId xmlns:a16="http://schemas.microsoft.com/office/drawing/2014/main" id="{CDAEFB19-78B1-4412-8791-DEBC3BFF0E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5058" y="640080"/>
            <a:ext cx="8190312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E8AB2EA-7815-3A40-B4B4-9C4A2FBD89D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7" r="11299" b="-1"/>
          <a:stretch/>
        </p:blipFill>
        <p:spPr>
          <a:xfrm>
            <a:off x="726948" y="960120"/>
            <a:ext cx="7708392" cy="4937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777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5A59F003-E00A-43F9-91DC-CC54E3B874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50 Prayer Quotes">
            <a:extLst>
              <a:ext uri="{FF2B5EF4-FFF2-40B4-BE49-F238E27FC236}">
                <a16:creationId xmlns:a16="http://schemas.microsoft.com/office/drawing/2014/main" id="{E07C6327-95EC-734B-BB10-BB0AC4E3822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23" t="9091" r="9368"/>
          <a:stretch/>
        </p:blipFill>
        <p:spPr bwMode="auto">
          <a:xfrm>
            <a:off x="20" y="10"/>
            <a:ext cx="9143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" name="Rectangle 72">
            <a:extLst>
              <a:ext uri="{FF2B5EF4-FFF2-40B4-BE49-F238E27FC236}">
                <a16:creationId xmlns:a16="http://schemas.microsoft.com/office/drawing/2014/main" id="{D74A4382-E3AD-430A-9A1F-DFA3E0E77A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2275867" y="-10136"/>
            <a:ext cx="4592270" cy="9144001"/>
          </a:xfrm>
          <a:prstGeom prst="rect">
            <a:avLst/>
          </a:prstGeom>
          <a:gradFill>
            <a:gsLst>
              <a:gs pos="35000">
                <a:schemeClr val="bg1">
                  <a:alpha val="46000"/>
                </a:schemeClr>
              </a:gs>
              <a:gs pos="21000">
                <a:schemeClr val="bg1">
                  <a:alpha val="30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>
                  <a:alpha val="9000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80908AE-BADA-D94A-A76B-99B5188346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3414" y="3091928"/>
            <a:ext cx="6808922" cy="2387600"/>
          </a:xfrm>
        </p:spPr>
        <p:txBody>
          <a:bodyPr vert="horz" lIns="91440" tIns="45720" rIns="91440" bIns="45720" rtlCol="0" anchor="b">
            <a:normAutofit/>
          </a:bodyPr>
          <a:lstStyle/>
          <a:p>
            <a:pPr defTabSz="914400"/>
            <a:r>
              <a:rPr lang="en-US" sz="4600" dirty="0"/>
              <a:t>THE DISCIPLINE OF PRAYER</a:t>
            </a:r>
          </a:p>
        </p:txBody>
      </p:sp>
      <p:sp>
        <p:nvSpPr>
          <p:cNvPr id="75" name="Rectangle: Rounded Corners 74">
            <a:extLst>
              <a:ext uri="{FF2B5EF4-FFF2-40B4-BE49-F238E27FC236}">
                <a16:creationId xmlns:a16="http://schemas.microsoft.com/office/drawing/2014/main" id="{79F40191-0F44-4FD1-82CC-ACB507C14B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575039"/>
            <a:ext cx="7339422" cy="685800"/>
          </a:xfrm>
          <a:prstGeom prst="roundRect">
            <a:avLst>
              <a:gd name="adj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61400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FFD48BC7-DC40-47DE-87EE-9F4B6ECB9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Freeform: Shape 8">
            <a:extLst>
              <a:ext uri="{FF2B5EF4-FFF2-40B4-BE49-F238E27FC236}">
                <a16:creationId xmlns:a16="http://schemas.microsoft.com/office/drawing/2014/main" id="{E502BBC7-2C76-46F3-BC24-5985BC13D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5818" y="0"/>
            <a:ext cx="7472363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139700" sx="102000" sy="102000" algn="ctr" rotWithShape="0">
              <a:schemeClr val="bg1">
                <a:lumMod val="85000"/>
                <a:alpha val="3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Freeform: Shape 10">
            <a:extLst>
              <a:ext uri="{FF2B5EF4-FFF2-40B4-BE49-F238E27FC236}">
                <a16:creationId xmlns:a16="http://schemas.microsoft.com/office/drawing/2014/main" id="{C7F28D52-2A5F-4D23-81AE-7CB8B591C7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0"/>
            <a:ext cx="7461504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B6EC4E1-ABD1-8D47-B54F-F14FA50858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2" y="1999615"/>
            <a:ext cx="6858000" cy="276402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 algn="ctr" defTabSz="914400"/>
            <a:r>
              <a:rPr lang="en-US" sz="30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Nehemiah 1:6</a:t>
            </a:r>
            <a:br>
              <a:rPr lang="en-US" sz="30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30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“…</a:t>
            </a:r>
            <a:r>
              <a:rPr lang="en-US" sz="3200" dirty="0"/>
              <a:t>to hear the prayer of your servant that I now pray before you </a:t>
            </a:r>
            <a:r>
              <a:rPr lang="en-US" sz="3200" b="1" u="sng" dirty="0"/>
              <a:t>day</a:t>
            </a:r>
            <a:r>
              <a:rPr lang="en-US" sz="3200" b="1" dirty="0"/>
              <a:t> </a:t>
            </a:r>
            <a:r>
              <a:rPr lang="en-US" sz="3200" b="1" u="sng" dirty="0"/>
              <a:t>and</a:t>
            </a:r>
            <a:r>
              <a:rPr lang="en-US" sz="3200" b="1" dirty="0"/>
              <a:t> </a:t>
            </a:r>
            <a:r>
              <a:rPr lang="en-US" sz="3200" b="1" u="sng" dirty="0"/>
              <a:t>night</a:t>
            </a:r>
            <a:r>
              <a:rPr lang="en-US" sz="3200" b="1" dirty="0"/>
              <a:t> </a:t>
            </a:r>
            <a:r>
              <a:rPr lang="en-US" sz="3200" dirty="0"/>
              <a:t>for the people of Israel your servants…”</a:t>
            </a:r>
            <a:endParaRPr lang="en-US" sz="30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629484E-3792-4B3D-89AD-7C8A1ED0E0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88920" y="5524786"/>
            <a:ext cx="3566160" cy="274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445275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5A59F003-E00A-43F9-91DC-CC54E3B874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50 Prayer Quotes">
            <a:extLst>
              <a:ext uri="{FF2B5EF4-FFF2-40B4-BE49-F238E27FC236}">
                <a16:creationId xmlns:a16="http://schemas.microsoft.com/office/drawing/2014/main" id="{E07C6327-95EC-734B-BB10-BB0AC4E3822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23" t="9091" r="9368"/>
          <a:stretch/>
        </p:blipFill>
        <p:spPr bwMode="auto">
          <a:xfrm>
            <a:off x="20" y="10"/>
            <a:ext cx="9143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" name="Rectangle 72">
            <a:extLst>
              <a:ext uri="{FF2B5EF4-FFF2-40B4-BE49-F238E27FC236}">
                <a16:creationId xmlns:a16="http://schemas.microsoft.com/office/drawing/2014/main" id="{D74A4382-E3AD-430A-9A1F-DFA3E0E77A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2275867" y="-10136"/>
            <a:ext cx="4592270" cy="9144001"/>
          </a:xfrm>
          <a:prstGeom prst="rect">
            <a:avLst/>
          </a:prstGeom>
          <a:gradFill>
            <a:gsLst>
              <a:gs pos="35000">
                <a:schemeClr val="bg1">
                  <a:alpha val="46000"/>
                </a:schemeClr>
              </a:gs>
              <a:gs pos="21000">
                <a:schemeClr val="bg1">
                  <a:alpha val="30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>
                  <a:alpha val="9000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80908AE-BADA-D94A-A76B-99B5188346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3414" y="3091928"/>
            <a:ext cx="6808922" cy="2387600"/>
          </a:xfrm>
        </p:spPr>
        <p:txBody>
          <a:bodyPr vert="horz" lIns="91440" tIns="45720" rIns="91440" bIns="45720" rtlCol="0" anchor="b">
            <a:normAutofit/>
          </a:bodyPr>
          <a:lstStyle/>
          <a:p>
            <a:pPr defTabSz="914400"/>
            <a:r>
              <a:rPr lang="en-US" sz="4600" dirty="0"/>
              <a:t>THE ESSENCE OF PRAYER</a:t>
            </a:r>
          </a:p>
        </p:txBody>
      </p:sp>
      <p:sp>
        <p:nvSpPr>
          <p:cNvPr id="75" name="Rectangle: Rounded Corners 74">
            <a:extLst>
              <a:ext uri="{FF2B5EF4-FFF2-40B4-BE49-F238E27FC236}">
                <a16:creationId xmlns:a16="http://schemas.microsoft.com/office/drawing/2014/main" id="{79F40191-0F44-4FD1-82CC-ACB507C14B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575039"/>
            <a:ext cx="7339422" cy="685800"/>
          </a:xfrm>
          <a:prstGeom prst="roundRect">
            <a:avLst>
              <a:gd name="adj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0388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FFD48BC7-DC40-47DE-87EE-9F4B6ECB9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Freeform: Shape 8">
            <a:extLst>
              <a:ext uri="{FF2B5EF4-FFF2-40B4-BE49-F238E27FC236}">
                <a16:creationId xmlns:a16="http://schemas.microsoft.com/office/drawing/2014/main" id="{E502BBC7-2C76-46F3-BC24-5985BC13D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5818" y="0"/>
            <a:ext cx="7472363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139700" sx="102000" sy="102000" algn="ctr" rotWithShape="0">
              <a:schemeClr val="bg1">
                <a:lumMod val="85000"/>
                <a:alpha val="3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Freeform: Shape 10">
            <a:extLst>
              <a:ext uri="{FF2B5EF4-FFF2-40B4-BE49-F238E27FC236}">
                <a16:creationId xmlns:a16="http://schemas.microsoft.com/office/drawing/2014/main" id="{C7F28D52-2A5F-4D23-81AE-7CB8B591C7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0"/>
            <a:ext cx="7461504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B6EC4E1-ABD1-8D47-B54F-F14FA50858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2" y="1999615"/>
            <a:ext cx="6858000" cy="276402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 algn="ctr" defTabSz="914400"/>
            <a:r>
              <a:rPr lang="en-US" sz="30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Nehemiah 1:8</a:t>
            </a:r>
            <a:br>
              <a:rPr lang="en-US" sz="30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30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“</a:t>
            </a:r>
            <a:r>
              <a:rPr lang="en-US" sz="3200" b="1" u="sng" dirty="0"/>
              <a:t>Remember</a:t>
            </a:r>
            <a:r>
              <a:rPr lang="en-US" sz="3200" b="1" dirty="0"/>
              <a:t> </a:t>
            </a:r>
            <a:r>
              <a:rPr lang="en-US" sz="3200" b="1" u="sng" dirty="0"/>
              <a:t>the</a:t>
            </a:r>
            <a:r>
              <a:rPr lang="en-US" sz="3200" b="1" dirty="0"/>
              <a:t> </a:t>
            </a:r>
            <a:r>
              <a:rPr lang="en-US" sz="3200" b="1" u="sng" dirty="0"/>
              <a:t>word</a:t>
            </a:r>
            <a:r>
              <a:rPr lang="en-US" sz="3200" b="1" dirty="0"/>
              <a:t> </a:t>
            </a:r>
            <a:r>
              <a:rPr lang="en-US" sz="3200" dirty="0"/>
              <a:t>that you commanded your servant Moses, saying…”</a:t>
            </a:r>
            <a:endParaRPr lang="en-US" sz="30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629484E-3792-4B3D-89AD-7C8A1ED0E0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88920" y="5524786"/>
            <a:ext cx="3566160" cy="274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303820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5A59F003-E00A-43F9-91DC-CC54E3B874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50 Prayer Quotes">
            <a:extLst>
              <a:ext uri="{FF2B5EF4-FFF2-40B4-BE49-F238E27FC236}">
                <a16:creationId xmlns:a16="http://schemas.microsoft.com/office/drawing/2014/main" id="{E07C6327-95EC-734B-BB10-BB0AC4E3822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23" t="9091" r="9368"/>
          <a:stretch/>
        </p:blipFill>
        <p:spPr bwMode="auto">
          <a:xfrm>
            <a:off x="20" y="10"/>
            <a:ext cx="9143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" name="Rectangle 72">
            <a:extLst>
              <a:ext uri="{FF2B5EF4-FFF2-40B4-BE49-F238E27FC236}">
                <a16:creationId xmlns:a16="http://schemas.microsoft.com/office/drawing/2014/main" id="{D74A4382-E3AD-430A-9A1F-DFA3E0E77A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2275867" y="-10136"/>
            <a:ext cx="4592270" cy="9144001"/>
          </a:xfrm>
          <a:prstGeom prst="rect">
            <a:avLst/>
          </a:prstGeom>
          <a:gradFill>
            <a:gsLst>
              <a:gs pos="35000">
                <a:schemeClr val="bg1">
                  <a:alpha val="46000"/>
                </a:schemeClr>
              </a:gs>
              <a:gs pos="21000">
                <a:schemeClr val="bg1">
                  <a:alpha val="30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>
                  <a:alpha val="9000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80908AE-BADA-D94A-A76B-99B5188346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3414" y="3091928"/>
            <a:ext cx="6808922" cy="2387600"/>
          </a:xfrm>
        </p:spPr>
        <p:txBody>
          <a:bodyPr vert="horz" lIns="91440" tIns="45720" rIns="91440" bIns="45720" rtlCol="0" anchor="b">
            <a:normAutofit/>
          </a:bodyPr>
          <a:lstStyle/>
          <a:p>
            <a:pPr defTabSz="914400"/>
            <a:r>
              <a:rPr lang="en-US" sz="4600" dirty="0"/>
              <a:t>THE HUMILITY OF PRAYER</a:t>
            </a:r>
          </a:p>
        </p:txBody>
      </p:sp>
      <p:sp>
        <p:nvSpPr>
          <p:cNvPr id="75" name="Rectangle: Rounded Corners 74">
            <a:extLst>
              <a:ext uri="{FF2B5EF4-FFF2-40B4-BE49-F238E27FC236}">
                <a16:creationId xmlns:a16="http://schemas.microsoft.com/office/drawing/2014/main" id="{79F40191-0F44-4FD1-82CC-ACB507C14B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575039"/>
            <a:ext cx="7339422" cy="685800"/>
          </a:xfrm>
          <a:prstGeom prst="roundRect">
            <a:avLst>
              <a:gd name="adj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56267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FFD48BC7-DC40-47DE-87EE-9F4B6ECB9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Freeform: Shape 8">
            <a:extLst>
              <a:ext uri="{FF2B5EF4-FFF2-40B4-BE49-F238E27FC236}">
                <a16:creationId xmlns:a16="http://schemas.microsoft.com/office/drawing/2014/main" id="{E502BBC7-2C76-46F3-BC24-5985BC13D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5818" y="0"/>
            <a:ext cx="7472363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139700" sx="102000" sy="102000" algn="ctr" rotWithShape="0">
              <a:schemeClr val="bg1">
                <a:lumMod val="85000"/>
                <a:alpha val="3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Freeform: Shape 10">
            <a:extLst>
              <a:ext uri="{FF2B5EF4-FFF2-40B4-BE49-F238E27FC236}">
                <a16:creationId xmlns:a16="http://schemas.microsoft.com/office/drawing/2014/main" id="{C7F28D52-2A5F-4D23-81AE-7CB8B591C7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0"/>
            <a:ext cx="7461504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B6EC4E1-ABD1-8D47-B54F-F14FA50858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2" y="1999615"/>
            <a:ext cx="6858000" cy="276402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 algn="ctr" defTabSz="914400"/>
            <a:r>
              <a:rPr lang="en-US" sz="30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Nehemiah 1:11</a:t>
            </a:r>
            <a:br>
              <a:rPr lang="en-US" sz="30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30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“</a:t>
            </a:r>
            <a:r>
              <a:rPr lang="en-US" sz="3200" dirty="0"/>
              <a:t>O Lord, let your ear be attentive to the prayer of your </a:t>
            </a:r>
            <a:r>
              <a:rPr lang="en-US" sz="3200" b="1" u="sng" dirty="0"/>
              <a:t>servant</a:t>
            </a:r>
            <a:r>
              <a:rPr lang="en-US" sz="3200" dirty="0"/>
              <a:t>…”</a:t>
            </a:r>
            <a:endParaRPr lang="en-US" sz="30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629484E-3792-4B3D-89AD-7C8A1ED0E0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88920" y="5524786"/>
            <a:ext cx="3566160" cy="274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96981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5A59F003-E00A-43F9-91DC-CC54E3B874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50 Prayer Quotes">
            <a:extLst>
              <a:ext uri="{FF2B5EF4-FFF2-40B4-BE49-F238E27FC236}">
                <a16:creationId xmlns:a16="http://schemas.microsoft.com/office/drawing/2014/main" id="{E07C6327-95EC-734B-BB10-BB0AC4E3822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23" t="9091" r="9368"/>
          <a:stretch/>
        </p:blipFill>
        <p:spPr bwMode="auto">
          <a:xfrm>
            <a:off x="20" y="10"/>
            <a:ext cx="9143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" name="Rectangle 72">
            <a:extLst>
              <a:ext uri="{FF2B5EF4-FFF2-40B4-BE49-F238E27FC236}">
                <a16:creationId xmlns:a16="http://schemas.microsoft.com/office/drawing/2014/main" id="{D74A4382-E3AD-430A-9A1F-DFA3E0E77A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2275867" y="-10136"/>
            <a:ext cx="4592270" cy="9144001"/>
          </a:xfrm>
          <a:prstGeom prst="rect">
            <a:avLst/>
          </a:prstGeom>
          <a:gradFill>
            <a:gsLst>
              <a:gs pos="35000">
                <a:schemeClr val="bg1">
                  <a:alpha val="46000"/>
                </a:schemeClr>
              </a:gs>
              <a:gs pos="21000">
                <a:schemeClr val="bg1">
                  <a:alpha val="30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>
                  <a:alpha val="9000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80908AE-BADA-D94A-A76B-99B5188346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3414" y="3091928"/>
            <a:ext cx="6808922" cy="2387600"/>
          </a:xfrm>
        </p:spPr>
        <p:txBody>
          <a:bodyPr vert="horz" lIns="91440" tIns="45720" rIns="91440" bIns="45720" rtlCol="0" anchor="b">
            <a:normAutofit/>
          </a:bodyPr>
          <a:lstStyle/>
          <a:p>
            <a:pPr defTabSz="914400"/>
            <a:r>
              <a:rPr lang="en-US" sz="4600" dirty="0"/>
              <a:t>THE MOTIVE OF PRAYER</a:t>
            </a:r>
          </a:p>
        </p:txBody>
      </p:sp>
      <p:sp>
        <p:nvSpPr>
          <p:cNvPr id="75" name="Rectangle: Rounded Corners 74">
            <a:extLst>
              <a:ext uri="{FF2B5EF4-FFF2-40B4-BE49-F238E27FC236}">
                <a16:creationId xmlns:a16="http://schemas.microsoft.com/office/drawing/2014/main" id="{79F40191-0F44-4FD1-82CC-ACB507C14B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575039"/>
            <a:ext cx="7339422" cy="685800"/>
          </a:xfrm>
          <a:prstGeom prst="roundRect">
            <a:avLst>
              <a:gd name="adj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4901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FFD48BC7-DC40-47DE-87EE-9F4B6ECB9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Freeform: Shape 8">
            <a:extLst>
              <a:ext uri="{FF2B5EF4-FFF2-40B4-BE49-F238E27FC236}">
                <a16:creationId xmlns:a16="http://schemas.microsoft.com/office/drawing/2014/main" id="{E502BBC7-2C76-46F3-BC24-5985BC13D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5818" y="0"/>
            <a:ext cx="7472363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139700" sx="102000" sy="102000" algn="ctr" rotWithShape="0">
              <a:schemeClr val="bg1">
                <a:lumMod val="85000"/>
                <a:alpha val="3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Freeform: Shape 10">
            <a:extLst>
              <a:ext uri="{FF2B5EF4-FFF2-40B4-BE49-F238E27FC236}">
                <a16:creationId xmlns:a16="http://schemas.microsoft.com/office/drawing/2014/main" id="{C7F28D52-2A5F-4D23-81AE-7CB8B591C7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0"/>
            <a:ext cx="7461504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B6EC4E1-ABD1-8D47-B54F-F14FA50858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2" y="1999615"/>
            <a:ext cx="6858000" cy="276402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 defTabSz="914400"/>
            <a:r>
              <a:rPr lang="en-US" sz="30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Nehemiah 1:11</a:t>
            </a:r>
            <a:br>
              <a:rPr lang="en-US" sz="58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32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Now I was </a:t>
            </a:r>
            <a:r>
              <a:rPr lang="en-US" sz="3200" b="1" u="sng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cupbearer</a:t>
            </a:r>
            <a:r>
              <a:rPr lang="en-US" sz="32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to the king.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629484E-3792-4B3D-89AD-7C8A1ED0E0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88920" y="5524786"/>
            <a:ext cx="3566160" cy="274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806992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E3E542-252C-7241-A6C2-533E534285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6697" y="557784"/>
            <a:ext cx="3708113" cy="5739187"/>
          </a:xfrm>
        </p:spPr>
        <p:txBody>
          <a:bodyPr anchor="ctr">
            <a:normAutofit/>
          </a:bodyPr>
          <a:lstStyle/>
          <a:p>
            <a:r>
              <a:rPr lang="en-US" sz="2400" dirty="0"/>
              <a:t>  Prayer partner</a:t>
            </a:r>
          </a:p>
          <a:p>
            <a:r>
              <a:rPr lang="en-US" sz="2400" dirty="0"/>
              <a:t>  Think of a Person</a:t>
            </a:r>
          </a:p>
          <a:p>
            <a:r>
              <a:rPr lang="en-US" sz="2400" dirty="0"/>
              <a:t>  Keep a list/journal</a:t>
            </a:r>
          </a:p>
          <a:p>
            <a:r>
              <a:rPr lang="en-US" sz="2400" dirty="0"/>
              <a:t>  Make it a routine</a:t>
            </a:r>
          </a:p>
          <a:p>
            <a:r>
              <a:rPr lang="en-US" sz="2400" dirty="0"/>
              <a:t>  Make it spontaneous</a:t>
            </a:r>
          </a:p>
          <a:p>
            <a:r>
              <a:rPr lang="en-US" sz="2400" dirty="0"/>
              <a:t>  Incorporate scripture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46F7435D-E3DB-47B1-BA61-B00ACC83A9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69712" y="0"/>
            <a:ext cx="4574288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ounded Rectangle 9">
            <a:extLst>
              <a:ext uri="{FF2B5EF4-FFF2-40B4-BE49-F238E27FC236}">
                <a16:creationId xmlns:a16="http://schemas.microsoft.com/office/drawing/2014/main" id="{F263A0B5-F8C4-4116-809F-78A768EA79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33186" y="557784"/>
            <a:ext cx="3847653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51163BF-F796-944A-9462-1FDC071ED00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322" t="-13246" r="32768" b="-13246"/>
          <a:stretch/>
        </p:blipFill>
        <p:spPr>
          <a:xfrm>
            <a:off x="5178531" y="1310367"/>
            <a:ext cx="3356649" cy="4234018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41629002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830A8A9D-084B-A446-8C21-3CC2F5625A4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09469388"/>
              </p:ext>
            </p:extLst>
          </p:nvPr>
        </p:nvGraphicFramePr>
        <p:xfrm>
          <a:off x="0" y="760523"/>
          <a:ext cx="9143999" cy="53369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198946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CEAB7BC-E7B1-6B4D-9BFB-AE3EAEFD191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156" r="-1" b="4063"/>
          <a:stretch/>
        </p:blipFill>
        <p:spPr>
          <a:xfrm>
            <a:off x="240030" y="320040"/>
            <a:ext cx="8661654" cy="4462272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D38A241E-0395-41E5-8607-BAA2799A43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241173" y="4892040"/>
            <a:ext cx="8661654" cy="164592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8E9D99F-FEFD-A742-A880-8E23C05CEE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85441" y="5093208"/>
            <a:ext cx="5229903" cy="1261872"/>
          </a:xfrm>
        </p:spPr>
        <p:txBody>
          <a:bodyPr anchor="ctr">
            <a:normAutofit/>
          </a:bodyPr>
          <a:lstStyle/>
          <a:p>
            <a:pPr algn="l"/>
            <a:r>
              <a:rPr lang="en-US" sz="5400" dirty="0">
                <a:solidFill>
                  <a:srgbClr val="FFC000"/>
                </a:solidFill>
              </a:rPr>
              <a:t>PRAYER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23B7664-531C-9541-A67F-5E0270BAFE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8656" y="5093208"/>
            <a:ext cx="2169740" cy="1261872"/>
          </a:xfrm>
        </p:spPr>
        <p:txBody>
          <a:bodyPr anchor="ctr">
            <a:normAutofit/>
          </a:bodyPr>
          <a:lstStyle/>
          <a:p>
            <a:pPr algn="r"/>
            <a:r>
              <a:rPr lang="en-US" sz="2000" dirty="0">
                <a:solidFill>
                  <a:schemeClr val="bg2"/>
                </a:solidFill>
              </a:rPr>
              <a:t>THE INWARD DISCIPLINES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CE352288-84AD-4CA8-BCD5-76C29D34E1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3044952" y="5264106"/>
            <a:ext cx="0" cy="914400"/>
          </a:xfrm>
          <a:prstGeom prst="line">
            <a:avLst/>
          </a:prstGeom>
          <a:ln w="19050">
            <a:solidFill>
              <a:schemeClr val="bg1">
                <a:alpha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71795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5A59F003-E00A-43F9-91DC-CC54E3B874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50 Prayer Quotes">
            <a:extLst>
              <a:ext uri="{FF2B5EF4-FFF2-40B4-BE49-F238E27FC236}">
                <a16:creationId xmlns:a16="http://schemas.microsoft.com/office/drawing/2014/main" id="{E07C6327-95EC-734B-BB10-BB0AC4E3822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23" t="9091" r="9368"/>
          <a:stretch/>
        </p:blipFill>
        <p:spPr bwMode="auto">
          <a:xfrm>
            <a:off x="20" y="10"/>
            <a:ext cx="9143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" name="Rectangle 72">
            <a:extLst>
              <a:ext uri="{FF2B5EF4-FFF2-40B4-BE49-F238E27FC236}">
                <a16:creationId xmlns:a16="http://schemas.microsoft.com/office/drawing/2014/main" id="{D74A4382-E3AD-430A-9A1F-DFA3E0E77A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2275867" y="-10136"/>
            <a:ext cx="4592270" cy="9144001"/>
          </a:xfrm>
          <a:prstGeom prst="rect">
            <a:avLst/>
          </a:prstGeom>
          <a:gradFill>
            <a:gsLst>
              <a:gs pos="35000">
                <a:schemeClr val="bg1">
                  <a:alpha val="46000"/>
                </a:schemeClr>
              </a:gs>
              <a:gs pos="21000">
                <a:schemeClr val="bg1">
                  <a:alpha val="30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>
                  <a:alpha val="9000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80908AE-BADA-D94A-A76B-99B5188346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3414" y="3091928"/>
            <a:ext cx="6808922" cy="2387600"/>
          </a:xfrm>
        </p:spPr>
        <p:txBody>
          <a:bodyPr vert="horz" lIns="91440" tIns="45720" rIns="91440" bIns="45720" rtlCol="0" anchor="b">
            <a:normAutofit/>
          </a:bodyPr>
          <a:lstStyle/>
          <a:p>
            <a:pPr defTabSz="914400"/>
            <a:r>
              <a:rPr lang="en-US" sz="4600" dirty="0"/>
              <a:t>THE INTEGRITY OF PRAYER</a:t>
            </a:r>
          </a:p>
        </p:txBody>
      </p:sp>
      <p:sp>
        <p:nvSpPr>
          <p:cNvPr id="75" name="Rectangle: Rounded Corners 74">
            <a:extLst>
              <a:ext uri="{FF2B5EF4-FFF2-40B4-BE49-F238E27FC236}">
                <a16:creationId xmlns:a16="http://schemas.microsoft.com/office/drawing/2014/main" id="{79F40191-0F44-4FD1-82CC-ACB507C14B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575039"/>
            <a:ext cx="7339422" cy="685800"/>
          </a:xfrm>
          <a:prstGeom prst="roundRect">
            <a:avLst>
              <a:gd name="adj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61130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4" name="Rectangle 43">
            <a:extLst>
              <a:ext uri="{FF2B5EF4-FFF2-40B4-BE49-F238E27FC236}">
                <a16:creationId xmlns:a16="http://schemas.microsoft.com/office/drawing/2014/main" id="{FFD48BC7-DC40-47DE-87EE-9F4B6ECB9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46" name="Freeform: Shape 45">
            <a:extLst>
              <a:ext uri="{FF2B5EF4-FFF2-40B4-BE49-F238E27FC236}">
                <a16:creationId xmlns:a16="http://schemas.microsoft.com/office/drawing/2014/main" id="{E502BBC7-2C76-46F3-BC24-5985BC13D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5818" y="0"/>
            <a:ext cx="7472363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139700" sx="102000" sy="102000" algn="ctr" rotWithShape="0">
              <a:schemeClr val="bg1">
                <a:lumMod val="85000"/>
                <a:alpha val="3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48" name="Freeform: Shape 47">
            <a:extLst>
              <a:ext uri="{FF2B5EF4-FFF2-40B4-BE49-F238E27FC236}">
                <a16:creationId xmlns:a16="http://schemas.microsoft.com/office/drawing/2014/main" id="{C7F28D52-2A5F-4D23-81AE-7CB8B591C7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0"/>
            <a:ext cx="7461504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B6EC4E1-ABD1-8D47-B54F-F14FA50858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2" y="1999615"/>
            <a:ext cx="6858000" cy="276402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 algn="ctr" defTabSz="914400"/>
            <a:r>
              <a:rPr lang="en-US" sz="30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Nehemiah 1:4</a:t>
            </a:r>
            <a:br>
              <a:rPr lang="en-US" sz="30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3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As soon as I heard these words I sat down and wept and mourned for days, and I continued fasting and praying </a:t>
            </a:r>
            <a:r>
              <a:rPr lang="en-US" sz="3000" b="1" u="sng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before</a:t>
            </a:r>
            <a:r>
              <a:rPr lang="en-US" sz="30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000" b="1" u="sng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the</a:t>
            </a:r>
            <a:r>
              <a:rPr lang="en-US" sz="30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000" b="1" u="sng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God</a:t>
            </a:r>
            <a:r>
              <a:rPr lang="en-US" sz="30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000" b="1" u="sng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of</a:t>
            </a:r>
            <a:r>
              <a:rPr lang="en-US" sz="30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000" b="1" u="sng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heaven</a:t>
            </a:r>
            <a:r>
              <a:rPr lang="en-US" sz="3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.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3629484E-3792-4B3D-89AD-7C8A1ED0E0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88920" y="5524786"/>
            <a:ext cx="3566160" cy="274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841981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5A59F003-E00A-43F9-91DC-CC54E3B874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50 Prayer Quotes">
            <a:extLst>
              <a:ext uri="{FF2B5EF4-FFF2-40B4-BE49-F238E27FC236}">
                <a16:creationId xmlns:a16="http://schemas.microsoft.com/office/drawing/2014/main" id="{E07C6327-95EC-734B-BB10-BB0AC4E3822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23" t="9091" r="9368"/>
          <a:stretch/>
        </p:blipFill>
        <p:spPr bwMode="auto">
          <a:xfrm>
            <a:off x="20" y="10"/>
            <a:ext cx="9143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" name="Rectangle 72">
            <a:extLst>
              <a:ext uri="{FF2B5EF4-FFF2-40B4-BE49-F238E27FC236}">
                <a16:creationId xmlns:a16="http://schemas.microsoft.com/office/drawing/2014/main" id="{D74A4382-E3AD-430A-9A1F-DFA3E0E77A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2275867" y="-10136"/>
            <a:ext cx="4592270" cy="9144001"/>
          </a:xfrm>
          <a:prstGeom prst="rect">
            <a:avLst/>
          </a:prstGeom>
          <a:gradFill>
            <a:gsLst>
              <a:gs pos="35000">
                <a:schemeClr val="bg1">
                  <a:alpha val="46000"/>
                </a:schemeClr>
              </a:gs>
              <a:gs pos="21000">
                <a:schemeClr val="bg1">
                  <a:alpha val="30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>
                  <a:alpha val="9000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80908AE-BADA-D94A-A76B-99B5188346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3414" y="3091928"/>
            <a:ext cx="6808922" cy="2387600"/>
          </a:xfrm>
        </p:spPr>
        <p:txBody>
          <a:bodyPr vert="horz" lIns="91440" tIns="45720" rIns="91440" bIns="45720" rtlCol="0" anchor="b">
            <a:normAutofit/>
          </a:bodyPr>
          <a:lstStyle/>
          <a:p>
            <a:pPr defTabSz="914400"/>
            <a:r>
              <a:rPr lang="en-US" sz="4600" dirty="0"/>
              <a:t>THE CENTRALITY OF PRAYER</a:t>
            </a:r>
          </a:p>
        </p:txBody>
      </p:sp>
      <p:sp>
        <p:nvSpPr>
          <p:cNvPr id="75" name="Rectangle: Rounded Corners 74">
            <a:extLst>
              <a:ext uri="{FF2B5EF4-FFF2-40B4-BE49-F238E27FC236}">
                <a16:creationId xmlns:a16="http://schemas.microsoft.com/office/drawing/2014/main" id="{79F40191-0F44-4FD1-82CC-ACB507C14B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575039"/>
            <a:ext cx="7339422" cy="685800"/>
          </a:xfrm>
          <a:prstGeom prst="roundRect">
            <a:avLst>
              <a:gd name="adj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8881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FFD48BC7-DC40-47DE-87EE-9F4B6ECB9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Freeform: Shape 8">
            <a:extLst>
              <a:ext uri="{FF2B5EF4-FFF2-40B4-BE49-F238E27FC236}">
                <a16:creationId xmlns:a16="http://schemas.microsoft.com/office/drawing/2014/main" id="{E502BBC7-2C76-46F3-BC24-5985BC13D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5818" y="0"/>
            <a:ext cx="7472363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139700" sx="102000" sy="102000" algn="ctr" rotWithShape="0">
              <a:schemeClr val="bg1">
                <a:lumMod val="85000"/>
                <a:alpha val="3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Freeform: Shape 10">
            <a:extLst>
              <a:ext uri="{FF2B5EF4-FFF2-40B4-BE49-F238E27FC236}">
                <a16:creationId xmlns:a16="http://schemas.microsoft.com/office/drawing/2014/main" id="{C7F28D52-2A5F-4D23-81AE-7CB8B591C7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0"/>
            <a:ext cx="7461504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B6EC4E1-ABD1-8D47-B54F-F14FA50858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2" y="1999615"/>
            <a:ext cx="6858000" cy="276402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 algn="ctr" defTabSz="914400"/>
            <a:r>
              <a:rPr lang="en-US" sz="3000" b="1" dirty="0"/>
              <a:t>Nehemiah 1:5</a:t>
            </a:r>
            <a:br>
              <a:rPr lang="en-US" sz="30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3200" dirty="0"/>
              <a:t>And I said, “O LORD God of heaven, the </a:t>
            </a:r>
            <a:r>
              <a:rPr lang="en-US" sz="3200" b="1" u="sng" dirty="0"/>
              <a:t>great</a:t>
            </a:r>
            <a:r>
              <a:rPr lang="en-US" sz="3200" b="1" dirty="0"/>
              <a:t> </a:t>
            </a:r>
            <a:r>
              <a:rPr lang="en-US" sz="3200" b="1" u="sng" dirty="0"/>
              <a:t>and</a:t>
            </a:r>
            <a:r>
              <a:rPr lang="en-US" sz="3200" b="1" dirty="0"/>
              <a:t> </a:t>
            </a:r>
            <a:r>
              <a:rPr lang="en-US" sz="3200" b="1" u="sng" dirty="0"/>
              <a:t>awesome</a:t>
            </a:r>
            <a:r>
              <a:rPr lang="en-US" sz="3200" b="1" dirty="0"/>
              <a:t> </a:t>
            </a:r>
            <a:r>
              <a:rPr lang="en-US" sz="3200" b="1" u="sng" dirty="0"/>
              <a:t>God</a:t>
            </a:r>
            <a:r>
              <a:rPr lang="en-US" sz="3200" b="1" dirty="0"/>
              <a:t> </a:t>
            </a:r>
            <a:r>
              <a:rPr lang="en-US" sz="3200" dirty="0"/>
              <a:t>who keeps covenant and steadfast love with those who love him and keep his commandments…”</a:t>
            </a:r>
            <a:endParaRPr lang="en-US" sz="30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629484E-3792-4B3D-89AD-7C8A1ED0E0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88920" y="5524786"/>
            <a:ext cx="3566160" cy="274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474173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5A59F003-E00A-43F9-91DC-CC54E3B874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50 Prayer Quotes">
            <a:extLst>
              <a:ext uri="{FF2B5EF4-FFF2-40B4-BE49-F238E27FC236}">
                <a16:creationId xmlns:a16="http://schemas.microsoft.com/office/drawing/2014/main" id="{E07C6327-95EC-734B-BB10-BB0AC4E3822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23" t="9091" r="9368"/>
          <a:stretch/>
        </p:blipFill>
        <p:spPr bwMode="auto">
          <a:xfrm>
            <a:off x="20" y="10"/>
            <a:ext cx="9143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" name="Rectangle 72">
            <a:extLst>
              <a:ext uri="{FF2B5EF4-FFF2-40B4-BE49-F238E27FC236}">
                <a16:creationId xmlns:a16="http://schemas.microsoft.com/office/drawing/2014/main" id="{D74A4382-E3AD-430A-9A1F-DFA3E0E77A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2275867" y="-10136"/>
            <a:ext cx="4592270" cy="9144001"/>
          </a:xfrm>
          <a:prstGeom prst="rect">
            <a:avLst/>
          </a:prstGeom>
          <a:gradFill>
            <a:gsLst>
              <a:gs pos="35000">
                <a:schemeClr val="bg1">
                  <a:alpha val="46000"/>
                </a:schemeClr>
              </a:gs>
              <a:gs pos="21000">
                <a:schemeClr val="bg1">
                  <a:alpha val="30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>
                  <a:alpha val="9000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80908AE-BADA-D94A-A76B-99B5188346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3414" y="3091928"/>
            <a:ext cx="6808922" cy="2387600"/>
          </a:xfrm>
        </p:spPr>
        <p:txBody>
          <a:bodyPr vert="horz" lIns="91440" tIns="45720" rIns="91440" bIns="45720" rtlCol="0" anchor="b">
            <a:normAutofit/>
          </a:bodyPr>
          <a:lstStyle/>
          <a:p>
            <a:pPr defTabSz="914400"/>
            <a:r>
              <a:rPr lang="en-US" sz="4600" dirty="0"/>
              <a:t>THE PRIVILEGE OF PRAYER</a:t>
            </a:r>
          </a:p>
        </p:txBody>
      </p:sp>
      <p:sp>
        <p:nvSpPr>
          <p:cNvPr id="75" name="Rectangle: Rounded Corners 74">
            <a:extLst>
              <a:ext uri="{FF2B5EF4-FFF2-40B4-BE49-F238E27FC236}">
                <a16:creationId xmlns:a16="http://schemas.microsoft.com/office/drawing/2014/main" id="{79F40191-0F44-4FD1-82CC-ACB507C14B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575039"/>
            <a:ext cx="7339422" cy="685800"/>
          </a:xfrm>
          <a:prstGeom prst="roundRect">
            <a:avLst>
              <a:gd name="adj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79221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FFD48BC7-DC40-47DE-87EE-9F4B6ECB9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Freeform: Shape 8">
            <a:extLst>
              <a:ext uri="{FF2B5EF4-FFF2-40B4-BE49-F238E27FC236}">
                <a16:creationId xmlns:a16="http://schemas.microsoft.com/office/drawing/2014/main" id="{E502BBC7-2C76-46F3-BC24-5985BC13D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5818" y="0"/>
            <a:ext cx="7472363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139700" sx="102000" sy="102000" algn="ctr" rotWithShape="0">
              <a:schemeClr val="bg1">
                <a:lumMod val="85000"/>
                <a:alpha val="3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Freeform: Shape 10">
            <a:extLst>
              <a:ext uri="{FF2B5EF4-FFF2-40B4-BE49-F238E27FC236}">
                <a16:creationId xmlns:a16="http://schemas.microsoft.com/office/drawing/2014/main" id="{C7F28D52-2A5F-4D23-81AE-7CB8B591C7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0"/>
            <a:ext cx="7461504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B6EC4E1-ABD1-8D47-B54F-F14FA50858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2" y="1999615"/>
            <a:ext cx="6858000" cy="276402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 algn="ctr" defTabSz="914400"/>
            <a:r>
              <a:rPr lang="en-US" sz="30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Nehemiah 1:6</a:t>
            </a:r>
            <a:br>
              <a:rPr lang="en-US" sz="30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30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“…</a:t>
            </a:r>
            <a:r>
              <a:rPr lang="en-US" sz="3200" dirty="0"/>
              <a:t>let your ear be attentive and your eyes open, to </a:t>
            </a:r>
            <a:r>
              <a:rPr lang="en-US" sz="3200" b="1" u="sng" dirty="0"/>
              <a:t>hear</a:t>
            </a:r>
            <a:r>
              <a:rPr lang="en-US" sz="3200" b="1" dirty="0"/>
              <a:t> </a:t>
            </a:r>
            <a:r>
              <a:rPr lang="en-US" sz="3200" b="1" u="sng" dirty="0"/>
              <a:t>the</a:t>
            </a:r>
            <a:r>
              <a:rPr lang="en-US" sz="3200" b="1" dirty="0"/>
              <a:t> </a:t>
            </a:r>
            <a:r>
              <a:rPr lang="en-US" sz="3200" b="1" u="sng" dirty="0"/>
              <a:t>prayer</a:t>
            </a:r>
            <a:r>
              <a:rPr lang="en-US" sz="3200" b="1" dirty="0"/>
              <a:t> </a:t>
            </a:r>
            <a:r>
              <a:rPr lang="en-US" sz="3200" dirty="0"/>
              <a:t>of your servant…”</a:t>
            </a:r>
            <a:endParaRPr lang="en-US" sz="30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629484E-3792-4B3D-89AD-7C8A1ED0E0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88920" y="5524786"/>
            <a:ext cx="3566160" cy="274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260816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21315</TotalTime>
  <Words>237</Words>
  <Application>Microsoft Macintosh PowerPoint</Application>
  <PresentationFormat>On-screen Show (4:3)</PresentationFormat>
  <Paragraphs>37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PRAYER</vt:lpstr>
      <vt:lpstr>THE INTEGRITY OF PRAYER</vt:lpstr>
      <vt:lpstr>Nehemiah 1:4 As soon as I heard these words I sat down and wept and mourned for days, and I continued fasting and praying before the God of heaven.</vt:lpstr>
      <vt:lpstr>THE CENTRALITY OF PRAYER</vt:lpstr>
      <vt:lpstr>Nehemiah 1:5 And I said, “O LORD God of heaven, the great and awesome God who keeps covenant and steadfast love with those who love him and keep his commandments…”</vt:lpstr>
      <vt:lpstr>THE PRIVILEGE OF PRAYER</vt:lpstr>
      <vt:lpstr>Nehemiah 1:6 “…let your ear be attentive and your eyes open, to hear the prayer of your servant…”</vt:lpstr>
      <vt:lpstr>THE DISCIPLINE OF PRAYER</vt:lpstr>
      <vt:lpstr>Nehemiah 1:6 “…to hear the prayer of your servant that I now pray before you day and night for the people of Israel your servants…”</vt:lpstr>
      <vt:lpstr>THE ESSENCE OF PRAYER</vt:lpstr>
      <vt:lpstr>Nehemiah 1:8 “Remember the word that you commanded your servant Moses, saying…”</vt:lpstr>
      <vt:lpstr>THE HUMILITY OF PRAYER</vt:lpstr>
      <vt:lpstr>Nehemiah 1:11 “O Lord, let your ear be attentive to the prayer of your servant…”</vt:lpstr>
      <vt:lpstr>THE MOTIVE OF PRAYER</vt:lpstr>
      <vt:lpstr>Nehemiah 1:11 Now I was cupbearer to the king. </vt:lpstr>
      <vt:lpstr>PowerPoint Presentation</vt:lpstr>
    </vt:vector>
  </TitlesOfParts>
  <Company>Auburn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Joshua Carter</dc:creator>
  <cp:lastModifiedBy>David Maxson</cp:lastModifiedBy>
  <cp:revision>233</cp:revision>
  <dcterms:created xsi:type="dcterms:W3CDTF">2015-10-29T03:17:02Z</dcterms:created>
  <dcterms:modified xsi:type="dcterms:W3CDTF">2022-02-06T03:54:11Z</dcterms:modified>
</cp:coreProperties>
</file>