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637" r:id="rId2"/>
    <p:sldId id="634" r:id="rId3"/>
    <p:sldId id="638" r:id="rId4"/>
    <p:sldId id="651" r:id="rId5"/>
    <p:sldId id="677" r:id="rId6"/>
    <p:sldId id="684" r:id="rId7"/>
    <p:sldId id="678" r:id="rId8"/>
    <p:sldId id="683" r:id="rId9"/>
    <p:sldId id="679" r:id="rId10"/>
    <p:sldId id="685" r:id="rId11"/>
    <p:sldId id="686" r:id="rId12"/>
    <p:sldId id="680" r:id="rId13"/>
    <p:sldId id="687" r:id="rId14"/>
    <p:sldId id="688" r:id="rId15"/>
    <p:sldId id="689" r:id="rId16"/>
    <p:sldId id="681" r:id="rId17"/>
    <p:sldId id="690" r:id="rId18"/>
    <p:sldId id="6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41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A9386"/>
    <a:srgbClr val="80998C"/>
    <a:srgbClr val="397300"/>
    <a:srgbClr val="007322"/>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96" autoAdjust="0"/>
    <p:restoredTop sz="95952" autoAdjust="0"/>
  </p:normalViewPr>
  <p:slideViewPr>
    <p:cSldViewPr snapToGrid="0" snapToObjects="1">
      <p:cViewPr>
        <p:scale>
          <a:sx n="69" d="100"/>
          <a:sy n="69" d="100"/>
        </p:scale>
        <p:origin x="1072" y="952"/>
      </p:cViewPr>
      <p:guideLst>
        <p:guide orient="horz" pos="2157"/>
        <p:guide pos="41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63932-B3C1-F148-A9BC-98C02BA71E55}" type="doc">
      <dgm:prSet loTypeId="urn:microsoft.com/office/officeart/2005/8/layout/hierarchy3" loCatId="" qsTypeId="urn:microsoft.com/office/officeart/2005/8/quickstyle/simple5" qsCatId="simple" csTypeId="urn:microsoft.com/office/officeart/2005/8/colors/accent0_3" csCatId="mainScheme" phldr="1"/>
      <dgm:spPr/>
      <dgm:t>
        <a:bodyPr/>
        <a:lstStyle/>
        <a:p>
          <a:endParaRPr lang="en-US"/>
        </a:p>
      </dgm:t>
    </dgm:pt>
    <dgm:pt modelId="{AD1CA012-0D9D-1341-94AC-9860B50A0CC1}">
      <dgm:prSet phldrT="[Text]"/>
      <dgm:spPr>
        <a:gradFill rotWithShape="0">
          <a:gsLst>
            <a:gs pos="0">
              <a:srgbClr val="80998C"/>
            </a:gs>
            <a:gs pos="50000">
              <a:srgbClr val="80998C"/>
            </a:gs>
            <a:gs pos="100000">
              <a:srgbClr val="80998C"/>
            </a:gs>
          </a:gsLst>
        </a:gradFill>
      </dgm:spPr>
      <dgm:t>
        <a:bodyPr/>
        <a:lstStyle/>
        <a:p>
          <a:r>
            <a:rPr lang="en-US" dirty="0"/>
            <a:t>INWARD</a:t>
          </a:r>
        </a:p>
      </dgm:t>
    </dgm:pt>
    <dgm:pt modelId="{E6FF87A4-DD18-BF41-B63E-809D33E0F2EE}" type="parTrans" cxnId="{BCCD960B-EDC6-354C-9387-32CD4E0E3CDA}">
      <dgm:prSet/>
      <dgm:spPr/>
      <dgm:t>
        <a:bodyPr/>
        <a:lstStyle/>
        <a:p>
          <a:endParaRPr lang="en-US"/>
        </a:p>
      </dgm:t>
    </dgm:pt>
    <dgm:pt modelId="{DDFC9E58-B57C-C945-9C44-CEBB8F43FD5A}" type="sibTrans" cxnId="{BCCD960B-EDC6-354C-9387-32CD4E0E3CDA}">
      <dgm:prSet/>
      <dgm:spPr/>
      <dgm:t>
        <a:bodyPr/>
        <a:lstStyle/>
        <a:p>
          <a:endParaRPr lang="en-US"/>
        </a:p>
      </dgm:t>
    </dgm:pt>
    <dgm:pt modelId="{FD1BEB71-0658-CD4C-B035-6C29859EF718}">
      <dgm:prSet phldrT="[Text]"/>
      <dgm:spPr/>
      <dgm:t>
        <a:bodyPr/>
        <a:lstStyle/>
        <a:p>
          <a:r>
            <a:rPr lang="en-US" dirty="0"/>
            <a:t>BIBLE STUDY</a:t>
          </a:r>
        </a:p>
      </dgm:t>
    </dgm:pt>
    <dgm:pt modelId="{6BDF285D-4632-DF49-9D3A-DEA711B3FBBC}" type="parTrans" cxnId="{329EA27C-6049-0E42-A028-AC7C0B80B90E}">
      <dgm:prSet/>
      <dgm:spPr/>
      <dgm:t>
        <a:bodyPr/>
        <a:lstStyle/>
        <a:p>
          <a:endParaRPr lang="en-US"/>
        </a:p>
      </dgm:t>
    </dgm:pt>
    <dgm:pt modelId="{0C85F2FE-9BDE-8D4D-A8B1-FA1BD06BFC40}" type="sibTrans" cxnId="{329EA27C-6049-0E42-A028-AC7C0B80B90E}">
      <dgm:prSet/>
      <dgm:spPr/>
      <dgm:t>
        <a:bodyPr/>
        <a:lstStyle/>
        <a:p>
          <a:endParaRPr lang="en-US"/>
        </a:p>
      </dgm:t>
    </dgm:pt>
    <dgm:pt modelId="{1AB6897B-B28E-764B-AD8B-B73915F42441}">
      <dgm:prSet phldrT="[Text]"/>
      <dgm:spPr/>
      <dgm:t>
        <a:bodyPr/>
        <a:lstStyle/>
        <a:p>
          <a:r>
            <a:rPr lang="en-US" dirty="0"/>
            <a:t>PRAYER</a:t>
          </a:r>
        </a:p>
      </dgm:t>
    </dgm:pt>
    <dgm:pt modelId="{4794F7F8-3BB0-A044-BC9D-4AF68F099E7C}" type="parTrans" cxnId="{1F8B75EA-5FEA-4F41-9B10-17CFB4EE6EB6}">
      <dgm:prSet/>
      <dgm:spPr/>
      <dgm:t>
        <a:bodyPr/>
        <a:lstStyle/>
        <a:p>
          <a:endParaRPr lang="en-US"/>
        </a:p>
      </dgm:t>
    </dgm:pt>
    <dgm:pt modelId="{B7FB5CBF-5843-CB44-BD03-D386379C8372}" type="sibTrans" cxnId="{1F8B75EA-5FEA-4F41-9B10-17CFB4EE6EB6}">
      <dgm:prSet/>
      <dgm:spPr/>
      <dgm:t>
        <a:bodyPr/>
        <a:lstStyle/>
        <a:p>
          <a:endParaRPr lang="en-US"/>
        </a:p>
      </dgm:t>
    </dgm:pt>
    <dgm:pt modelId="{AE74111D-2D7C-5E4E-853B-345FFCAA6402}">
      <dgm:prSet phldrT="[Text]"/>
      <dgm:spPr>
        <a:solidFill>
          <a:schemeClr val="bg2">
            <a:alpha val="90000"/>
          </a:schemeClr>
        </a:solidFill>
      </dgm:spPr>
      <dgm:t>
        <a:bodyPr/>
        <a:lstStyle/>
        <a:p>
          <a:r>
            <a:rPr lang="en-US" dirty="0"/>
            <a:t>MEDITATION</a:t>
          </a:r>
        </a:p>
      </dgm:t>
    </dgm:pt>
    <dgm:pt modelId="{1AE9C178-D339-164E-8AA9-DD4009ED78B5}" type="sibTrans" cxnId="{D5D259B9-4D30-C741-B314-489BE7367283}">
      <dgm:prSet/>
      <dgm:spPr/>
      <dgm:t>
        <a:bodyPr/>
        <a:lstStyle/>
        <a:p>
          <a:endParaRPr lang="en-US"/>
        </a:p>
      </dgm:t>
    </dgm:pt>
    <dgm:pt modelId="{6A560756-A5E1-F34A-9C1E-FBCAD06D75E8}" type="parTrans" cxnId="{D5D259B9-4D30-C741-B314-489BE7367283}">
      <dgm:prSet/>
      <dgm:spPr/>
      <dgm:t>
        <a:bodyPr/>
        <a:lstStyle/>
        <a:p>
          <a:endParaRPr lang="en-US"/>
        </a:p>
      </dgm:t>
    </dgm:pt>
    <dgm:pt modelId="{0F681834-0372-464F-8F68-C6721C8D2DBA}">
      <dgm:prSet phldrT="[Text]"/>
      <dgm:spPr>
        <a:solidFill>
          <a:srgbClr val="FFFF00">
            <a:alpha val="90000"/>
          </a:srgbClr>
        </a:solidFill>
      </dgm:spPr>
      <dgm:t>
        <a:bodyPr/>
        <a:lstStyle/>
        <a:p>
          <a:r>
            <a:rPr lang="en-US" dirty="0"/>
            <a:t>FASTING</a:t>
          </a:r>
        </a:p>
      </dgm:t>
    </dgm:pt>
    <dgm:pt modelId="{F5387B3A-0D0F-C74F-935C-B8D50D4A931A}" type="sibTrans" cxnId="{AF2CF086-F2A7-DE4E-BFED-244720958C97}">
      <dgm:prSet/>
      <dgm:spPr/>
      <dgm:t>
        <a:bodyPr/>
        <a:lstStyle/>
        <a:p>
          <a:endParaRPr lang="en-US"/>
        </a:p>
      </dgm:t>
    </dgm:pt>
    <dgm:pt modelId="{D3433EB2-86BB-A149-830E-F990CCD64FFF}" type="parTrans" cxnId="{AF2CF086-F2A7-DE4E-BFED-244720958C97}">
      <dgm:prSet/>
      <dgm:spPr/>
      <dgm:t>
        <a:bodyPr/>
        <a:lstStyle/>
        <a:p>
          <a:endParaRPr lang="en-US"/>
        </a:p>
      </dgm:t>
    </dgm:pt>
    <dgm:pt modelId="{57C3083E-B50B-F340-8E1F-D315785CCEA5}">
      <dgm:prSet phldrT="[Text]"/>
      <dgm:spPr/>
      <dgm:t>
        <a:bodyPr/>
        <a:lstStyle/>
        <a:p>
          <a:r>
            <a:rPr lang="en-US" dirty="0"/>
            <a:t>CELEBRATION</a:t>
          </a:r>
        </a:p>
      </dgm:t>
    </dgm:pt>
    <dgm:pt modelId="{B2D1C7F6-751D-5745-8526-135AA2A7C144}" type="sibTrans" cxnId="{9E0671B9-8C4C-DB41-92B8-1ACCD9781988}">
      <dgm:prSet/>
      <dgm:spPr/>
      <dgm:t>
        <a:bodyPr/>
        <a:lstStyle/>
        <a:p>
          <a:endParaRPr lang="en-US"/>
        </a:p>
      </dgm:t>
    </dgm:pt>
    <dgm:pt modelId="{CABC11A2-EF32-0445-A765-B7FD38BA6588}" type="parTrans" cxnId="{9E0671B9-8C4C-DB41-92B8-1ACCD9781988}">
      <dgm:prSet/>
      <dgm:spPr/>
      <dgm:t>
        <a:bodyPr/>
        <a:lstStyle/>
        <a:p>
          <a:endParaRPr lang="en-US"/>
        </a:p>
      </dgm:t>
    </dgm:pt>
    <dgm:pt modelId="{49E2BD9D-F010-7B47-8376-AA17986A3B12}">
      <dgm:prSet phldrT="[Text]"/>
      <dgm:spPr/>
      <dgm:t>
        <a:bodyPr/>
        <a:lstStyle/>
        <a:p>
          <a:r>
            <a:rPr lang="en-US" dirty="0"/>
            <a:t>GUIDANCE</a:t>
          </a:r>
        </a:p>
      </dgm:t>
    </dgm:pt>
    <dgm:pt modelId="{2E90FE8D-FDF2-AA46-B498-9EBB686117D5}" type="sibTrans" cxnId="{423FFC7B-77DA-7D40-8939-588E5F6456E3}">
      <dgm:prSet/>
      <dgm:spPr/>
      <dgm:t>
        <a:bodyPr/>
        <a:lstStyle/>
        <a:p>
          <a:endParaRPr lang="en-US"/>
        </a:p>
      </dgm:t>
    </dgm:pt>
    <dgm:pt modelId="{67F26106-D64E-B34F-8D52-B825A204F372}" type="parTrans" cxnId="{423FFC7B-77DA-7D40-8939-588E5F6456E3}">
      <dgm:prSet/>
      <dgm:spPr/>
      <dgm:t>
        <a:bodyPr/>
        <a:lstStyle/>
        <a:p>
          <a:endParaRPr lang="en-US"/>
        </a:p>
      </dgm:t>
    </dgm:pt>
    <dgm:pt modelId="{975934FF-E5A9-2848-A5B7-A32CC845B744}">
      <dgm:prSet phldrT="[Text]"/>
      <dgm:spPr/>
      <dgm:t>
        <a:bodyPr/>
        <a:lstStyle/>
        <a:p>
          <a:r>
            <a:rPr lang="en-US" dirty="0"/>
            <a:t>WORSHIP</a:t>
          </a:r>
        </a:p>
      </dgm:t>
    </dgm:pt>
    <dgm:pt modelId="{103B6882-F121-1B49-98DD-A824765EEE8D}" type="sibTrans" cxnId="{F6C195C9-25C4-3545-BB6F-95536B6395A5}">
      <dgm:prSet/>
      <dgm:spPr/>
      <dgm:t>
        <a:bodyPr/>
        <a:lstStyle/>
        <a:p>
          <a:endParaRPr lang="en-US"/>
        </a:p>
      </dgm:t>
    </dgm:pt>
    <dgm:pt modelId="{A2809467-1032-0A45-BECC-82A45A962A16}" type="parTrans" cxnId="{F6C195C9-25C4-3545-BB6F-95536B6395A5}">
      <dgm:prSet/>
      <dgm:spPr/>
      <dgm:t>
        <a:bodyPr/>
        <a:lstStyle/>
        <a:p>
          <a:endParaRPr lang="en-US"/>
        </a:p>
      </dgm:t>
    </dgm:pt>
    <dgm:pt modelId="{733BF8F5-654C-6B41-BFA8-F65752489B58}">
      <dgm:prSet phldrT="[Text]"/>
      <dgm:spPr/>
      <dgm:t>
        <a:bodyPr/>
        <a:lstStyle/>
        <a:p>
          <a:r>
            <a:rPr lang="en-US" dirty="0"/>
            <a:t>CONFESSION</a:t>
          </a:r>
        </a:p>
      </dgm:t>
    </dgm:pt>
    <dgm:pt modelId="{08DC519C-1DF7-F843-8074-3941D99E3740}" type="sibTrans" cxnId="{5B42A7A7-97CB-844B-A737-1DD8EF66C542}">
      <dgm:prSet/>
      <dgm:spPr/>
      <dgm:t>
        <a:bodyPr/>
        <a:lstStyle/>
        <a:p>
          <a:endParaRPr lang="en-US"/>
        </a:p>
      </dgm:t>
    </dgm:pt>
    <dgm:pt modelId="{29735F76-A9AA-2947-98BE-C2461C1BACBC}" type="parTrans" cxnId="{5B42A7A7-97CB-844B-A737-1DD8EF66C542}">
      <dgm:prSet/>
      <dgm:spPr/>
      <dgm:t>
        <a:bodyPr/>
        <a:lstStyle/>
        <a:p>
          <a:endParaRPr lang="en-US"/>
        </a:p>
      </dgm:t>
    </dgm:pt>
    <dgm:pt modelId="{A493A38B-15B8-4C42-880D-6AA766470BB0}">
      <dgm:prSet phldrT="[Text]"/>
      <dgm:spPr/>
      <dgm:t>
        <a:bodyPr/>
        <a:lstStyle/>
        <a:p>
          <a:r>
            <a:rPr lang="en-US" dirty="0"/>
            <a:t>SIMPLICITY</a:t>
          </a:r>
        </a:p>
      </dgm:t>
    </dgm:pt>
    <dgm:pt modelId="{0F7D6C39-8E76-114F-B1A0-14E17E1DBA28}" type="sibTrans" cxnId="{00336528-EEF4-8D4D-813A-C6D4D700BF32}">
      <dgm:prSet/>
      <dgm:spPr/>
      <dgm:t>
        <a:bodyPr/>
        <a:lstStyle/>
        <a:p>
          <a:endParaRPr lang="en-US"/>
        </a:p>
      </dgm:t>
    </dgm:pt>
    <dgm:pt modelId="{A9AD3BB6-137F-E149-8F9F-834C1A0C0DC9}" type="parTrans" cxnId="{00336528-EEF4-8D4D-813A-C6D4D700BF32}">
      <dgm:prSet/>
      <dgm:spPr/>
      <dgm:t>
        <a:bodyPr/>
        <a:lstStyle/>
        <a:p>
          <a:endParaRPr lang="en-US"/>
        </a:p>
      </dgm:t>
    </dgm:pt>
    <dgm:pt modelId="{B654CD5C-5C66-8F4A-A5C4-3EF0170EB071}">
      <dgm:prSet phldrT="[Text]"/>
      <dgm:spPr/>
      <dgm:t>
        <a:bodyPr/>
        <a:lstStyle/>
        <a:p>
          <a:r>
            <a:rPr lang="en-US" dirty="0"/>
            <a:t>SOLITUDE</a:t>
          </a:r>
        </a:p>
      </dgm:t>
    </dgm:pt>
    <dgm:pt modelId="{517EE9DD-BC8A-0242-AA9D-9C37A8569976}" type="sibTrans" cxnId="{E6E7A175-EF15-944D-9E56-0978520A7464}">
      <dgm:prSet/>
      <dgm:spPr/>
      <dgm:t>
        <a:bodyPr/>
        <a:lstStyle/>
        <a:p>
          <a:endParaRPr lang="en-US"/>
        </a:p>
      </dgm:t>
    </dgm:pt>
    <dgm:pt modelId="{48240C2D-3F1A-C64B-A30E-7F2815951015}" type="parTrans" cxnId="{E6E7A175-EF15-944D-9E56-0978520A7464}">
      <dgm:prSet/>
      <dgm:spPr/>
      <dgm:t>
        <a:bodyPr/>
        <a:lstStyle/>
        <a:p>
          <a:endParaRPr lang="en-US"/>
        </a:p>
      </dgm:t>
    </dgm:pt>
    <dgm:pt modelId="{E3E51723-C758-FA47-865C-35A053368AE8}">
      <dgm:prSet phldrT="[Text]"/>
      <dgm:spPr/>
      <dgm:t>
        <a:bodyPr/>
        <a:lstStyle/>
        <a:p>
          <a:r>
            <a:rPr lang="en-US" dirty="0"/>
            <a:t>SERVICE</a:t>
          </a:r>
        </a:p>
      </dgm:t>
    </dgm:pt>
    <dgm:pt modelId="{E25138E8-BA69-BB48-9981-C5473BC28F46}" type="sibTrans" cxnId="{06C3D297-9D8F-F749-AC10-E3B3A54D0C70}">
      <dgm:prSet/>
      <dgm:spPr/>
      <dgm:t>
        <a:bodyPr/>
        <a:lstStyle/>
        <a:p>
          <a:endParaRPr lang="en-US"/>
        </a:p>
      </dgm:t>
    </dgm:pt>
    <dgm:pt modelId="{7CF6CF3D-AE54-E142-8300-70FBC64B8595}" type="parTrans" cxnId="{06C3D297-9D8F-F749-AC10-E3B3A54D0C70}">
      <dgm:prSet/>
      <dgm:spPr/>
      <dgm:t>
        <a:bodyPr/>
        <a:lstStyle/>
        <a:p>
          <a:endParaRPr lang="en-US"/>
        </a:p>
      </dgm:t>
    </dgm:pt>
    <dgm:pt modelId="{AB9E42CD-1F92-6E41-8BD8-CBA2239E588A}">
      <dgm:prSet phldrT="[Text]"/>
      <dgm:spPr/>
      <dgm:t>
        <a:bodyPr/>
        <a:lstStyle/>
        <a:p>
          <a:r>
            <a:rPr lang="en-US" dirty="0"/>
            <a:t>SUBMISSION</a:t>
          </a:r>
        </a:p>
      </dgm:t>
    </dgm:pt>
    <dgm:pt modelId="{B83FBDCC-F91C-8C40-84CA-F2BF45725EAA}" type="sibTrans" cxnId="{5B0B0B20-3DE3-AD43-B8B4-6169970987EE}">
      <dgm:prSet/>
      <dgm:spPr/>
      <dgm:t>
        <a:bodyPr/>
        <a:lstStyle/>
        <a:p>
          <a:endParaRPr lang="en-US"/>
        </a:p>
      </dgm:t>
    </dgm:pt>
    <dgm:pt modelId="{FDD24641-E6A3-E54C-8507-B2B5D811BD4C}" type="parTrans" cxnId="{5B0B0B20-3DE3-AD43-B8B4-6169970987EE}">
      <dgm:prSet/>
      <dgm:spPr/>
      <dgm:t>
        <a:bodyPr/>
        <a:lstStyle/>
        <a:p>
          <a:endParaRPr lang="en-US"/>
        </a:p>
      </dgm:t>
    </dgm:pt>
    <dgm:pt modelId="{E095A158-D75C-F942-80E3-5A702AE770B5}">
      <dgm:prSet phldrT="[Text]"/>
      <dgm:spPr>
        <a:gradFill rotWithShape="0">
          <a:gsLst>
            <a:gs pos="0">
              <a:srgbClr val="80998C"/>
            </a:gs>
            <a:gs pos="50000">
              <a:srgbClr val="80998C"/>
            </a:gs>
            <a:gs pos="100000">
              <a:srgbClr val="80998C"/>
            </a:gs>
          </a:gsLst>
        </a:gradFill>
      </dgm:spPr>
      <dgm:t>
        <a:bodyPr/>
        <a:lstStyle/>
        <a:p>
          <a:r>
            <a:rPr lang="en-US" dirty="0"/>
            <a:t>CORPORATE</a:t>
          </a:r>
        </a:p>
      </dgm:t>
    </dgm:pt>
    <dgm:pt modelId="{03A3B0A1-1D57-D649-A1E2-FFD1B1DEB9B2}" type="sibTrans" cxnId="{9181098F-4CE9-9D43-9262-C1668A6F4E27}">
      <dgm:prSet/>
      <dgm:spPr/>
      <dgm:t>
        <a:bodyPr/>
        <a:lstStyle/>
        <a:p>
          <a:endParaRPr lang="en-US"/>
        </a:p>
      </dgm:t>
    </dgm:pt>
    <dgm:pt modelId="{ED1BA402-57A0-964B-8BC3-8E29AB0671C6}" type="parTrans" cxnId="{9181098F-4CE9-9D43-9262-C1668A6F4E27}">
      <dgm:prSet/>
      <dgm:spPr/>
      <dgm:t>
        <a:bodyPr/>
        <a:lstStyle/>
        <a:p>
          <a:endParaRPr lang="en-US"/>
        </a:p>
      </dgm:t>
    </dgm:pt>
    <dgm:pt modelId="{9ED6C8BB-E38B-0B4A-95C7-D47089047648}">
      <dgm:prSet phldrT="[Text]"/>
      <dgm:spPr>
        <a:gradFill rotWithShape="0">
          <a:gsLst>
            <a:gs pos="0">
              <a:srgbClr val="80998C"/>
            </a:gs>
            <a:gs pos="50000">
              <a:srgbClr val="80998C"/>
            </a:gs>
            <a:gs pos="100000">
              <a:srgbClr val="80998C"/>
            </a:gs>
          </a:gsLst>
        </a:gradFill>
      </dgm:spPr>
      <dgm:t>
        <a:bodyPr/>
        <a:lstStyle/>
        <a:p>
          <a:r>
            <a:rPr lang="en-US" dirty="0"/>
            <a:t>OUTWARD</a:t>
          </a:r>
        </a:p>
      </dgm:t>
    </dgm:pt>
    <dgm:pt modelId="{FC331AA7-EC1B-AF44-B27F-4C170F5B288C}" type="sibTrans" cxnId="{59D1C1B8-3A7D-8F49-BD11-5A0F9EEA805E}">
      <dgm:prSet/>
      <dgm:spPr/>
      <dgm:t>
        <a:bodyPr/>
        <a:lstStyle/>
        <a:p>
          <a:endParaRPr lang="en-US"/>
        </a:p>
      </dgm:t>
    </dgm:pt>
    <dgm:pt modelId="{117DB901-58FB-7B45-891E-B571C2EC597B}" type="parTrans" cxnId="{59D1C1B8-3A7D-8F49-BD11-5A0F9EEA805E}">
      <dgm:prSet/>
      <dgm:spPr/>
      <dgm:t>
        <a:bodyPr/>
        <a:lstStyle/>
        <a:p>
          <a:endParaRPr lang="en-US"/>
        </a:p>
      </dgm:t>
    </dgm:pt>
    <dgm:pt modelId="{F9FD0BE5-0374-6D40-B44B-435D467B3641}" type="pres">
      <dgm:prSet presAssocID="{ABF63932-B3C1-F148-A9BC-98C02BA71E55}" presName="diagram" presStyleCnt="0">
        <dgm:presLayoutVars>
          <dgm:chPref val="1"/>
          <dgm:dir/>
          <dgm:animOne val="branch"/>
          <dgm:animLvl val="lvl"/>
          <dgm:resizeHandles/>
        </dgm:presLayoutVars>
      </dgm:prSet>
      <dgm:spPr/>
    </dgm:pt>
    <dgm:pt modelId="{519BAF7A-80BF-3D4C-AB3A-F2887ADF8EA8}" type="pres">
      <dgm:prSet presAssocID="{AD1CA012-0D9D-1341-94AC-9860B50A0CC1}" presName="root" presStyleCnt="0"/>
      <dgm:spPr/>
    </dgm:pt>
    <dgm:pt modelId="{8ED9F3EF-7C2C-DF48-855D-CD0B514AFB62}" type="pres">
      <dgm:prSet presAssocID="{AD1CA012-0D9D-1341-94AC-9860B50A0CC1}" presName="rootComposite" presStyleCnt="0"/>
      <dgm:spPr/>
    </dgm:pt>
    <dgm:pt modelId="{DAE0A13B-9AA8-DC4C-9A14-5B9CF2BA13F8}" type="pres">
      <dgm:prSet presAssocID="{AD1CA012-0D9D-1341-94AC-9860B50A0CC1}" presName="rootText" presStyleLbl="node1" presStyleIdx="0" presStyleCnt="3"/>
      <dgm:spPr/>
    </dgm:pt>
    <dgm:pt modelId="{6BDBC4CD-E8E5-D146-871D-E0C3CA98828F}" type="pres">
      <dgm:prSet presAssocID="{AD1CA012-0D9D-1341-94AC-9860B50A0CC1}" presName="rootConnector" presStyleLbl="node1" presStyleIdx="0" presStyleCnt="3"/>
      <dgm:spPr/>
    </dgm:pt>
    <dgm:pt modelId="{E2769925-D414-D54C-980A-BC7FF88B4309}" type="pres">
      <dgm:prSet presAssocID="{AD1CA012-0D9D-1341-94AC-9860B50A0CC1}" presName="childShape" presStyleCnt="0"/>
      <dgm:spPr/>
    </dgm:pt>
    <dgm:pt modelId="{D0462C85-AE91-5247-9035-95B0342CDD2E}" type="pres">
      <dgm:prSet presAssocID="{6BDF285D-4632-DF49-9D3A-DEA711B3FBBC}" presName="Name13" presStyleLbl="parChTrans1D2" presStyleIdx="0" presStyleCnt="12"/>
      <dgm:spPr/>
    </dgm:pt>
    <dgm:pt modelId="{A27B1689-5311-3549-AEAE-AA1BF9DE4A55}" type="pres">
      <dgm:prSet presAssocID="{FD1BEB71-0658-CD4C-B035-6C29859EF718}" presName="childText" presStyleLbl="bgAcc1" presStyleIdx="0" presStyleCnt="12">
        <dgm:presLayoutVars>
          <dgm:bulletEnabled val="1"/>
        </dgm:presLayoutVars>
      </dgm:prSet>
      <dgm:spPr/>
    </dgm:pt>
    <dgm:pt modelId="{1A30DF7C-AFB8-0A47-9008-6A72336E2E5F}" type="pres">
      <dgm:prSet presAssocID="{4794F7F8-3BB0-A044-BC9D-4AF68F099E7C}" presName="Name13" presStyleLbl="parChTrans1D2" presStyleIdx="1" presStyleCnt="12"/>
      <dgm:spPr/>
    </dgm:pt>
    <dgm:pt modelId="{6F09F08C-A5BB-6247-9724-21BC445DE1EB}" type="pres">
      <dgm:prSet presAssocID="{1AB6897B-B28E-764B-AD8B-B73915F42441}" presName="childText" presStyleLbl="bgAcc1" presStyleIdx="1" presStyleCnt="12">
        <dgm:presLayoutVars>
          <dgm:bulletEnabled val="1"/>
        </dgm:presLayoutVars>
      </dgm:prSet>
      <dgm:spPr/>
    </dgm:pt>
    <dgm:pt modelId="{6E0927B4-2FCB-7941-B2CA-561C3B619014}" type="pres">
      <dgm:prSet presAssocID="{6A560756-A5E1-F34A-9C1E-FBCAD06D75E8}" presName="Name13" presStyleLbl="parChTrans1D2" presStyleIdx="2" presStyleCnt="12"/>
      <dgm:spPr/>
    </dgm:pt>
    <dgm:pt modelId="{13A156FA-D1D5-F64F-B232-0589A38B6D40}" type="pres">
      <dgm:prSet presAssocID="{AE74111D-2D7C-5E4E-853B-345FFCAA6402}" presName="childText" presStyleLbl="bgAcc1" presStyleIdx="2" presStyleCnt="12">
        <dgm:presLayoutVars>
          <dgm:bulletEnabled val="1"/>
        </dgm:presLayoutVars>
      </dgm:prSet>
      <dgm:spPr/>
    </dgm:pt>
    <dgm:pt modelId="{72DFC984-F9B1-BE48-B0F9-72D24F8014C1}" type="pres">
      <dgm:prSet presAssocID="{D3433EB2-86BB-A149-830E-F990CCD64FFF}" presName="Name13" presStyleLbl="parChTrans1D2" presStyleIdx="3" presStyleCnt="12"/>
      <dgm:spPr/>
    </dgm:pt>
    <dgm:pt modelId="{46EFB03E-1C26-5344-A491-E7E04D62C6ED}" type="pres">
      <dgm:prSet presAssocID="{0F681834-0372-464F-8F68-C6721C8D2DBA}" presName="childText" presStyleLbl="bgAcc1" presStyleIdx="3" presStyleCnt="12">
        <dgm:presLayoutVars>
          <dgm:bulletEnabled val="1"/>
        </dgm:presLayoutVars>
      </dgm:prSet>
      <dgm:spPr/>
    </dgm:pt>
    <dgm:pt modelId="{2AAE9524-9304-D248-89B7-264E6B0CBA34}" type="pres">
      <dgm:prSet presAssocID="{9ED6C8BB-E38B-0B4A-95C7-D47089047648}" presName="root" presStyleCnt="0"/>
      <dgm:spPr/>
    </dgm:pt>
    <dgm:pt modelId="{902B4715-CDCA-0141-926A-05DC91D448CF}" type="pres">
      <dgm:prSet presAssocID="{9ED6C8BB-E38B-0B4A-95C7-D47089047648}" presName="rootComposite" presStyleCnt="0"/>
      <dgm:spPr/>
    </dgm:pt>
    <dgm:pt modelId="{97396DD4-DBD5-AB42-BE21-2C4E1B1D9428}" type="pres">
      <dgm:prSet presAssocID="{9ED6C8BB-E38B-0B4A-95C7-D47089047648}" presName="rootText" presStyleLbl="node1" presStyleIdx="1" presStyleCnt="3"/>
      <dgm:spPr/>
    </dgm:pt>
    <dgm:pt modelId="{3EC30F67-C68A-B342-922E-31FA896D09C7}" type="pres">
      <dgm:prSet presAssocID="{9ED6C8BB-E38B-0B4A-95C7-D47089047648}" presName="rootConnector" presStyleLbl="node1" presStyleIdx="1" presStyleCnt="3"/>
      <dgm:spPr/>
    </dgm:pt>
    <dgm:pt modelId="{3FE0C3F7-B0EB-CD45-B12A-AB3DD1F8D02E}" type="pres">
      <dgm:prSet presAssocID="{9ED6C8BB-E38B-0B4A-95C7-D47089047648}" presName="childShape" presStyleCnt="0"/>
      <dgm:spPr/>
    </dgm:pt>
    <dgm:pt modelId="{D02A20C5-2C5E-004B-953B-A6A51304CD90}" type="pres">
      <dgm:prSet presAssocID="{A9AD3BB6-137F-E149-8F9F-834C1A0C0DC9}" presName="Name13" presStyleLbl="parChTrans1D2" presStyleIdx="4" presStyleCnt="12"/>
      <dgm:spPr/>
    </dgm:pt>
    <dgm:pt modelId="{115647D7-F54D-314A-9A34-2BFD45C65056}" type="pres">
      <dgm:prSet presAssocID="{A493A38B-15B8-4C42-880D-6AA766470BB0}" presName="childText" presStyleLbl="bgAcc1" presStyleIdx="4" presStyleCnt="12">
        <dgm:presLayoutVars>
          <dgm:bulletEnabled val="1"/>
        </dgm:presLayoutVars>
      </dgm:prSet>
      <dgm:spPr/>
    </dgm:pt>
    <dgm:pt modelId="{A28D6489-AA13-6E43-816F-E84AEF489CCF}" type="pres">
      <dgm:prSet presAssocID="{48240C2D-3F1A-C64B-A30E-7F2815951015}" presName="Name13" presStyleLbl="parChTrans1D2" presStyleIdx="5" presStyleCnt="12"/>
      <dgm:spPr/>
    </dgm:pt>
    <dgm:pt modelId="{5B3E292C-E470-8C40-BF95-556BFE3C068B}" type="pres">
      <dgm:prSet presAssocID="{B654CD5C-5C66-8F4A-A5C4-3EF0170EB071}" presName="childText" presStyleLbl="bgAcc1" presStyleIdx="5" presStyleCnt="12">
        <dgm:presLayoutVars>
          <dgm:bulletEnabled val="1"/>
        </dgm:presLayoutVars>
      </dgm:prSet>
      <dgm:spPr/>
    </dgm:pt>
    <dgm:pt modelId="{625CDDBD-4790-6446-AA82-0338C9E081AD}" type="pres">
      <dgm:prSet presAssocID="{7CF6CF3D-AE54-E142-8300-70FBC64B8595}" presName="Name13" presStyleLbl="parChTrans1D2" presStyleIdx="6" presStyleCnt="12"/>
      <dgm:spPr/>
    </dgm:pt>
    <dgm:pt modelId="{A98D44AF-9D4A-2D4E-A842-7CC1F1EEF7C4}" type="pres">
      <dgm:prSet presAssocID="{E3E51723-C758-FA47-865C-35A053368AE8}" presName="childText" presStyleLbl="bgAcc1" presStyleIdx="6" presStyleCnt="12">
        <dgm:presLayoutVars>
          <dgm:bulletEnabled val="1"/>
        </dgm:presLayoutVars>
      </dgm:prSet>
      <dgm:spPr/>
    </dgm:pt>
    <dgm:pt modelId="{1FFFA8E4-2D75-F14C-81E6-9A68DDEC9C89}" type="pres">
      <dgm:prSet presAssocID="{FDD24641-E6A3-E54C-8507-B2B5D811BD4C}" presName="Name13" presStyleLbl="parChTrans1D2" presStyleIdx="7" presStyleCnt="12"/>
      <dgm:spPr/>
    </dgm:pt>
    <dgm:pt modelId="{92808D8C-DF4C-5947-B549-9AEBC9548916}" type="pres">
      <dgm:prSet presAssocID="{AB9E42CD-1F92-6E41-8BD8-CBA2239E588A}" presName="childText" presStyleLbl="bgAcc1" presStyleIdx="7" presStyleCnt="12">
        <dgm:presLayoutVars>
          <dgm:bulletEnabled val="1"/>
        </dgm:presLayoutVars>
      </dgm:prSet>
      <dgm:spPr/>
    </dgm:pt>
    <dgm:pt modelId="{CFA10CF6-9787-FE40-99CE-9729B7FF4099}" type="pres">
      <dgm:prSet presAssocID="{E095A158-D75C-F942-80E3-5A702AE770B5}" presName="root" presStyleCnt="0"/>
      <dgm:spPr/>
    </dgm:pt>
    <dgm:pt modelId="{42DC4CF6-C3BB-6441-A2EC-FF455DFB01C6}" type="pres">
      <dgm:prSet presAssocID="{E095A158-D75C-F942-80E3-5A702AE770B5}" presName="rootComposite" presStyleCnt="0"/>
      <dgm:spPr/>
    </dgm:pt>
    <dgm:pt modelId="{469A26FA-4E73-5C4D-BA91-1EEEAE1459C3}" type="pres">
      <dgm:prSet presAssocID="{E095A158-D75C-F942-80E3-5A702AE770B5}" presName="rootText" presStyleLbl="node1" presStyleIdx="2" presStyleCnt="3"/>
      <dgm:spPr/>
    </dgm:pt>
    <dgm:pt modelId="{9C5017BF-1C43-0248-A6FB-90648CB2CEFA}" type="pres">
      <dgm:prSet presAssocID="{E095A158-D75C-F942-80E3-5A702AE770B5}" presName="rootConnector" presStyleLbl="node1" presStyleIdx="2" presStyleCnt="3"/>
      <dgm:spPr/>
    </dgm:pt>
    <dgm:pt modelId="{A246961A-574D-BE44-942B-2B60509A2DEC}" type="pres">
      <dgm:prSet presAssocID="{E095A158-D75C-F942-80E3-5A702AE770B5}" presName="childShape" presStyleCnt="0"/>
      <dgm:spPr/>
    </dgm:pt>
    <dgm:pt modelId="{8F1CC16F-62C4-7143-8465-EDD89C74A19A}" type="pres">
      <dgm:prSet presAssocID="{29735F76-A9AA-2947-98BE-C2461C1BACBC}" presName="Name13" presStyleLbl="parChTrans1D2" presStyleIdx="8" presStyleCnt="12"/>
      <dgm:spPr/>
    </dgm:pt>
    <dgm:pt modelId="{A981B734-81A1-FA42-929E-B292D12D8EAA}" type="pres">
      <dgm:prSet presAssocID="{733BF8F5-654C-6B41-BFA8-F65752489B58}" presName="childText" presStyleLbl="bgAcc1" presStyleIdx="8" presStyleCnt="12">
        <dgm:presLayoutVars>
          <dgm:bulletEnabled val="1"/>
        </dgm:presLayoutVars>
      </dgm:prSet>
      <dgm:spPr/>
    </dgm:pt>
    <dgm:pt modelId="{730CB23A-83B2-1E46-BF68-4D64159B6BFF}" type="pres">
      <dgm:prSet presAssocID="{A2809467-1032-0A45-BECC-82A45A962A16}" presName="Name13" presStyleLbl="parChTrans1D2" presStyleIdx="9" presStyleCnt="12"/>
      <dgm:spPr/>
    </dgm:pt>
    <dgm:pt modelId="{3D62CB4E-68CE-3543-9EFD-C6838A0FEC57}" type="pres">
      <dgm:prSet presAssocID="{975934FF-E5A9-2848-A5B7-A32CC845B744}" presName="childText" presStyleLbl="bgAcc1" presStyleIdx="9" presStyleCnt="12">
        <dgm:presLayoutVars>
          <dgm:bulletEnabled val="1"/>
        </dgm:presLayoutVars>
      </dgm:prSet>
      <dgm:spPr/>
    </dgm:pt>
    <dgm:pt modelId="{7328A6DB-326E-F249-BCE9-8F318DF3F559}" type="pres">
      <dgm:prSet presAssocID="{67F26106-D64E-B34F-8D52-B825A204F372}" presName="Name13" presStyleLbl="parChTrans1D2" presStyleIdx="10" presStyleCnt="12"/>
      <dgm:spPr/>
    </dgm:pt>
    <dgm:pt modelId="{41FF94A6-022B-DE49-B2A0-695006DD62F5}" type="pres">
      <dgm:prSet presAssocID="{49E2BD9D-F010-7B47-8376-AA17986A3B12}" presName="childText" presStyleLbl="bgAcc1" presStyleIdx="10" presStyleCnt="12">
        <dgm:presLayoutVars>
          <dgm:bulletEnabled val="1"/>
        </dgm:presLayoutVars>
      </dgm:prSet>
      <dgm:spPr/>
    </dgm:pt>
    <dgm:pt modelId="{F43632F0-96C2-A446-B6BD-3616C1F4D012}" type="pres">
      <dgm:prSet presAssocID="{CABC11A2-EF32-0445-A765-B7FD38BA6588}" presName="Name13" presStyleLbl="parChTrans1D2" presStyleIdx="11" presStyleCnt="12"/>
      <dgm:spPr/>
    </dgm:pt>
    <dgm:pt modelId="{A4AE2B04-D914-7C4E-8A60-ACBCD91AA22B}" type="pres">
      <dgm:prSet presAssocID="{57C3083E-B50B-F340-8E1F-D315785CCEA5}" presName="childText" presStyleLbl="bgAcc1" presStyleIdx="11" presStyleCnt="12">
        <dgm:presLayoutVars>
          <dgm:bulletEnabled val="1"/>
        </dgm:presLayoutVars>
      </dgm:prSet>
      <dgm:spPr/>
    </dgm:pt>
  </dgm:ptLst>
  <dgm:cxnLst>
    <dgm:cxn modelId="{BCCD960B-EDC6-354C-9387-32CD4E0E3CDA}" srcId="{ABF63932-B3C1-F148-A9BC-98C02BA71E55}" destId="{AD1CA012-0D9D-1341-94AC-9860B50A0CC1}" srcOrd="0" destOrd="0" parTransId="{E6FF87A4-DD18-BF41-B63E-809D33E0F2EE}" sibTransId="{DDFC9E58-B57C-C945-9C44-CEBB8F43FD5A}"/>
    <dgm:cxn modelId="{D71B1816-E888-5C45-919A-14D40C52854F}" type="presOf" srcId="{E095A158-D75C-F942-80E3-5A702AE770B5}" destId="{9C5017BF-1C43-0248-A6FB-90648CB2CEFA}" srcOrd="1" destOrd="0" presId="urn:microsoft.com/office/officeart/2005/8/layout/hierarchy3"/>
    <dgm:cxn modelId="{5B0B0B20-3DE3-AD43-B8B4-6169970987EE}" srcId="{9ED6C8BB-E38B-0B4A-95C7-D47089047648}" destId="{AB9E42CD-1F92-6E41-8BD8-CBA2239E588A}" srcOrd="3" destOrd="0" parTransId="{FDD24641-E6A3-E54C-8507-B2B5D811BD4C}" sibTransId="{B83FBDCC-F91C-8C40-84CA-F2BF45725EAA}"/>
    <dgm:cxn modelId="{3A54EC25-F790-AC43-B0DE-2059A776F72D}" type="presOf" srcId="{AE74111D-2D7C-5E4E-853B-345FFCAA6402}" destId="{13A156FA-D1D5-F64F-B232-0589A38B6D40}" srcOrd="0" destOrd="0" presId="urn:microsoft.com/office/officeart/2005/8/layout/hierarchy3"/>
    <dgm:cxn modelId="{A35C8827-2253-3945-B8E4-2F3021F135CE}" type="presOf" srcId="{733BF8F5-654C-6B41-BFA8-F65752489B58}" destId="{A981B734-81A1-FA42-929E-B292D12D8EAA}" srcOrd="0" destOrd="0" presId="urn:microsoft.com/office/officeart/2005/8/layout/hierarchy3"/>
    <dgm:cxn modelId="{00336528-EEF4-8D4D-813A-C6D4D700BF32}" srcId="{9ED6C8BB-E38B-0B4A-95C7-D47089047648}" destId="{A493A38B-15B8-4C42-880D-6AA766470BB0}" srcOrd="0" destOrd="0" parTransId="{A9AD3BB6-137F-E149-8F9F-834C1A0C0DC9}" sibTransId="{0F7D6C39-8E76-114F-B1A0-14E17E1DBA28}"/>
    <dgm:cxn modelId="{19797C38-CC73-1B46-B667-430A24F681C8}" type="presOf" srcId="{A2809467-1032-0A45-BECC-82A45A962A16}" destId="{730CB23A-83B2-1E46-BF68-4D64159B6BFF}" srcOrd="0" destOrd="0" presId="urn:microsoft.com/office/officeart/2005/8/layout/hierarchy3"/>
    <dgm:cxn modelId="{9897D13B-2A67-484B-8DAC-9FDD0CCDA0CF}" type="presOf" srcId="{E095A158-D75C-F942-80E3-5A702AE770B5}" destId="{469A26FA-4E73-5C4D-BA91-1EEEAE1459C3}" srcOrd="0" destOrd="0" presId="urn:microsoft.com/office/officeart/2005/8/layout/hierarchy3"/>
    <dgm:cxn modelId="{BB06C941-49E0-6A48-953B-0C6F7C419AC0}" type="presOf" srcId="{B654CD5C-5C66-8F4A-A5C4-3EF0170EB071}" destId="{5B3E292C-E470-8C40-BF95-556BFE3C068B}" srcOrd="0" destOrd="0" presId="urn:microsoft.com/office/officeart/2005/8/layout/hierarchy3"/>
    <dgm:cxn modelId="{E423AF42-78AA-5D47-872F-06EC7BCFE608}" type="presOf" srcId="{9ED6C8BB-E38B-0B4A-95C7-D47089047648}" destId="{97396DD4-DBD5-AB42-BE21-2C4E1B1D9428}" srcOrd="0" destOrd="0" presId="urn:microsoft.com/office/officeart/2005/8/layout/hierarchy3"/>
    <dgm:cxn modelId="{10241E5A-331D-FA45-9D37-4CFADC21D4FD}" type="presOf" srcId="{6BDF285D-4632-DF49-9D3A-DEA711B3FBBC}" destId="{D0462C85-AE91-5247-9035-95B0342CDD2E}" srcOrd="0" destOrd="0" presId="urn:microsoft.com/office/officeart/2005/8/layout/hierarchy3"/>
    <dgm:cxn modelId="{53CC055B-FFA3-444E-8B62-89B754FA12E5}" type="presOf" srcId="{0F681834-0372-464F-8F68-C6721C8D2DBA}" destId="{46EFB03E-1C26-5344-A491-E7E04D62C6ED}" srcOrd="0" destOrd="0" presId="urn:microsoft.com/office/officeart/2005/8/layout/hierarchy3"/>
    <dgm:cxn modelId="{2C208161-650D-9549-8D61-B2324E2956C2}" type="presOf" srcId="{1AB6897B-B28E-764B-AD8B-B73915F42441}" destId="{6F09F08C-A5BB-6247-9724-21BC445DE1EB}" srcOrd="0" destOrd="0" presId="urn:microsoft.com/office/officeart/2005/8/layout/hierarchy3"/>
    <dgm:cxn modelId="{48D2FC63-E590-BD40-9AD6-DE52C3C1BA76}" type="presOf" srcId="{AB9E42CD-1F92-6E41-8BD8-CBA2239E588A}" destId="{92808D8C-DF4C-5947-B549-9AEBC9548916}" srcOrd="0" destOrd="0" presId="urn:microsoft.com/office/officeart/2005/8/layout/hierarchy3"/>
    <dgm:cxn modelId="{A2CC7465-8A3E-1544-AF0E-63791CD0EF28}" type="presOf" srcId="{48240C2D-3F1A-C64B-A30E-7F2815951015}" destId="{A28D6489-AA13-6E43-816F-E84AEF489CCF}" srcOrd="0" destOrd="0" presId="urn:microsoft.com/office/officeart/2005/8/layout/hierarchy3"/>
    <dgm:cxn modelId="{E1717E65-26F2-9C44-85E7-FDBF89B88916}" type="presOf" srcId="{9ED6C8BB-E38B-0B4A-95C7-D47089047648}" destId="{3EC30F67-C68A-B342-922E-31FA896D09C7}" srcOrd="1" destOrd="0" presId="urn:microsoft.com/office/officeart/2005/8/layout/hierarchy3"/>
    <dgm:cxn modelId="{5D0DD06E-42F4-9645-9BE4-6FA173F96EF3}" type="presOf" srcId="{D3433EB2-86BB-A149-830E-F990CCD64FFF}" destId="{72DFC984-F9B1-BE48-B0F9-72D24F8014C1}" srcOrd="0" destOrd="0" presId="urn:microsoft.com/office/officeart/2005/8/layout/hierarchy3"/>
    <dgm:cxn modelId="{40E98072-0F0B-5842-99BF-089ABBB74D0B}" type="presOf" srcId="{ABF63932-B3C1-F148-A9BC-98C02BA71E55}" destId="{F9FD0BE5-0374-6D40-B44B-435D467B3641}" srcOrd="0" destOrd="0" presId="urn:microsoft.com/office/officeart/2005/8/layout/hierarchy3"/>
    <dgm:cxn modelId="{E6E7A175-EF15-944D-9E56-0978520A7464}" srcId="{9ED6C8BB-E38B-0B4A-95C7-D47089047648}" destId="{B654CD5C-5C66-8F4A-A5C4-3EF0170EB071}" srcOrd="1" destOrd="0" parTransId="{48240C2D-3F1A-C64B-A30E-7F2815951015}" sibTransId="{517EE9DD-BC8A-0242-AA9D-9C37A8569976}"/>
    <dgm:cxn modelId="{3CF15C7B-0832-6A48-BD76-A7A49081AD48}" type="presOf" srcId="{49E2BD9D-F010-7B47-8376-AA17986A3B12}" destId="{41FF94A6-022B-DE49-B2A0-695006DD62F5}" srcOrd="0" destOrd="0" presId="urn:microsoft.com/office/officeart/2005/8/layout/hierarchy3"/>
    <dgm:cxn modelId="{423FFC7B-77DA-7D40-8939-588E5F6456E3}" srcId="{E095A158-D75C-F942-80E3-5A702AE770B5}" destId="{49E2BD9D-F010-7B47-8376-AA17986A3B12}" srcOrd="2" destOrd="0" parTransId="{67F26106-D64E-B34F-8D52-B825A204F372}" sibTransId="{2E90FE8D-FDF2-AA46-B498-9EBB686117D5}"/>
    <dgm:cxn modelId="{329EA27C-6049-0E42-A028-AC7C0B80B90E}" srcId="{AD1CA012-0D9D-1341-94AC-9860B50A0CC1}" destId="{FD1BEB71-0658-CD4C-B035-6C29859EF718}" srcOrd="0" destOrd="0" parTransId="{6BDF285D-4632-DF49-9D3A-DEA711B3FBBC}" sibTransId="{0C85F2FE-9BDE-8D4D-A8B1-FA1BD06BFC40}"/>
    <dgm:cxn modelId="{4B012D80-BA67-1647-B47E-B0529ACE874D}" type="presOf" srcId="{A493A38B-15B8-4C42-880D-6AA766470BB0}" destId="{115647D7-F54D-314A-9A34-2BFD45C65056}" srcOrd="0" destOrd="0" presId="urn:microsoft.com/office/officeart/2005/8/layout/hierarchy3"/>
    <dgm:cxn modelId="{ADCF4086-634B-4A48-9981-79BCEA3FF215}" type="presOf" srcId="{CABC11A2-EF32-0445-A765-B7FD38BA6588}" destId="{F43632F0-96C2-A446-B6BD-3616C1F4D012}" srcOrd="0" destOrd="0" presId="urn:microsoft.com/office/officeart/2005/8/layout/hierarchy3"/>
    <dgm:cxn modelId="{AF2CF086-F2A7-DE4E-BFED-244720958C97}" srcId="{AD1CA012-0D9D-1341-94AC-9860B50A0CC1}" destId="{0F681834-0372-464F-8F68-C6721C8D2DBA}" srcOrd="3" destOrd="0" parTransId="{D3433EB2-86BB-A149-830E-F990CCD64FFF}" sibTransId="{F5387B3A-0D0F-C74F-935C-B8D50D4A931A}"/>
    <dgm:cxn modelId="{32798F8D-B9D1-D249-9B2B-500FEB5743F8}" type="presOf" srcId="{AD1CA012-0D9D-1341-94AC-9860B50A0CC1}" destId="{6BDBC4CD-E8E5-D146-871D-E0C3CA98828F}" srcOrd="1" destOrd="0" presId="urn:microsoft.com/office/officeart/2005/8/layout/hierarchy3"/>
    <dgm:cxn modelId="{9181098F-4CE9-9D43-9262-C1668A6F4E27}" srcId="{ABF63932-B3C1-F148-A9BC-98C02BA71E55}" destId="{E095A158-D75C-F942-80E3-5A702AE770B5}" srcOrd="2" destOrd="0" parTransId="{ED1BA402-57A0-964B-8BC3-8E29AB0671C6}" sibTransId="{03A3B0A1-1D57-D649-A1E2-FFD1B1DEB9B2}"/>
    <dgm:cxn modelId="{7D648D92-8806-1A44-A350-146275F17975}" type="presOf" srcId="{6A560756-A5E1-F34A-9C1E-FBCAD06D75E8}" destId="{6E0927B4-2FCB-7941-B2CA-561C3B619014}" srcOrd="0" destOrd="0" presId="urn:microsoft.com/office/officeart/2005/8/layout/hierarchy3"/>
    <dgm:cxn modelId="{06C3D297-9D8F-F749-AC10-E3B3A54D0C70}" srcId="{9ED6C8BB-E38B-0B4A-95C7-D47089047648}" destId="{E3E51723-C758-FA47-865C-35A053368AE8}" srcOrd="2" destOrd="0" parTransId="{7CF6CF3D-AE54-E142-8300-70FBC64B8595}" sibTransId="{E25138E8-BA69-BB48-9981-C5473BC28F46}"/>
    <dgm:cxn modelId="{EC07829A-DFC3-5E41-A8B3-817A265C81E2}" type="presOf" srcId="{FD1BEB71-0658-CD4C-B035-6C29859EF718}" destId="{A27B1689-5311-3549-AEAE-AA1BF9DE4A55}" srcOrd="0" destOrd="0" presId="urn:microsoft.com/office/officeart/2005/8/layout/hierarchy3"/>
    <dgm:cxn modelId="{FA45D7A0-D578-AC41-B5AB-D2A1E7EE6E24}" type="presOf" srcId="{975934FF-E5A9-2848-A5B7-A32CC845B744}" destId="{3D62CB4E-68CE-3543-9EFD-C6838A0FEC57}" srcOrd="0" destOrd="0" presId="urn:microsoft.com/office/officeart/2005/8/layout/hierarchy3"/>
    <dgm:cxn modelId="{5B42A7A7-97CB-844B-A737-1DD8EF66C542}" srcId="{E095A158-D75C-F942-80E3-5A702AE770B5}" destId="{733BF8F5-654C-6B41-BFA8-F65752489B58}" srcOrd="0" destOrd="0" parTransId="{29735F76-A9AA-2947-98BE-C2461C1BACBC}" sibTransId="{08DC519C-1DF7-F843-8074-3941D99E3740}"/>
    <dgm:cxn modelId="{59D1C1B8-3A7D-8F49-BD11-5A0F9EEA805E}" srcId="{ABF63932-B3C1-F148-A9BC-98C02BA71E55}" destId="{9ED6C8BB-E38B-0B4A-95C7-D47089047648}" srcOrd="1" destOrd="0" parTransId="{117DB901-58FB-7B45-891E-B571C2EC597B}" sibTransId="{FC331AA7-EC1B-AF44-B27F-4C170F5B288C}"/>
    <dgm:cxn modelId="{D5D259B9-4D30-C741-B314-489BE7367283}" srcId="{AD1CA012-0D9D-1341-94AC-9860B50A0CC1}" destId="{AE74111D-2D7C-5E4E-853B-345FFCAA6402}" srcOrd="2" destOrd="0" parTransId="{6A560756-A5E1-F34A-9C1E-FBCAD06D75E8}" sibTransId="{1AE9C178-D339-164E-8AA9-DD4009ED78B5}"/>
    <dgm:cxn modelId="{F46D60B9-55E2-2B4A-BAF0-9ACCB46288E2}" type="presOf" srcId="{29735F76-A9AA-2947-98BE-C2461C1BACBC}" destId="{8F1CC16F-62C4-7143-8465-EDD89C74A19A}" srcOrd="0" destOrd="0" presId="urn:microsoft.com/office/officeart/2005/8/layout/hierarchy3"/>
    <dgm:cxn modelId="{9E0671B9-8C4C-DB41-92B8-1ACCD9781988}" srcId="{E095A158-D75C-F942-80E3-5A702AE770B5}" destId="{57C3083E-B50B-F340-8E1F-D315785CCEA5}" srcOrd="3" destOrd="0" parTransId="{CABC11A2-EF32-0445-A765-B7FD38BA6588}" sibTransId="{B2D1C7F6-751D-5745-8526-135AA2A7C144}"/>
    <dgm:cxn modelId="{F6C195C9-25C4-3545-BB6F-95536B6395A5}" srcId="{E095A158-D75C-F942-80E3-5A702AE770B5}" destId="{975934FF-E5A9-2848-A5B7-A32CC845B744}" srcOrd="1" destOrd="0" parTransId="{A2809467-1032-0A45-BECC-82A45A962A16}" sibTransId="{103B6882-F121-1B49-98DD-A824765EEE8D}"/>
    <dgm:cxn modelId="{A794F6C9-6CD8-D244-BD96-856541DE924C}" type="presOf" srcId="{A9AD3BB6-137F-E149-8F9F-834C1A0C0DC9}" destId="{D02A20C5-2C5E-004B-953B-A6A51304CD90}" srcOrd="0" destOrd="0" presId="urn:microsoft.com/office/officeart/2005/8/layout/hierarchy3"/>
    <dgm:cxn modelId="{41D1BED6-0483-BF43-93AE-ECE86E4452C8}" type="presOf" srcId="{FDD24641-E6A3-E54C-8507-B2B5D811BD4C}" destId="{1FFFA8E4-2D75-F14C-81E6-9A68DDEC9C89}" srcOrd="0" destOrd="0" presId="urn:microsoft.com/office/officeart/2005/8/layout/hierarchy3"/>
    <dgm:cxn modelId="{4F6D29D9-A1C4-0248-811C-8D83A6A28A9D}" type="presOf" srcId="{67F26106-D64E-B34F-8D52-B825A204F372}" destId="{7328A6DB-326E-F249-BCE9-8F318DF3F559}" srcOrd="0" destOrd="0" presId="urn:microsoft.com/office/officeart/2005/8/layout/hierarchy3"/>
    <dgm:cxn modelId="{30F14CDF-CAC8-7040-82CF-FED90B5B5E09}" type="presOf" srcId="{4794F7F8-3BB0-A044-BC9D-4AF68F099E7C}" destId="{1A30DF7C-AFB8-0A47-9008-6A72336E2E5F}" srcOrd="0" destOrd="0" presId="urn:microsoft.com/office/officeart/2005/8/layout/hierarchy3"/>
    <dgm:cxn modelId="{1F8B75EA-5FEA-4F41-9B10-17CFB4EE6EB6}" srcId="{AD1CA012-0D9D-1341-94AC-9860B50A0CC1}" destId="{1AB6897B-B28E-764B-AD8B-B73915F42441}" srcOrd="1" destOrd="0" parTransId="{4794F7F8-3BB0-A044-BC9D-4AF68F099E7C}" sibTransId="{B7FB5CBF-5843-CB44-BD03-D386379C8372}"/>
    <dgm:cxn modelId="{D0AD25EC-71D5-5F4E-9D5B-77B3E2529525}" type="presOf" srcId="{7CF6CF3D-AE54-E142-8300-70FBC64B8595}" destId="{625CDDBD-4790-6446-AA82-0338C9E081AD}" srcOrd="0" destOrd="0" presId="urn:microsoft.com/office/officeart/2005/8/layout/hierarchy3"/>
    <dgm:cxn modelId="{636F74ED-1700-9444-873F-2DBDED810094}" type="presOf" srcId="{AD1CA012-0D9D-1341-94AC-9860B50A0CC1}" destId="{DAE0A13B-9AA8-DC4C-9A14-5B9CF2BA13F8}" srcOrd="0" destOrd="0" presId="urn:microsoft.com/office/officeart/2005/8/layout/hierarchy3"/>
    <dgm:cxn modelId="{05DF15F8-89F3-1F45-A64B-EE948C6429BD}" type="presOf" srcId="{57C3083E-B50B-F340-8E1F-D315785CCEA5}" destId="{A4AE2B04-D914-7C4E-8A60-ACBCD91AA22B}" srcOrd="0" destOrd="0" presId="urn:microsoft.com/office/officeart/2005/8/layout/hierarchy3"/>
    <dgm:cxn modelId="{686AC0FE-4FF8-4F48-ABE8-6980AF27094E}" type="presOf" srcId="{E3E51723-C758-FA47-865C-35A053368AE8}" destId="{A98D44AF-9D4A-2D4E-A842-7CC1F1EEF7C4}" srcOrd="0" destOrd="0" presId="urn:microsoft.com/office/officeart/2005/8/layout/hierarchy3"/>
    <dgm:cxn modelId="{C99FEDFA-3B6C-D648-BD51-C0E6BF8CC162}" type="presParOf" srcId="{F9FD0BE5-0374-6D40-B44B-435D467B3641}" destId="{519BAF7A-80BF-3D4C-AB3A-F2887ADF8EA8}" srcOrd="0" destOrd="0" presId="urn:microsoft.com/office/officeart/2005/8/layout/hierarchy3"/>
    <dgm:cxn modelId="{9A78DE16-8C9E-1C42-846C-8CADF488D0C5}" type="presParOf" srcId="{519BAF7A-80BF-3D4C-AB3A-F2887ADF8EA8}" destId="{8ED9F3EF-7C2C-DF48-855D-CD0B514AFB62}" srcOrd="0" destOrd="0" presId="urn:microsoft.com/office/officeart/2005/8/layout/hierarchy3"/>
    <dgm:cxn modelId="{016587FD-795D-1C44-B847-EF9800918E67}" type="presParOf" srcId="{8ED9F3EF-7C2C-DF48-855D-CD0B514AFB62}" destId="{DAE0A13B-9AA8-DC4C-9A14-5B9CF2BA13F8}" srcOrd="0" destOrd="0" presId="urn:microsoft.com/office/officeart/2005/8/layout/hierarchy3"/>
    <dgm:cxn modelId="{B34F8F0E-1BCE-9244-B3D7-82C8171B4F17}" type="presParOf" srcId="{8ED9F3EF-7C2C-DF48-855D-CD0B514AFB62}" destId="{6BDBC4CD-E8E5-D146-871D-E0C3CA98828F}" srcOrd="1" destOrd="0" presId="urn:microsoft.com/office/officeart/2005/8/layout/hierarchy3"/>
    <dgm:cxn modelId="{B362F694-B0BA-8149-A32D-5E9A996BDC7A}" type="presParOf" srcId="{519BAF7A-80BF-3D4C-AB3A-F2887ADF8EA8}" destId="{E2769925-D414-D54C-980A-BC7FF88B4309}" srcOrd="1" destOrd="0" presId="urn:microsoft.com/office/officeart/2005/8/layout/hierarchy3"/>
    <dgm:cxn modelId="{0273CF74-D993-2342-B497-6F336582DFA4}" type="presParOf" srcId="{E2769925-D414-D54C-980A-BC7FF88B4309}" destId="{D0462C85-AE91-5247-9035-95B0342CDD2E}" srcOrd="0" destOrd="0" presId="urn:microsoft.com/office/officeart/2005/8/layout/hierarchy3"/>
    <dgm:cxn modelId="{E0BA6D45-6347-FC44-BF13-CBF9F02A4568}" type="presParOf" srcId="{E2769925-D414-D54C-980A-BC7FF88B4309}" destId="{A27B1689-5311-3549-AEAE-AA1BF9DE4A55}" srcOrd="1" destOrd="0" presId="urn:microsoft.com/office/officeart/2005/8/layout/hierarchy3"/>
    <dgm:cxn modelId="{A0AFD2F0-F7A7-174C-8866-F3D1202FCAEB}" type="presParOf" srcId="{E2769925-D414-D54C-980A-BC7FF88B4309}" destId="{1A30DF7C-AFB8-0A47-9008-6A72336E2E5F}" srcOrd="2" destOrd="0" presId="urn:microsoft.com/office/officeart/2005/8/layout/hierarchy3"/>
    <dgm:cxn modelId="{3A30D23C-F06C-3440-BF41-0ACB65327C85}" type="presParOf" srcId="{E2769925-D414-D54C-980A-BC7FF88B4309}" destId="{6F09F08C-A5BB-6247-9724-21BC445DE1EB}" srcOrd="3" destOrd="0" presId="urn:microsoft.com/office/officeart/2005/8/layout/hierarchy3"/>
    <dgm:cxn modelId="{D26F02C2-5DFB-4F48-89C4-45B755F202C9}" type="presParOf" srcId="{E2769925-D414-D54C-980A-BC7FF88B4309}" destId="{6E0927B4-2FCB-7941-B2CA-561C3B619014}" srcOrd="4" destOrd="0" presId="urn:microsoft.com/office/officeart/2005/8/layout/hierarchy3"/>
    <dgm:cxn modelId="{1D129428-0076-5944-86A0-50E386E0BE6B}" type="presParOf" srcId="{E2769925-D414-D54C-980A-BC7FF88B4309}" destId="{13A156FA-D1D5-F64F-B232-0589A38B6D40}" srcOrd="5" destOrd="0" presId="urn:microsoft.com/office/officeart/2005/8/layout/hierarchy3"/>
    <dgm:cxn modelId="{D865AC44-A20F-D847-8273-4C0BA1CF46EE}" type="presParOf" srcId="{E2769925-D414-D54C-980A-BC7FF88B4309}" destId="{72DFC984-F9B1-BE48-B0F9-72D24F8014C1}" srcOrd="6" destOrd="0" presId="urn:microsoft.com/office/officeart/2005/8/layout/hierarchy3"/>
    <dgm:cxn modelId="{8EDF4C61-F5D4-5F47-B268-E0A9A517D4DC}" type="presParOf" srcId="{E2769925-D414-D54C-980A-BC7FF88B4309}" destId="{46EFB03E-1C26-5344-A491-E7E04D62C6ED}" srcOrd="7" destOrd="0" presId="urn:microsoft.com/office/officeart/2005/8/layout/hierarchy3"/>
    <dgm:cxn modelId="{33BF9135-E7CE-3F43-A16A-5846DCF07827}" type="presParOf" srcId="{F9FD0BE5-0374-6D40-B44B-435D467B3641}" destId="{2AAE9524-9304-D248-89B7-264E6B0CBA34}" srcOrd="1" destOrd="0" presId="urn:microsoft.com/office/officeart/2005/8/layout/hierarchy3"/>
    <dgm:cxn modelId="{EA4B31F7-6D9C-354C-A34C-BCB09BDC112A}" type="presParOf" srcId="{2AAE9524-9304-D248-89B7-264E6B0CBA34}" destId="{902B4715-CDCA-0141-926A-05DC91D448CF}" srcOrd="0" destOrd="0" presId="urn:microsoft.com/office/officeart/2005/8/layout/hierarchy3"/>
    <dgm:cxn modelId="{45EFA067-ABD7-1A4A-8201-6EDAA40CA5B1}" type="presParOf" srcId="{902B4715-CDCA-0141-926A-05DC91D448CF}" destId="{97396DD4-DBD5-AB42-BE21-2C4E1B1D9428}" srcOrd="0" destOrd="0" presId="urn:microsoft.com/office/officeart/2005/8/layout/hierarchy3"/>
    <dgm:cxn modelId="{529997D8-4627-BA4E-B4A7-A040A910A614}" type="presParOf" srcId="{902B4715-CDCA-0141-926A-05DC91D448CF}" destId="{3EC30F67-C68A-B342-922E-31FA896D09C7}" srcOrd="1" destOrd="0" presId="urn:microsoft.com/office/officeart/2005/8/layout/hierarchy3"/>
    <dgm:cxn modelId="{2CFB6288-199F-8E47-A953-D5842F036C89}" type="presParOf" srcId="{2AAE9524-9304-D248-89B7-264E6B0CBA34}" destId="{3FE0C3F7-B0EB-CD45-B12A-AB3DD1F8D02E}" srcOrd="1" destOrd="0" presId="urn:microsoft.com/office/officeart/2005/8/layout/hierarchy3"/>
    <dgm:cxn modelId="{7DAE68F0-3F18-F14F-A0AB-D534B673176C}" type="presParOf" srcId="{3FE0C3F7-B0EB-CD45-B12A-AB3DD1F8D02E}" destId="{D02A20C5-2C5E-004B-953B-A6A51304CD90}" srcOrd="0" destOrd="0" presId="urn:microsoft.com/office/officeart/2005/8/layout/hierarchy3"/>
    <dgm:cxn modelId="{75A835C6-7CA8-B540-BB39-4F461C8DC874}" type="presParOf" srcId="{3FE0C3F7-B0EB-CD45-B12A-AB3DD1F8D02E}" destId="{115647D7-F54D-314A-9A34-2BFD45C65056}" srcOrd="1" destOrd="0" presId="urn:microsoft.com/office/officeart/2005/8/layout/hierarchy3"/>
    <dgm:cxn modelId="{D913D7D2-1239-194E-B46C-F9F9F0B68447}" type="presParOf" srcId="{3FE0C3F7-B0EB-CD45-B12A-AB3DD1F8D02E}" destId="{A28D6489-AA13-6E43-816F-E84AEF489CCF}" srcOrd="2" destOrd="0" presId="urn:microsoft.com/office/officeart/2005/8/layout/hierarchy3"/>
    <dgm:cxn modelId="{6CA306F0-F072-F247-905A-A33EAB20FDBA}" type="presParOf" srcId="{3FE0C3F7-B0EB-CD45-B12A-AB3DD1F8D02E}" destId="{5B3E292C-E470-8C40-BF95-556BFE3C068B}" srcOrd="3" destOrd="0" presId="urn:microsoft.com/office/officeart/2005/8/layout/hierarchy3"/>
    <dgm:cxn modelId="{1BBE7F87-CDC7-564D-8236-F2BD7239341B}" type="presParOf" srcId="{3FE0C3F7-B0EB-CD45-B12A-AB3DD1F8D02E}" destId="{625CDDBD-4790-6446-AA82-0338C9E081AD}" srcOrd="4" destOrd="0" presId="urn:microsoft.com/office/officeart/2005/8/layout/hierarchy3"/>
    <dgm:cxn modelId="{2D5EE486-A8EC-DC4C-AC51-B432A165427F}" type="presParOf" srcId="{3FE0C3F7-B0EB-CD45-B12A-AB3DD1F8D02E}" destId="{A98D44AF-9D4A-2D4E-A842-7CC1F1EEF7C4}" srcOrd="5" destOrd="0" presId="urn:microsoft.com/office/officeart/2005/8/layout/hierarchy3"/>
    <dgm:cxn modelId="{7197CE74-4606-F140-9B00-812F52DA5AE3}" type="presParOf" srcId="{3FE0C3F7-B0EB-CD45-B12A-AB3DD1F8D02E}" destId="{1FFFA8E4-2D75-F14C-81E6-9A68DDEC9C89}" srcOrd="6" destOrd="0" presId="urn:microsoft.com/office/officeart/2005/8/layout/hierarchy3"/>
    <dgm:cxn modelId="{5F2F55E7-2B1E-294A-815E-C671E5F33AE9}" type="presParOf" srcId="{3FE0C3F7-B0EB-CD45-B12A-AB3DD1F8D02E}" destId="{92808D8C-DF4C-5947-B549-9AEBC9548916}" srcOrd="7" destOrd="0" presId="urn:microsoft.com/office/officeart/2005/8/layout/hierarchy3"/>
    <dgm:cxn modelId="{33453FEC-9D77-6543-B26C-8834B574942A}" type="presParOf" srcId="{F9FD0BE5-0374-6D40-B44B-435D467B3641}" destId="{CFA10CF6-9787-FE40-99CE-9729B7FF4099}" srcOrd="2" destOrd="0" presId="urn:microsoft.com/office/officeart/2005/8/layout/hierarchy3"/>
    <dgm:cxn modelId="{C60B74F3-C9CE-A544-97D3-79871BD6E9B9}" type="presParOf" srcId="{CFA10CF6-9787-FE40-99CE-9729B7FF4099}" destId="{42DC4CF6-C3BB-6441-A2EC-FF455DFB01C6}" srcOrd="0" destOrd="0" presId="urn:microsoft.com/office/officeart/2005/8/layout/hierarchy3"/>
    <dgm:cxn modelId="{AFD9E89E-A406-A141-9BD3-0492BD59A8AD}" type="presParOf" srcId="{42DC4CF6-C3BB-6441-A2EC-FF455DFB01C6}" destId="{469A26FA-4E73-5C4D-BA91-1EEEAE1459C3}" srcOrd="0" destOrd="0" presId="urn:microsoft.com/office/officeart/2005/8/layout/hierarchy3"/>
    <dgm:cxn modelId="{E8832C08-CE87-E347-9F19-9C2928AA7574}" type="presParOf" srcId="{42DC4CF6-C3BB-6441-A2EC-FF455DFB01C6}" destId="{9C5017BF-1C43-0248-A6FB-90648CB2CEFA}" srcOrd="1" destOrd="0" presId="urn:microsoft.com/office/officeart/2005/8/layout/hierarchy3"/>
    <dgm:cxn modelId="{F4808648-F65A-EF44-9474-C254684EDEFC}" type="presParOf" srcId="{CFA10CF6-9787-FE40-99CE-9729B7FF4099}" destId="{A246961A-574D-BE44-942B-2B60509A2DEC}" srcOrd="1" destOrd="0" presId="urn:microsoft.com/office/officeart/2005/8/layout/hierarchy3"/>
    <dgm:cxn modelId="{225B9D02-EA64-3C4E-BA7B-B8A78189895C}" type="presParOf" srcId="{A246961A-574D-BE44-942B-2B60509A2DEC}" destId="{8F1CC16F-62C4-7143-8465-EDD89C74A19A}" srcOrd="0" destOrd="0" presId="urn:microsoft.com/office/officeart/2005/8/layout/hierarchy3"/>
    <dgm:cxn modelId="{DCE8231A-AA60-B549-B3B0-EA510EDD88A7}" type="presParOf" srcId="{A246961A-574D-BE44-942B-2B60509A2DEC}" destId="{A981B734-81A1-FA42-929E-B292D12D8EAA}" srcOrd="1" destOrd="0" presId="urn:microsoft.com/office/officeart/2005/8/layout/hierarchy3"/>
    <dgm:cxn modelId="{E95B2A5E-646E-284D-B16C-A651DC2C5482}" type="presParOf" srcId="{A246961A-574D-BE44-942B-2B60509A2DEC}" destId="{730CB23A-83B2-1E46-BF68-4D64159B6BFF}" srcOrd="2" destOrd="0" presId="urn:microsoft.com/office/officeart/2005/8/layout/hierarchy3"/>
    <dgm:cxn modelId="{04463CBB-AABB-4446-9F11-E51971B1EC25}" type="presParOf" srcId="{A246961A-574D-BE44-942B-2B60509A2DEC}" destId="{3D62CB4E-68CE-3543-9EFD-C6838A0FEC57}" srcOrd="3" destOrd="0" presId="urn:microsoft.com/office/officeart/2005/8/layout/hierarchy3"/>
    <dgm:cxn modelId="{7275199A-06E0-7D4B-87D5-EEC0EA8A140C}" type="presParOf" srcId="{A246961A-574D-BE44-942B-2B60509A2DEC}" destId="{7328A6DB-326E-F249-BCE9-8F318DF3F559}" srcOrd="4" destOrd="0" presId="urn:microsoft.com/office/officeart/2005/8/layout/hierarchy3"/>
    <dgm:cxn modelId="{FA7D1047-F72B-6D40-A48C-888188C1B82A}" type="presParOf" srcId="{A246961A-574D-BE44-942B-2B60509A2DEC}" destId="{41FF94A6-022B-DE49-B2A0-695006DD62F5}" srcOrd="5" destOrd="0" presId="urn:microsoft.com/office/officeart/2005/8/layout/hierarchy3"/>
    <dgm:cxn modelId="{FF7ECC40-BBFA-6543-BDC2-9E332EA6CE05}" type="presParOf" srcId="{A246961A-574D-BE44-942B-2B60509A2DEC}" destId="{F43632F0-96C2-A446-B6BD-3616C1F4D012}" srcOrd="6" destOrd="0" presId="urn:microsoft.com/office/officeart/2005/8/layout/hierarchy3"/>
    <dgm:cxn modelId="{BDFE451F-9246-844B-A3B8-A930871B6873}" type="presParOf" srcId="{A246961A-574D-BE44-942B-2B60509A2DEC}" destId="{A4AE2B04-D914-7C4E-8A60-ACBCD91AA22B}"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0A13B-9AA8-DC4C-9A14-5B9CF2BA13F8}">
      <dsp:nvSpPr>
        <dsp:cNvPr id="0" name=""/>
        <dsp:cNvSpPr/>
      </dsp:nvSpPr>
      <dsp:spPr>
        <a:xfrm>
          <a:off x="1462236"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INWARD</a:t>
          </a:r>
        </a:p>
      </dsp:txBody>
      <dsp:txXfrm>
        <a:off x="1488259" y="28988"/>
        <a:ext cx="1724961" cy="836457"/>
      </dsp:txXfrm>
    </dsp:sp>
    <dsp:sp modelId="{D0462C85-AE91-5247-9035-95B0342CDD2E}">
      <dsp:nvSpPr>
        <dsp:cNvPr id="0" name=""/>
        <dsp:cNvSpPr/>
      </dsp:nvSpPr>
      <dsp:spPr>
        <a:xfrm>
          <a:off x="163993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7B1689-5311-3549-AEAE-AA1BF9DE4A55}">
      <dsp:nvSpPr>
        <dsp:cNvPr id="0" name=""/>
        <dsp:cNvSpPr/>
      </dsp:nvSpPr>
      <dsp:spPr>
        <a:xfrm>
          <a:off x="1817637"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BIBLE STUDY</a:t>
          </a:r>
        </a:p>
      </dsp:txBody>
      <dsp:txXfrm>
        <a:off x="1843660" y="1139618"/>
        <a:ext cx="1369560" cy="836457"/>
      </dsp:txXfrm>
    </dsp:sp>
    <dsp:sp modelId="{1A30DF7C-AFB8-0A47-9008-6A72336E2E5F}">
      <dsp:nvSpPr>
        <dsp:cNvPr id="0" name=""/>
        <dsp:cNvSpPr/>
      </dsp:nvSpPr>
      <dsp:spPr>
        <a:xfrm>
          <a:off x="163993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09F08C-A5BB-6247-9724-21BC445DE1EB}">
      <dsp:nvSpPr>
        <dsp:cNvPr id="0" name=""/>
        <dsp:cNvSpPr/>
      </dsp:nvSpPr>
      <dsp:spPr>
        <a:xfrm>
          <a:off x="1817637"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PRAYER</a:t>
          </a:r>
        </a:p>
      </dsp:txBody>
      <dsp:txXfrm>
        <a:off x="1843660" y="2250248"/>
        <a:ext cx="1369560" cy="836457"/>
      </dsp:txXfrm>
    </dsp:sp>
    <dsp:sp modelId="{6E0927B4-2FCB-7941-B2CA-561C3B619014}">
      <dsp:nvSpPr>
        <dsp:cNvPr id="0" name=""/>
        <dsp:cNvSpPr/>
      </dsp:nvSpPr>
      <dsp:spPr>
        <a:xfrm>
          <a:off x="163993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156FA-D1D5-F64F-B232-0589A38B6D40}">
      <dsp:nvSpPr>
        <dsp:cNvPr id="0" name=""/>
        <dsp:cNvSpPr/>
      </dsp:nvSpPr>
      <dsp:spPr>
        <a:xfrm>
          <a:off x="1817637" y="3334854"/>
          <a:ext cx="1421606" cy="888503"/>
        </a:xfrm>
        <a:prstGeom prst="roundRect">
          <a:avLst>
            <a:gd name="adj" fmla="val 10000"/>
          </a:avLst>
        </a:prstGeom>
        <a:solidFill>
          <a:schemeClr val="bg2">
            <a:alpha val="9000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MEDITATION</a:t>
          </a:r>
        </a:p>
      </dsp:txBody>
      <dsp:txXfrm>
        <a:off x="1843660" y="3360877"/>
        <a:ext cx="1369560" cy="836457"/>
      </dsp:txXfrm>
    </dsp:sp>
    <dsp:sp modelId="{72DFC984-F9B1-BE48-B0F9-72D24F8014C1}">
      <dsp:nvSpPr>
        <dsp:cNvPr id="0" name=""/>
        <dsp:cNvSpPr/>
      </dsp:nvSpPr>
      <dsp:spPr>
        <a:xfrm>
          <a:off x="163993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EFB03E-1C26-5344-A491-E7E04D62C6ED}">
      <dsp:nvSpPr>
        <dsp:cNvPr id="0" name=""/>
        <dsp:cNvSpPr/>
      </dsp:nvSpPr>
      <dsp:spPr>
        <a:xfrm>
          <a:off x="1817637" y="4445484"/>
          <a:ext cx="1421606" cy="888503"/>
        </a:xfrm>
        <a:prstGeom prst="roundRect">
          <a:avLst>
            <a:gd name="adj" fmla="val 10000"/>
          </a:avLst>
        </a:prstGeom>
        <a:solidFill>
          <a:srgbClr val="FFFF00">
            <a:alpha val="90000"/>
          </a:srgb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FASTING</a:t>
          </a:r>
        </a:p>
      </dsp:txBody>
      <dsp:txXfrm>
        <a:off x="1843660" y="4471507"/>
        <a:ext cx="1369560" cy="836457"/>
      </dsp:txXfrm>
    </dsp:sp>
    <dsp:sp modelId="{97396DD4-DBD5-AB42-BE21-2C4E1B1D9428}">
      <dsp:nvSpPr>
        <dsp:cNvPr id="0" name=""/>
        <dsp:cNvSpPr/>
      </dsp:nvSpPr>
      <dsp:spPr>
        <a:xfrm>
          <a:off x="368349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OUTWARD</a:t>
          </a:r>
        </a:p>
      </dsp:txBody>
      <dsp:txXfrm>
        <a:off x="3709518" y="28988"/>
        <a:ext cx="1724961" cy="836457"/>
      </dsp:txXfrm>
    </dsp:sp>
    <dsp:sp modelId="{D02A20C5-2C5E-004B-953B-A6A51304CD90}">
      <dsp:nvSpPr>
        <dsp:cNvPr id="0" name=""/>
        <dsp:cNvSpPr/>
      </dsp:nvSpPr>
      <dsp:spPr>
        <a:xfrm>
          <a:off x="386119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5647D7-F54D-314A-9A34-2BFD45C65056}">
      <dsp:nvSpPr>
        <dsp:cNvPr id="0" name=""/>
        <dsp:cNvSpPr/>
      </dsp:nvSpPr>
      <dsp:spPr>
        <a:xfrm>
          <a:off x="4038897"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SIMPLICITY</a:t>
          </a:r>
        </a:p>
      </dsp:txBody>
      <dsp:txXfrm>
        <a:off x="4064920" y="1139618"/>
        <a:ext cx="1369560" cy="836457"/>
      </dsp:txXfrm>
    </dsp:sp>
    <dsp:sp modelId="{A28D6489-AA13-6E43-816F-E84AEF489CCF}">
      <dsp:nvSpPr>
        <dsp:cNvPr id="0" name=""/>
        <dsp:cNvSpPr/>
      </dsp:nvSpPr>
      <dsp:spPr>
        <a:xfrm>
          <a:off x="386119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3E292C-E470-8C40-BF95-556BFE3C068B}">
      <dsp:nvSpPr>
        <dsp:cNvPr id="0" name=""/>
        <dsp:cNvSpPr/>
      </dsp:nvSpPr>
      <dsp:spPr>
        <a:xfrm>
          <a:off x="4038897"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SOLITUDE</a:t>
          </a:r>
        </a:p>
      </dsp:txBody>
      <dsp:txXfrm>
        <a:off x="4064920" y="2250248"/>
        <a:ext cx="1369560" cy="836457"/>
      </dsp:txXfrm>
    </dsp:sp>
    <dsp:sp modelId="{625CDDBD-4790-6446-AA82-0338C9E081AD}">
      <dsp:nvSpPr>
        <dsp:cNvPr id="0" name=""/>
        <dsp:cNvSpPr/>
      </dsp:nvSpPr>
      <dsp:spPr>
        <a:xfrm>
          <a:off x="386119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D44AF-9D4A-2D4E-A842-7CC1F1EEF7C4}">
      <dsp:nvSpPr>
        <dsp:cNvPr id="0" name=""/>
        <dsp:cNvSpPr/>
      </dsp:nvSpPr>
      <dsp:spPr>
        <a:xfrm>
          <a:off x="4038897"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SERVICE</a:t>
          </a:r>
        </a:p>
      </dsp:txBody>
      <dsp:txXfrm>
        <a:off x="4064920" y="3360877"/>
        <a:ext cx="1369560" cy="836457"/>
      </dsp:txXfrm>
    </dsp:sp>
    <dsp:sp modelId="{1FFFA8E4-2D75-F14C-81E6-9A68DDEC9C89}">
      <dsp:nvSpPr>
        <dsp:cNvPr id="0" name=""/>
        <dsp:cNvSpPr/>
      </dsp:nvSpPr>
      <dsp:spPr>
        <a:xfrm>
          <a:off x="386119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808D8C-DF4C-5947-B549-9AEBC9548916}">
      <dsp:nvSpPr>
        <dsp:cNvPr id="0" name=""/>
        <dsp:cNvSpPr/>
      </dsp:nvSpPr>
      <dsp:spPr>
        <a:xfrm>
          <a:off x="4038897"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SUBMISSION</a:t>
          </a:r>
        </a:p>
      </dsp:txBody>
      <dsp:txXfrm>
        <a:off x="4064920" y="4471507"/>
        <a:ext cx="1369560" cy="836457"/>
      </dsp:txXfrm>
    </dsp:sp>
    <dsp:sp modelId="{469A26FA-4E73-5C4D-BA91-1EEEAE1459C3}">
      <dsp:nvSpPr>
        <dsp:cNvPr id="0" name=""/>
        <dsp:cNvSpPr/>
      </dsp:nvSpPr>
      <dsp:spPr>
        <a:xfrm>
          <a:off x="590475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CORPORATE</a:t>
          </a:r>
        </a:p>
      </dsp:txBody>
      <dsp:txXfrm>
        <a:off x="5930778" y="28988"/>
        <a:ext cx="1724961" cy="836457"/>
      </dsp:txXfrm>
    </dsp:sp>
    <dsp:sp modelId="{8F1CC16F-62C4-7143-8465-EDD89C74A19A}">
      <dsp:nvSpPr>
        <dsp:cNvPr id="0" name=""/>
        <dsp:cNvSpPr/>
      </dsp:nvSpPr>
      <dsp:spPr>
        <a:xfrm>
          <a:off x="6082455"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1B734-81A1-FA42-929E-B292D12D8EAA}">
      <dsp:nvSpPr>
        <dsp:cNvPr id="0" name=""/>
        <dsp:cNvSpPr/>
      </dsp:nvSpPr>
      <dsp:spPr>
        <a:xfrm>
          <a:off x="6260156"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CONFESSION</a:t>
          </a:r>
        </a:p>
      </dsp:txBody>
      <dsp:txXfrm>
        <a:off x="6286179" y="1139618"/>
        <a:ext cx="1369560" cy="836457"/>
      </dsp:txXfrm>
    </dsp:sp>
    <dsp:sp modelId="{730CB23A-83B2-1E46-BF68-4D64159B6BFF}">
      <dsp:nvSpPr>
        <dsp:cNvPr id="0" name=""/>
        <dsp:cNvSpPr/>
      </dsp:nvSpPr>
      <dsp:spPr>
        <a:xfrm>
          <a:off x="6082455"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2CB4E-68CE-3543-9EFD-C6838A0FEC57}">
      <dsp:nvSpPr>
        <dsp:cNvPr id="0" name=""/>
        <dsp:cNvSpPr/>
      </dsp:nvSpPr>
      <dsp:spPr>
        <a:xfrm>
          <a:off x="6260156"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WORSHIP</a:t>
          </a:r>
        </a:p>
      </dsp:txBody>
      <dsp:txXfrm>
        <a:off x="6286179" y="2250248"/>
        <a:ext cx="1369560" cy="836457"/>
      </dsp:txXfrm>
    </dsp:sp>
    <dsp:sp modelId="{7328A6DB-326E-F249-BCE9-8F318DF3F559}">
      <dsp:nvSpPr>
        <dsp:cNvPr id="0" name=""/>
        <dsp:cNvSpPr/>
      </dsp:nvSpPr>
      <dsp:spPr>
        <a:xfrm>
          <a:off x="6082455"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F94A6-022B-DE49-B2A0-695006DD62F5}">
      <dsp:nvSpPr>
        <dsp:cNvPr id="0" name=""/>
        <dsp:cNvSpPr/>
      </dsp:nvSpPr>
      <dsp:spPr>
        <a:xfrm>
          <a:off x="6260156"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GUIDANCE</a:t>
          </a:r>
        </a:p>
      </dsp:txBody>
      <dsp:txXfrm>
        <a:off x="6286179" y="3360877"/>
        <a:ext cx="1369560" cy="836457"/>
      </dsp:txXfrm>
    </dsp:sp>
    <dsp:sp modelId="{F43632F0-96C2-A446-B6BD-3616C1F4D012}">
      <dsp:nvSpPr>
        <dsp:cNvPr id="0" name=""/>
        <dsp:cNvSpPr/>
      </dsp:nvSpPr>
      <dsp:spPr>
        <a:xfrm>
          <a:off x="6082455"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AE2B04-D914-7C4E-8A60-ACBCD91AA22B}">
      <dsp:nvSpPr>
        <dsp:cNvPr id="0" name=""/>
        <dsp:cNvSpPr/>
      </dsp:nvSpPr>
      <dsp:spPr>
        <a:xfrm>
          <a:off x="6260156"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CELEBRATION</a:t>
          </a:r>
        </a:p>
      </dsp:txBody>
      <dsp:txXfrm>
        <a:off x="6286179" y="4471507"/>
        <a:ext cx="1369560" cy="836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53C72-9EA8-9347-88C4-B8C6D48C74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ACB190-5843-704E-B1EE-0D9F22A4890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C26BA07-FD29-B440-9E4D-9366BD38611D}"/>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5" name="Footer Placeholder 4">
            <a:extLst>
              <a:ext uri="{FF2B5EF4-FFF2-40B4-BE49-F238E27FC236}">
                <a16:creationId xmlns:a16="http://schemas.microsoft.com/office/drawing/2014/main" id="{40CCB932-2B52-0A41-A3B5-C59C72720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289FB-E535-104D-8129-53183541BE33}"/>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5340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820A-1BED-794B-B692-A5353CCB59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CCE9DC-9052-A24B-BE3E-E4473B4120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372B9-A0D3-894C-A125-0EAF90D7FC44}"/>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5" name="Footer Placeholder 4">
            <a:extLst>
              <a:ext uri="{FF2B5EF4-FFF2-40B4-BE49-F238E27FC236}">
                <a16:creationId xmlns:a16="http://schemas.microsoft.com/office/drawing/2014/main" id="{5677E0A1-00C2-4F4A-AFFD-BCE200108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DFEFE-70CD-7C4A-A65A-6925F5E2F3F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77839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97F61-0C61-CF42-A84A-B249E2051FA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2A7C3C-7482-194A-9120-620FB0BD0A1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CC756-AE0E-0747-BCF1-47156AACB950}"/>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5" name="Footer Placeholder 4">
            <a:extLst>
              <a:ext uri="{FF2B5EF4-FFF2-40B4-BE49-F238E27FC236}">
                <a16:creationId xmlns:a16="http://schemas.microsoft.com/office/drawing/2014/main" id="{13C834FE-81B7-1D42-A30D-6C0AA7246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9EE3E-A67F-CE4F-9FA2-E7F92C11EE7A}"/>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9279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C71D-FC91-0D48-9C93-5F2E00667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DEBBD-1AC4-AA48-BC1B-B7177AB266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AA065-D966-CE4E-A51E-943C551ECF51}"/>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5" name="Footer Placeholder 4">
            <a:extLst>
              <a:ext uri="{FF2B5EF4-FFF2-40B4-BE49-F238E27FC236}">
                <a16:creationId xmlns:a16="http://schemas.microsoft.com/office/drawing/2014/main" id="{04659BF2-2F37-A74A-B33F-6525CDE6D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95938-0525-D84F-8CAB-A06B3D0658AC}"/>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1725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DB30-27B5-7E44-913B-749B07A1E53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3A7DEB5-0C25-B143-B55A-4C29C304AD4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CDC2C-05A0-414A-ACB8-83FFC545EBA1}"/>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5" name="Footer Placeholder 4">
            <a:extLst>
              <a:ext uri="{FF2B5EF4-FFF2-40B4-BE49-F238E27FC236}">
                <a16:creationId xmlns:a16="http://schemas.microsoft.com/office/drawing/2014/main" id="{146D242D-CB4C-704C-8940-70CB04047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B05E8-81A0-0246-856D-E89B0E5CA31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1875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BBCB-D4BE-F042-A329-19A82FBC00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E837-9B84-E046-8B2C-D3E00B3C7C8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D8E335-3E4A-3943-8D92-DCACAC295DD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EACD11-89E4-6347-BB17-99DAF2266E73}"/>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6" name="Footer Placeholder 5">
            <a:extLst>
              <a:ext uri="{FF2B5EF4-FFF2-40B4-BE49-F238E27FC236}">
                <a16:creationId xmlns:a16="http://schemas.microsoft.com/office/drawing/2014/main" id="{DFCDAFED-381E-AE4D-9EC8-73E031DB0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940FB-108F-7443-B303-4C5359745A4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37784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CCB9-20BE-5A43-93E0-D129E1E1EE2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EDDC8-63F2-464D-8C38-47AABB3CED1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EA9567A-BF5B-B54A-9E7D-42DECBC40AD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E2A37C-79FE-BB4A-A27C-3083BCC99F7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F3EE22D-8EA0-6A4E-B194-DD5EC59BFAC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14077-D9FD-EA45-9DA3-68C0D02B6BD0}"/>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8" name="Footer Placeholder 7">
            <a:extLst>
              <a:ext uri="{FF2B5EF4-FFF2-40B4-BE49-F238E27FC236}">
                <a16:creationId xmlns:a16="http://schemas.microsoft.com/office/drawing/2014/main" id="{C2E65B89-B985-9345-9BB8-6E0DD1A154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C7BEB0-C23F-E245-8BEC-D3242BF30D3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07381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D6CD-46AA-F149-95D4-EEFD241F58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3AA30F-9A59-7241-A362-73856BD51635}"/>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4" name="Footer Placeholder 3">
            <a:extLst>
              <a:ext uri="{FF2B5EF4-FFF2-40B4-BE49-F238E27FC236}">
                <a16:creationId xmlns:a16="http://schemas.microsoft.com/office/drawing/2014/main" id="{DDDB839C-BECC-C24F-AF42-B1CCD1592F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09A1DB-B810-E548-86A2-A467B6200E4B}"/>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3161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13C392-965E-8549-B6D9-D6D84B9DBB9B}"/>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3" name="Footer Placeholder 2">
            <a:extLst>
              <a:ext uri="{FF2B5EF4-FFF2-40B4-BE49-F238E27FC236}">
                <a16:creationId xmlns:a16="http://schemas.microsoft.com/office/drawing/2014/main" id="{F77F4218-4338-C946-BD3A-FDA74CE7EF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08430D-C99C-1D45-B866-51B8F2857279}"/>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25771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4A71-33C0-D943-A7A9-61D78977F9D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B612664-33E5-8246-8EDD-3CDB71586B8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3FB79-1C71-C540-B19E-04C8C88B602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66A4D5-512B-ED40-9445-681658F05183}"/>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6" name="Footer Placeholder 5">
            <a:extLst>
              <a:ext uri="{FF2B5EF4-FFF2-40B4-BE49-F238E27FC236}">
                <a16:creationId xmlns:a16="http://schemas.microsoft.com/office/drawing/2014/main" id="{5387C16F-A698-B74F-A220-E89418EA7E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B1629-998E-C54D-B211-289817DAED6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3740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71A6-D5F9-3643-BF0A-7978BC99E3C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2D3F544-856F-5A4A-A0A1-7CB8D785A0F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E180165-119E-9F43-B7B4-EED4053892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FBDFC6-7BFC-C845-8BBA-BF13D3DA925C}"/>
              </a:ext>
            </a:extLst>
          </p:cNvPr>
          <p:cNvSpPr>
            <a:spLocks noGrp="1"/>
          </p:cNvSpPr>
          <p:nvPr>
            <p:ph type="dt" sz="half" idx="10"/>
          </p:nvPr>
        </p:nvSpPr>
        <p:spPr/>
        <p:txBody>
          <a:bodyPr/>
          <a:lstStyle/>
          <a:p>
            <a:fld id="{751EE1AC-C9C9-6E4B-B312-86B4310CBFEA}" type="datetimeFigureOut">
              <a:rPr lang="en-US" smtClean="0"/>
              <a:t>4/2/22</a:t>
            </a:fld>
            <a:endParaRPr lang="en-US"/>
          </a:p>
        </p:txBody>
      </p:sp>
      <p:sp>
        <p:nvSpPr>
          <p:cNvPr id="6" name="Footer Placeholder 5">
            <a:extLst>
              <a:ext uri="{FF2B5EF4-FFF2-40B4-BE49-F238E27FC236}">
                <a16:creationId xmlns:a16="http://schemas.microsoft.com/office/drawing/2014/main" id="{AE867F85-6D7F-C348-88E8-2003C3727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975AD-6D38-7D40-A442-3F16AEB54DC5}"/>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4719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443103-0343-8D44-B346-98A46010EDE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D19C92-BB5C-9740-A592-0AFCB245BAC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41E71-0DE1-834D-8E35-DD7EB87E07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1EE1AC-C9C9-6E4B-B312-86B4310CBFEA}" type="datetimeFigureOut">
              <a:rPr lang="en-US" smtClean="0"/>
              <a:t>4/2/22</a:t>
            </a:fld>
            <a:endParaRPr lang="en-US"/>
          </a:p>
        </p:txBody>
      </p:sp>
      <p:sp>
        <p:nvSpPr>
          <p:cNvPr id="5" name="Footer Placeholder 4">
            <a:extLst>
              <a:ext uri="{FF2B5EF4-FFF2-40B4-BE49-F238E27FC236}">
                <a16:creationId xmlns:a16="http://schemas.microsoft.com/office/drawing/2014/main" id="{1493A329-7284-E24A-B12E-1CA90C398E6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7A0D5A-885B-554F-9C91-28F3978D980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358369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7E3E5F56-04AC-48F6-B30E-D9C4C1781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CDAEFB19-78B1-4412-8791-DEBC3BFF0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E8AB2EA-7815-3A40-B4B4-9C4A2FBD89DE}"/>
              </a:ext>
            </a:extLst>
          </p:cNvPr>
          <p:cNvPicPr>
            <a:picLocks noChangeAspect="1"/>
          </p:cNvPicPr>
          <p:nvPr/>
        </p:nvPicPr>
        <p:blipFill rotWithShape="1">
          <a:blip r:embed="rId2"/>
          <a:srcRect l="107" r="11299" b="-1"/>
          <a:stretch/>
        </p:blipFill>
        <p:spPr>
          <a:xfrm>
            <a:off x="726948" y="960120"/>
            <a:ext cx="7708392" cy="4937760"/>
          </a:xfrm>
          <a:prstGeom prst="rect">
            <a:avLst/>
          </a:prstGeom>
        </p:spPr>
      </p:pic>
    </p:spTree>
    <p:extLst>
      <p:ext uri="{BB962C8B-B14F-4D97-AF65-F5344CB8AC3E}">
        <p14:creationId xmlns:p14="http://schemas.microsoft.com/office/powerpoint/2010/main" val="2867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2CB025F-6761-1845-9879-ABD9A8A358C2}"/>
              </a:ext>
            </a:extLst>
          </p:cNvPr>
          <p:cNvSpPr/>
          <p:nvPr/>
        </p:nvSpPr>
        <p:spPr>
          <a:xfrm>
            <a:off x="0" y="0"/>
            <a:ext cx="9144000" cy="6858000"/>
          </a:xfrm>
          <a:prstGeom prst="rect">
            <a:avLst/>
          </a:prstGeom>
          <a:solidFill>
            <a:srgbClr val="000000">
              <a:alpha val="3647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3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80908AE-BADA-D94A-A76B-99B51883460D}"/>
              </a:ext>
            </a:extLst>
          </p:cNvPr>
          <p:cNvSpPr>
            <a:spLocks noGrp="1"/>
          </p:cNvSpPr>
          <p:nvPr>
            <p:ph type="title"/>
          </p:nvPr>
        </p:nvSpPr>
        <p:spPr>
          <a:xfrm>
            <a:off x="2313992" y="836435"/>
            <a:ext cx="4516016" cy="4886552"/>
          </a:xfrm>
        </p:spPr>
        <p:txBody>
          <a:bodyPr vert="horz" lIns="91440" tIns="45720" rIns="91440" bIns="45720" rtlCol="0" anchor="b">
            <a:normAutofit fontScale="90000"/>
          </a:bodyPr>
          <a:lstStyle/>
          <a:p>
            <a:pPr algn="ctr"/>
            <a:r>
              <a:rPr lang="en-US" sz="3800" dirty="0"/>
              <a:t>‘Why have we fasted, and you see it not? Why have we humbled ourselves, and you take no knowledge of it?’ Behold, in the day of your fast you seek your own </a:t>
            </a:r>
            <a:r>
              <a:rPr lang="en-US" sz="3800" b="1" u="sng" dirty="0">
                <a:solidFill>
                  <a:srgbClr val="FFFF00"/>
                </a:solidFill>
              </a:rPr>
              <a:t>pleasure</a:t>
            </a:r>
            <a:r>
              <a:rPr lang="en-US" sz="3800" dirty="0"/>
              <a:t>…        Isaiah 58:3 </a:t>
            </a:r>
            <a:r>
              <a:rPr lang="en-US" dirty="0"/>
              <a:t>   </a:t>
            </a:r>
          </a:p>
        </p:txBody>
      </p:sp>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63224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3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itle 1">
            <a:extLst>
              <a:ext uri="{FF2B5EF4-FFF2-40B4-BE49-F238E27FC236}">
                <a16:creationId xmlns:a16="http://schemas.microsoft.com/office/drawing/2014/main" id="{23F57BEE-AE8E-254A-846B-CE2DB3353B47}"/>
              </a:ext>
            </a:extLst>
          </p:cNvPr>
          <p:cNvSpPr>
            <a:spLocks noGrp="1"/>
          </p:cNvSpPr>
          <p:nvPr>
            <p:ph type="title"/>
          </p:nvPr>
        </p:nvSpPr>
        <p:spPr>
          <a:xfrm>
            <a:off x="2435289" y="1122362"/>
            <a:ext cx="4273421" cy="4348540"/>
          </a:xfrm>
        </p:spPr>
        <p:txBody>
          <a:bodyPr vert="horz" lIns="91440" tIns="45720" rIns="91440" bIns="45720" rtlCol="0" anchor="b">
            <a:normAutofit/>
          </a:bodyPr>
          <a:lstStyle/>
          <a:p>
            <a:pPr algn="ctr"/>
            <a:r>
              <a:rPr lang="en-US" sz="3200" dirty="0"/>
              <a:t>“And when you fast, do not look gloomy like the hypocrites, for they disfigure their faces that their fasting may be </a:t>
            </a:r>
            <a:r>
              <a:rPr lang="en-US" sz="3200" b="1" u="sng" dirty="0">
                <a:solidFill>
                  <a:srgbClr val="FFFF00"/>
                </a:solidFill>
              </a:rPr>
              <a:t>seen by others</a:t>
            </a:r>
            <a:r>
              <a:rPr lang="en-US" sz="3200" dirty="0"/>
              <a:t>. Truly, I say to you, they have received their reward.” </a:t>
            </a:r>
            <a:br>
              <a:rPr lang="en-US" sz="3200" dirty="0"/>
            </a:br>
            <a:r>
              <a:rPr lang="en-US" sz="3200" dirty="0"/>
              <a:t>Matthew 6:16</a:t>
            </a:r>
          </a:p>
        </p:txBody>
      </p:sp>
    </p:spTree>
    <p:extLst>
      <p:ext uri="{BB962C8B-B14F-4D97-AF65-F5344CB8AC3E}">
        <p14:creationId xmlns:p14="http://schemas.microsoft.com/office/powerpoint/2010/main" val="40229041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80908AE-BADA-D94A-A76B-99B51883460D}"/>
              </a:ext>
            </a:extLst>
          </p:cNvPr>
          <p:cNvSpPr>
            <a:spLocks noGrp="1"/>
          </p:cNvSpPr>
          <p:nvPr>
            <p:ph type="title"/>
          </p:nvPr>
        </p:nvSpPr>
        <p:spPr>
          <a:xfrm>
            <a:off x="1143000" y="1077392"/>
            <a:ext cx="6858000" cy="2750689"/>
          </a:xfrm>
        </p:spPr>
        <p:txBody>
          <a:bodyPr vert="horz" lIns="91440" tIns="45720" rIns="91440" bIns="45720" rtlCol="0" anchor="b">
            <a:normAutofit/>
          </a:bodyPr>
          <a:lstStyle/>
          <a:p>
            <a:pPr algn="ctr" defTabSz="914400"/>
            <a:r>
              <a:rPr lang="en-US" sz="5000" dirty="0">
                <a:solidFill>
                  <a:srgbClr val="FFFFFF"/>
                </a:solidFill>
              </a:rPr>
              <a:t>FASTING &amp; HUMILITY</a:t>
            </a:r>
          </a:p>
        </p:txBody>
      </p:sp>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40676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3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itle 1">
            <a:extLst>
              <a:ext uri="{FF2B5EF4-FFF2-40B4-BE49-F238E27FC236}">
                <a16:creationId xmlns:a16="http://schemas.microsoft.com/office/drawing/2014/main" id="{B6B75755-68AE-F24B-B779-6D40F1551FF2}"/>
              </a:ext>
            </a:extLst>
          </p:cNvPr>
          <p:cNvSpPr>
            <a:spLocks noGrp="1"/>
          </p:cNvSpPr>
          <p:nvPr>
            <p:ph type="title"/>
          </p:nvPr>
        </p:nvSpPr>
        <p:spPr>
          <a:xfrm>
            <a:off x="2211355" y="711816"/>
            <a:ext cx="4721290" cy="4348540"/>
          </a:xfrm>
        </p:spPr>
        <p:txBody>
          <a:bodyPr vert="horz" lIns="91440" tIns="45720" rIns="91440" bIns="45720" rtlCol="0" anchor="b">
            <a:normAutofit/>
          </a:bodyPr>
          <a:lstStyle/>
          <a:p>
            <a:pPr algn="ctr"/>
            <a:r>
              <a:rPr lang="en-US" sz="3200" dirty="0"/>
              <a:t>“Have you seen how Ahab has </a:t>
            </a:r>
            <a:r>
              <a:rPr lang="en-US" sz="3200" b="1" u="sng" dirty="0">
                <a:solidFill>
                  <a:srgbClr val="FFFF00"/>
                </a:solidFill>
              </a:rPr>
              <a:t>humbled</a:t>
            </a:r>
            <a:r>
              <a:rPr lang="en-US" sz="3200" dirty="0"/>
              <a:t> himself before me? Because he has </a:t>
            </a:r>
            <a:r>
              <a:rPr lang="en-US" sz="3200" b="1" u="sng" dirty="0">
                <a:solidFill>
                  <a:srgbClr val="FFFF00"/>
                </a:solidFill>
              </a:rPr>
              <a:t>humbled</a:t>
            </a:r>
            <a:r>
              <a:rPr lang="en-US" sz="3200" dirty="0"/>
              <a:t> himself before me, I will not bring the disaster in his days…”  </a:t>
            </a:r>
            <a:br>
              <a:rPr lang="en-US" sz="3200" dirty="0"/>
            </a:br>
            <a:r>
              <a:rPr lang="en-US" sz="3200" dirty="0"/>
              <a:t>1 Kings 21:29</a:t>
            </a:r>
          </a:p>
        </p:txBody>
      </p:sp>
    </p:spTree>
    <p:extLst>
      <p:ext uri="{BB962C8B-B14F-4D97-AF65-F5344CB8AC3E}">
        <p14:creationId xmlns:p14="http://schemas.microsoft.com/office/powerpoint/2010/main" val="3031523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3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itle 1">
            <a:extLst>
              <a:ext uri="{FF2B5EF4-FFF2-40B4-BE49-F238E27FC236}">
                <a16:creationId xmlns:a16="http://schemas.microsoft.com/office/drawing/2014/main" id="{55C6DBB3-05CD-834A-8D0B-64C7B0F8DCE6}"/>
              </a:ext>
            </a:extLst>
          </p:cNvPr>
          <p:cNvSpPr>
            <a:spLocks noGrp="1"/>
          </p:cNvSpPr>
          <p:nvPr>
            <p:ph type="title"/>
          </p:nvPr>
        </p:nvSpPr>
        <p:spPr>
          <a:xfrm>
            <a:off x="2276668" y="767801"/>
            <a:ext cx="4609323" cy="3558126"/>
          </a:xfrm>
        </p:spPr>
        <p:txBody>
          <a:bodyPr vert="horz" lIns="91440" tIns="45720" rIns="91440" bIns="45720" rtlCol="0" anchor="b">
            <a:normAutofit/>
          </a:bodyPr>
          <a:lstStyle/>
          <a:p>
            <a:pPr algn="ctr"/>
            <a:r>
              <a:rPr lang="en-US" sz="3200" dirty="0"/>
              <a:t>When I wept and </a:t>
            </a:r>
            <a:r>
              <a:rPr lang="en-US" sz="3200" b="1" u="sng" dirty="0">
                <a:solidFill>
                  <a:srgbClr val="FFFF00"/>
                </a:solidFill>
              </a:rPr>
              <a:t>humbled</a:t>
            </a:r>
            <a:r>
              <a:rPr lang="en-US" sz="3200" dirty="0"/>
              <a:t> my soul with fasting, it became my reproach. </a:t>
            </a:r>
            <a:br>
              <a:rPr lang="en-US" sz="3200" dirty="0"/>
            </a:br>
            <a:r>
              <a:rPr lang="en-US" sz="3200" dirty="0"/>
              <a:t>Psalm 69:10</a:t>
            </a:r>
          </a:p>
        </p:txBody>
      </p:sp>
    </p:spTree>
    <p:extLst>
      <p:ext uri="{BB962C8B-B14F-4D97-AF65-F5344CB8AC3E}">
        <p14:creationId xmlns:p14="http://schemas.microsoft.com/office/powerpoint/2010/main" val="7529242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3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itle 1">
            <a:extLst>
              <a:ext uri="{FF2B5EF4-FFF2-40B4-BE49-F238E27FC236}">
                <a16:creationId xmlns:a16="http://schemas.microsoft.com/office/drawing/2014/main" id="{22EEF0A4-A075-B941-B9D2-AA76753D984C}"/>
              </a:ext>
            </a:extLst>
          </p:cNvPr>
          <p:cNvSpPr>
            <a:spLocks noGrp="1"/>
          </p:cNvSpPr>
          <p:nvPr>
            <p:ph type="title"/>
          </p:nvPr>
        </p:nvSpPr>
        <p:spPr>
          <a:xfrm>
            <a:off x="2379306" y="1271649"/>
            <a:ext cx="4385388" cy="4162561"/>
          </a:xfrm>
        </p:spPr>
        <p:txBody>
          <a:bodyPr vert="horz" lIns="91440" tIns="45720" rIns="91440" bIns="45720" rtlCol="0" anchor="b">
            <a:normAutofit/>
          </a:bodyPr>
          <a:lstStyle/>
          <a:p>
            <a:pPr algn="ctr"/>
            <a:r>
              <a:rPr lang="en-US" sz="3200" dirty="0"/>
              <a:t>Then I proclaimed a fast there, at the river </a:t>
            </a:r>
            <a:r>
              <a:rPr lang="en-US" sz="3200" dirty="0" err="1"/>
              <a:t>Ahava</a:t>
            </a:r>
            <a:r>
              <a:rPr lang="en-US" sz="3200" dirty="0"/>
              <a:t>, that we might </a:t>
            </a:r>
            <a:r>
              <a:rPr lang="en-US" sz="3200" b="1" u="sng" dirty="0">
                <a:solidFill>
                  <a:srgbClr val="FFFF00"/>
                </a:solidFill>
              </a:rPr>
              <a:t>humble</a:t>
            </a:r>
            <a:r>
              <a:rPr lang="en-US" sz="3200" dirty="0"/>
              <a:t> ourselves before our God, to seek from him a safe journey for ourselves, our children, and all our goods.  </a:t>
            </a:r>
            <a:br>
              <a:rPr lang="en-US" sz="3200" dirty="0"/>
            </a:br>
            <a:r>
              <a:rPr lang="en-US" sz="3200" dirty="0"/>
              <a:t>Ezra 8:21</a:t>
            </a:r>
          </a:p>
        </p:txBody>
      </p:sp>
    </p:spTree>
    <p:extLst>
      <p:ext uri="{BB962C8B-B14F-4D97-AF65-F5344CB8AC3E}">
        <p14:creationId xmlns:p14="http://schemas.microsoft.com/office/powerpoint/2010/main" val="1223397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80908AE-BADA-D94A-A76B-99B51883460D}"/>
              </a:ext>
            </a:extLst>
          </p:cNvPr>
          <p:cNvSpPr>
            <a:spLocks noGrp="1"/>
          </p:cNvSpPr>
          <p:nvPr>
            <p:ph type="title"/>
          </p:nvPr>
        </p:nvSpPr>
        <p:spPr>
          <a:xfrm>
            <a:off x="1143000" y="1077392"/>
            <a:ext cx="6858000" cy="2900518"/>
          </a:xfrm>
        </p:spPr>
        <p:txBody>
          <a:bodyPr vert="horz" lIns="91440" tIns="45720" rIns="91440" bIns="45720" rtlCol="0" anchor="b">
            <a:normAutofit/>
          </a:bodyPr>
          <a:lstStyle/>
          <a:p>
            <a:pPr algn="ctr" defTabSz="914400"/>
            <a:r>
              <a:rPr lang="en-US" sz="6000" dirty="0">
                <a:solidFill>
                  <a:srgbClr val="FFFFFF"/>
                </a:solidFill>
              </a:rPr>
              <a:t>LONGING FOR HOME</a:t>
            </a:r>
          </a:p>
        </p:txBody>
      </p:sp>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71175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3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itle 1">
            <a:extLst>
              <a:ext uri="{FF2B5EF4-FFF2-40B4-BE49-F238E27FC236}">
                <a16:creationId xmlns:a16="http://schemas.microsoft.com/office/drawing/2014/main" id="{5974A8B0-D4D0-2C4A-8A08-BA9D8F835C2B}"/>
              </a:ext>
            </a:extLst>
          </p:cNvPr>
          <p:cNvSpPr>
            <a:spLocks noGrp="1"/>
          </p:cNvSpPr>
          <p:nvPr>
            <p:ph type="title"/>
          </p:nvPr>
        </p:nvSpPr>
        <p:spPr>
          <a:xfrm>
            <a:off x="2369976" y="1159685"/>
            <a:ext cx="4404048" cy="3868093"/>
          </a:xfrm>
        </p:spPr>
        <p:txBody>
          <a:bodyPr vert="horz" lIns="91440" tIns="45720" rIns="91440" bIns="45720" rtlCol="0" anchor="b">
            <a:normAutofit fontScale="90000"/>
          </a:bodyPr>
          <a:lstStyle/>
          <a:p>
            <a:pPr algn="ctr"/>
            <a:r>
              <a:rPr lang="en-US" sz="3200" dirty="0"/>
              <a:t>“Can the wedding guests mourn as long as the bridegroom is with them? The days will come when the bridegroom is </a:t>
            </a:r>
            <a:r>
              <a:rPr lang="en-US" sz="3200" b="1" u="sng" dirty="0">
                <a:solidFill>
                  <a:srgbClr val="FFFF00"/>
                </a:solidFill>
              </a:rPr>
              <a:t>taken away</a:t>
            </a:r>
            <a:r>
              <a:rPr lang="en-US" sz="3200" dirty="0">
                <a:solidFill>
                  <a:srgbClr val="FFFF00"/>
                </a:solidFill>
              </a:rPr>
              <a:t> </a:t>
            </a:r>
            <a:r>
              <a:rPr lang="en-US" sz="3200" dirty="0"/>
              <a:t>from them, and then they will fast.”  </a:t>
            </a:r>
            <a:br>
              <a:rPr lang="en-US" sz="3200" dirty="0"/>
            </a:br>
            <a:r>
              <a:rPr lang="en-US" sz="3200" dirty="0"/>
              <a:t>Matthew 9:15</a:t>
            </a:r>
          </a:p>
        </p:txBody>
      </p:sp>
    </p:spTree>
    <p:extLst>
      <p:ext uri="{BB962C8B-B14F-4D97-AF65-F5344CB8AC3E}">
        <p14:creationId xmlns:p14="http://schemas.microsoft.com/office/powerpoint/2010/main" val="34684137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itle 1">
            <a:extLst>
              <a:ext uri="{FF2B5EF4-FFF2-40B4-BE49-F238E27FC236}">
                <a16:creationId xmlns:a16="http://schemas.microsoft.com/office/drawing/2014/main" id="{69D854BC-C4BD-9A4B-9EC6-816023CEEB93}"/>
              </a:ext>
            </a:extLst>
          </p:cNvPr>
          <p:cNvSpPr txBox="1">
            <a:spLocks/>
          </p:cNvSpPr>
          <p:nvPr/>
        </p:nvSpPr>
        <p:spPr>
          <a:xfrm>
            <a:off x="2258008" y="597159"/>
            <a:ext cx="4572000" cy="582230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defTabSz="914400">
              <a:lnSpc>
                <a:spcPct val="80000"/>
              </a:lnSpc>
              <a:spcBef>
                <a:spcPts val="1200"/>
              </a:spcBef>
              <a:spcAft>
                <a:spcPts val="1200"/>
              </a:spcAft>
            </a:pPr>
            <a:r>
              <a:rPr lang="en-US" sz="3000" dirty="0">
                <a:solidFill>
                  <a:srgbClr val="FFFFFF"/>
                </a:solidFill>
              </a:rPr>
              <a:t>START SMALL</a:t>
            </a:r>
          </a:p>
          <a:p>
            <a:pPr algn="ctr" defTabSz="914400">
              <a:lnSpc>
                <a:spcPct val="80000"/>
              </a:lnSpc>
              <a:spcBef>
                <a:spcPts val="1200"/>
              </a:spcBef>
              <a:spcAft>
                <a:spcPts val="1200"/>
              </a:spcAft>
            </a:pPr>
            <a:r>
              <a:rPr lang="en-US" sz="3000" dirty="0">
                <a:solidFill>
                  <a:srgbClr val="FFFFFF"/>
                </a:solidFill>
              </a:rPr>
              <a:t>MAKE IT PURPOSEFUL</a:t>
            </a:r>
          </a:p>
          <a:p>
            <a:pPr algn="ctr" defTabSz="914400">
              <a:lnSpc>
                <a:spcPct val="80000"/>
              </a:lnSpc>
              <a:spcBef>
                <a:spcPts val="1200"/>
              </a:spcBef>
              <a:spcAft>
                <a:spcPts val="1200"/>
              </a:spcAft>
            </a:pPr>
            <a:r>
              <a:rPr lang="en-US" sz="3000" dirty="0">
                <a:solidFill>
                  <a:srgbClr val="FFFFFF"/>
                </a:solidFill>
              </a:rPr>
              <a:t>CONSIDER HOW IT IMPACTS OTHERS</a:t>
            </a:r>
          </a:p>
          <a:p>
            <a:pPr algn="ctr" defTabSz="914400">
              <a:lnSpc>
                <a:spcPct val="80000"/>
              </a:lnSpc>
              <a:spcBef>
                <a:spcPts val="1200"/>
              </a:spcBef>
              <a:spcAft>
                <a:spcPts val="1200"/>
              </a:spcAft>
            </a:pPr>
            <a:r>
              <a:rPr lang="en-US" sz="3000" dirty="0">
                <a:solidFill>
                  <a:srgbClr val="FFFFFF"/>
                </a:solidFill>
              </a:rPr>
              <a:t>TRY DIFFERENT KINDS OF FASTING</a:t>
            </a:r>
          </a:p>
          <a:p>
            <a:pPr algn="ctr" defTabSz="914400">
              <a:lnSpc>
                <a:spcPct val="80000"/>
              </a:lnSpc>
              <a:spcBef>
                <a:spcPts val="1200"/>
              </a:spcBef>
              <a:spcAft>
                <a:spcPts val="1200"/>
              </a:spcAft>
            </a:pPr>
            <a:r>
              <a:rPr lang="en-US" sz="3000" dirty="0">
                <a:solidFill>
                  <a:srgbClr val="FFFFFF"/>
                </a:solidFill>
              </a:rPr>
              <a:t>FAST FROM SOMETHING OTHER THAN FOOD</a:t>
            </a:r>
          </a:p>
          <a:p>
            <a:pPr algn="ctr" defTabSz="914400">
              <a:lnSpc>
                <a:spcPct val="80000"/>
              </a:lnSpc>
              <a:spcBef>
                <a:spcPts val="1200"/>
              </a:spcBef>
              <a:spcAft>
                <a:spcPts val="1200"/>
              </a:spcAft>
            </a:pPr>
            <a:r>
              <a:rPr lang="en-US" sz="3000" dirty="0">
                <a:solidFill>
                  <a:srgbClr val="FFFFFF"/>
                </a:solidFill>
              </a:rPr>
              <a:t>FOCUS ON YOUR HUNGER</a:t>
            </a:r>
          </a:p>
        </p:txBody>
      </p:sp>
    </p:spTree>
    <p:extLst>
      <p:ext uri="{BB962C8B-B14F-4D97-AF65-F5344CB8AC3E}">
        <p14:creationId xmlns:p14="http://schemas.microsoft.com/office/powerpoint/2010/main" val="28375389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30A8A9D-084B-A446-8C21-3CC2F5625A4A}"/>
              </a:ext>
            </a:extLst>
          </p:cNvPr>
          <p:cNvGraphicFramePr/>
          <p:nvPr>
            <p:extLst>
              <p:ext uri="{D42A27DB-BD31-4B8C-83A1-F6EECF244321}">
                <p14:modId xmlns:p14="http://schemas.microsoft.com/office/powerpoint/2010/main" val="56198166"/>
              </p:ext>
            </p:extLst>
          </p:nvPr>
        </p:nvGraphicFramePr>
        <p:xfrm>
          <a:off x="0" y="760523"/>
          <a:ext cx="9143999" cy="5336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989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EAB7BC-E7B1-6B4D-9BFB-AE3EAEFD1910}"/>
              </a:ext>
            </a:extLst>
          </p:cNvPr>
          <p:cNvPicPr>
            <a:picLocks noChangeAspect="1"/>
          </p:cNvPicPr>
          <p:nvPr/>
        </p:nvPicPr>
        <p:blipFill rotWithShape="1">
          <a:blip r:embed="rId2"/>
          <a:srcRect t="5156" r="-1" b="4063"/>
          <a:stretch/>
        </p:blipFill>
        <p:spPr>
          <a:xfrm>
            <a:off x="240030" y="320040"/>
            <a:ext cx="8661654" cy="4462272"/>
          </a:xfrm>
          <a:prstGeom prst="rect">
            <a:avLst/>
          </a:prstGeom>
        </p:spPr>
      </p:pic>
      <p:sp>
        <p:nvSpPr>
          <p:cNvPr id="10" name="Rectangle 9">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892040"/>
            <a:ext cx="8661654" cy="1645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E9D99F-FEFD-A742-A880-8E23C05CEED9}"/>
              </a:ext>
            </a:extLst>
          </p:cNvPr>
          <p:cNvSpPr>
            <a:spLocks noGrp="1"/>
          </p:cNvSpPr>
          <p:nvPr>
            <p:ph type="ctrTitle"/>
          </p:nvPr>
        </p:nvSpPr>
        <p:spPr>
          <a:xfrm>
            <a:off x="3285441" y="5093208"/>
            <a:ext cx="5229903" cy="1261872"/>
          </a:xfrm>
        </p:spPr>
        <p:txBody>
          <a:bodyPr anchor="ctr">
            <a:normAutofit/>
          </a:bodyPr>
          <a:lstStyle/>
          <a:p>
            <a:pPr algn="l"/>
            <a:r>
              <a:rPr lang="en-US" sz="5400" dirty="0">
                <a:solidFill>
                  <a:srgbClr val="FFC000"/>
                </a:solidFill>
              </a:rPr>
              <a:t>FASTING</a:t>
            </a:r>
          </a:p>
        </p:txBody>
      </p:sp>
      <p:sp>
        <p:nvSpPr>
          <p:cNvPr id="3" name="Subtitle 2">
            <a:extLst>
              <a:ext uri="{FF2B5EF4-FFF2-40B4-BE49-F238E27FC236}">
                <a16:creationId xmlns:a16="http://schemas.microsoft.com/office/drawing/2014/main" id="{F23B7664-531C-9541-A67F-5E0270BAFEB6}"/>
              </a:ext>
            </a:extLst>
          </p:cNvPr>
          <p:cNvSpPr>
            <a:spLocks noGrp="1"/>
          </p:cNvSpPr>
          <p:nvPr>
            <p:ph type="subTitle" idx="1"/>
          </p:nvPr>
        </p:nvSpPr>
        <p:spPr>
          <a:xfrm>
            <a:off x="628656" y="5093208"/>
            <a:ext cx="2169740" cy="1261872"/>
          </a:xfrm>
        </p:spPr>
        <p:txBody>
          <a:bodyPr anchor="ctr">
            <a:normAutofit/>
          </a:bodyPr>
          <a:lstStyle/>
          <a:p>
            <a:pPr algn="r"/>
            <a:r>
              <a:rPr lang="en-US" sz="2000" dirty="0">
                <a:solidFill>
                  <a:schemeClr val="bg2"/>
                </a:solidFill>
              </a:rPr>
              <a:t>THE INWARD DISCIPLINES</a:t>
            </a:r>
          </a:p>
        </p:txBody>
      </p:sp>
      <p:cxnSp>
        <p:nvCxnSpPr>
          <p:cNvPr id="12" name="Straight Connector 11">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17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80908AE-BADA-D94A-A76B-99B51883460D}"/>
              </a:ext>
            </a:extLst>
          </p:cNvPr>
          <p:cNvSpPr>
            <a:spLocks noGrp="1"/>
          </p:cNvSpPr>
          <p:nvPr>
            <p:ph type="title"/>
          </p:nvPr>
        </p:nvSpPr>
        <p:spPr>
          <a:xfrm>
            <a:off x="1143000" y="408452"/>
            <a:ext cx="6858000" cy="1006241"/>
          </a:xfrm>
        </p:spPr>
        <p:txBody>
          <a:bodyPr vert="horz" lIns="91440" tIns="45720" rIns="91440" bIns="45720" rtlCol="0" anchor="b">
            <a:normAutofit/>
          </a:bodyPr>
          <a:lstStyle/>
          <a:p>
            <a:pPr algn="ctr" defTabSz="914400"/>
            <a:r>
              <a:rPr lang="en-US" sz="4200" dirty="0">
                <a:solidFill>
                  <a:srgbClr val="FFFFFF"/>
                </a:solidFill>
              </a:rPr>
              <a:t>WHAT IS FASTING?</a:t>
            </a:r>
          </a:p>
        </p:txBody>
      </p:sp>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itle 1">
            <a:extLst>
              <a:ext uri="{FF2B5EF4-FFF2-40B4-BE49-F238E27FC236}">
                <a16:creationId xmlns:a16="http://schemas.microsoft.com/office/drawing/2014/main" id="{FDE36C1E-18EA-614E-8020-B1F555755E92}"/>
              </a:ext>
            </a:extLst>
          </p:cNvPr>
          <p:cNvSpPr txBox="1">
            <a:spLocks/>
          </p:cNvSpPr>
          <p:nvPr/>
        </p:nvSpPr>
        <p:spPr>
          <a:xfrm>
            <a:off x="2150706" y="1842798"/>
            <a:ext cx="4842588" cy="27991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defTabSz="914400">
              <a:lnSpc>
                <a:spcPct val="100000"/>
              </a:lnSpc>
            </a:pPr>
            <a:r>
              <a:rPr lang="en-US" sz="3000" dirty="0">
                <a:solidFill>
                  <a:srgbClr val="FFFFFF"/>
                </a:solidFill>
              </a:rPr>
              <a:t>FASTING IS VOLUNTARILY GOING WITHOUT FOOD—OR ANY OTHER GOOD GIFT FROM GOD—FOR THE SAKE OF SOME SPIRITUAL PURPOSE</a:t>
            </a:r>
          </a:p>
        </p:txBody>
      </p:sp>
    </p:spTree>
    <p:extLst>
      <p:ext uri="{BB962C8B-B14F-4D97-AF65-F5344CB8AC3E}">
        <p14:creationId xmlns:p14="http://schemas.microsoft.com/office/powerpoint/2010/main" val="14588881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80908AE-BADA-D94A-A76B-99B51883460D}"/>
              </a:ext>
            </a:extLst>
          </p:cNvPr>
          <p:cNvSpPr>
            <a:spLocks noGrp="1"/>
          </p:cNvSpPr>
          <p:nvPr>
            <p:ph type="title"/>
          </p:nvPr>
        </p:nvSpPr>
        <p:spPr>
          <a:xfrm>
            <a:off x="1143000" y="553451"/>
            <a:ext cx="6858000" cy="883464"/>
          </a:xfrm>
        </p:spPr>
        <p:txBody>
          <a:bodyPr vert="horz" lIns="91440" tIns="45720" rIns="91440" bIns="45720" rtlCol="0" anchor="b">
            <a:normAutofit/>
          </a:bodyPr>
          <a:lstStyle/>
          <a:p>
            <a:pPr algn="ctr" defTabSz="914400"/>
            <a:r>
              <a:rPr lang="en-US" sz="4200" dirty="0">
                <a:solidFill>
                  <a:srgbClr val="FFFFFF"/>
                </a:solidFill>
              </a:rPr>
              <a:t>EXAMPLES OF FASTING</a:t>
            </a:r>
          </a:p>
        </p:txBody>
      </p:sp>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itle 1">
            <a:extLst>
              <a:ext uri="{FF2B5EF4-FFF2-40B4-BE49-F238E27FC236}">
                <a16:creationId xmlns:a16="http://schemas.microsoft.com/office/drawing/2014/main" id="{B799C423-BEE0-734B-B50E-D6CD08A51A14}"/>
              </a:ext>
            </a:extLst>
          </p:cNvPr>
          <p:cNvSpPr txBox="1">
            <a:spLocks/>
          </p:cNvSpPr>
          <p:nvPr/>
        </p:nvSpPr>
        <p:spPr>
          <a:xfrm>
            <a:off x="2253925" y="1436915"/>
            <a:ext cx="4669389" cy="4867634"/>
          </a:xfrm>
          <a:prstGeom prst="rect">
            <a:avLst/>
          </a:prstGeom>
        </p:spPr>
        <p:txBody>
          <a:bodyPr vert="horz" lIns="91440" tIns="45720" rIns="91440" bIns="45720" rtlCol="0" anchor="b">
            <a:normAutofit fontScale="92500" lnSpcReduction="10000"/>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defTabSz="914400">
              <a:lnSpc>
                <a:spcPct val="100000"/>
              </a:lnSpc>
              <a:spcBef>
                <a:spcPts val="1200"/>
              </a:spcBef>
              <a:spcAft>
                <a:spcPts val="1200"/>
              </a:spcAft>
            </a:pPr>
            <a:r>
              <a:rPr lang="en-US" sz="2800" dirty="0">
                <a:solidFill>
                  <a:srgbClr val="FFFFFF"/>
                </a:solidFill>
              </a:rPr>
              <a:t>PERSONAL                                       </a:t>
            </a:r>
            <a:r>
              <a:rPr lang="en-US" sz="2400" dirty="0">
                <a:solidFill>
                  <a:srgbClr val="FFFFFF"/>
                </a:solidFill>
              </a:rPr>
              <a:t>(2 SAM 12:16)</a:t>
            </a:r>
          </a:p>
          <a:p>
            <a:pPr algn="ctr" defTabSz="914400">
              <a:lnSpc>
                <a:spcPct val="100000"/>
              </a:lnSpc>
              <a:spcBef>
                <a:spcPts val="1200"/>
              </a:spcBef>
              <a:spcAft>
                <a:spcPts val="1200"/>
              </a:spcAft>
            </a:pPr>
            <a:r>
              <a:rPr lang="en-US" sz="2800" dirty="0">
                <a:solidFill>
                  <a:srgbClr val="FFFFFF"/>
                </a:solidFill>
              </a:rPr>
              <a:t>COMMUNAL                         </a:t>
            </a:r>
            <a:r>
              <a:rPr lang="en-US" sz="2400" dirty="0">
                <a:solidFill>
                  <a:srgbClr val="FFFFFF"/>
                </a:solidFill>
              </a:rPr>
              <a:t>(ESTHER 4:15-17; EZRA 8:21-23)</a:t>
            </a:r>
          </a:p>
          <a:p>
            <a:pPr algn="ctr" defTabSz="914400">
              <a:lnSpc>
                <a:spcPct val="100000"/>
              </a:lnSpc>
              <a:spcBef>
                <a:spcPts val="1200"/>
              </a:spcBef>
              <a:spcAft>
                <a:spcPts val="1200"/>
              </a:spcAft>
            </a:pPr>
            <a:r>
              <a:rPr lang="en-US" sz="2800" dirty="0">
                <a:solidFill>
                  <a:srgbClr val="FFFFFF"/>
                </a:solidFill>
              </a:rPr>
              <a:t>INTERCESSIONAL                      </a:t>
            </a:r>
            <a:r>
              <a:rPr lang="en-US" sz="2400" dirty="0">
                <a:solidFill>
                  <a:srgbClr val="FFFFFF"/>
                </a:solidFill>
              </a:rPr>
              <a:t> (DAN 6:18; EZRA 10:6)</a:t>
            </a:r>
          </a:p>
          <a:p>
            <a:pPr algn="ctr" defTabSz="914400">
              <a:lnSpc>
                <a:spcPct val="100000"/>
              </a:lnSpc>
              <a:spcBef>
                <a:spcPts val="1200"/>
              </a:spcBef>
              <a:spcAft>
                <a:spcPts val="1200"/>
              </a:spcAft>
            </a:pPr>
            <a:r>
              <a:rPr lang="en-US" sz="2800" dirty="0">
                <a:solidFill>
                  <a:srgbClr val="FFFFFF"/>
                </a:solidFill>
              </a:rPr>
              <a:t>NATIONAL                                  </a:t>
            </a:r>
            <a:r>
              <a:rPr lang="en-US" sz="2400" dirty="0">
                <a:solidFill>
                  <a:srgbClr val="FFFFFF"/>
                </a:solidFill>
              </a:rPr>
              <a:t>(JOEL 1:14; JONAH 3:5-9)</a:t>
            </a:r>
          </a:p>
          <a:p>
            <a:pPr algn="ctr" defTabSz="914400">
              <a:lnSpc>
                <a:spcPct val="100000"/>
              </a:lnSpc>
              <a:spcBef>
                <a:spcPts val="1200"/>
              </a:spcBef>
              <a:spcAft>
                <a:spcPts val="1200"/>
              </a:spcAft>
            </a:pPr>
            <a:r>
              <a:rPr lang="en-US" sz="2800" dirty="0">
                <a:solidFill>
                  <a:srgbClr val="FFFFFF"/>
                </a:solidFill>
              </a:rPr>
              <a:t>CONGREGATIONAL                  </a:t>
            </a:r>
            <a:r>
              <a:rPr lang="en-US" sz="2400" dirty="0">
                <a:solidFill>
                  <a:srgbClr val="FFFFFF"/>
                </a:solidFill>
              </a:rPr>
              <a:t>(ACTS 13:1-3; 14:23)</a:t>
            </a:r>
          </a:p>
        </p:txBody>
      </p:sp>
    </p:spTree>
    <p:extLst>
      <p:ext uri="{BB962C8B-B14F-4D97-AF65-F5344CB8AC3E}">
        <p14:creationId xmlns:p14="http://schemas.microsoft.com/office/powerpoint/2010/main" val="5118353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itle 1">
            <a:extLst>
              <a:ext uri="{FF2B5EF4-FFF2-40B4-BE49-F238E27FC236}">
                <a16:creationId xmlns:a16="http://schemas.microsoft.com/office/drawing/2014/main" id="{AF539216-CB4B-0C4C-9300-50DBA92B0CDE}"/>
              </a:ext>
            </a:extLst>
          </p:cNvPr>
          <p:cNvSpPr>
            <a:spLocks noGrp="1"/>
          </p:cNvSpPr>
          <p:nvPr>
            <p:ph type="title"/>
          </p:nvPr>
        </p:nvSpPr>
        <p:spPr>
          <a:xfrm>
            <a:off x="1143000" y="553451"/>
            <a:ext cx="6858000" cy="883464"/>
          </a:xfrm>
        </p:spPr>
        <p:txBody>
          <a:bodyPr vert="horz" lIns="91440" tIns="45720" rIns="91440" bIns="45720" rtlCol="0" anchor="b">
            <a:normAutofit/>
          </a:bodyPr>
          <a:lstStyle/>
          <a:p>
            <a:pPr algn="ctr" defTabSz="914400"/>
            <a:r>
              <a:rPr lang="en-US" sz="4200" dirty="0">
                <a:solidFill>
                  <a:srgbClr val="FFFFFF"/>
                </a:solidFill>
              </a:rPr>
              <a:t>EXAMPLES OF FASTING</a:t>
            </a:r>
          </a:p>
        </p:txBody>
      </p:sp>
      <p:sp>
        <p:nvSpPr>
          <p:cNvPr id="9" name="Title 1">
            <a:extLst>
              <a:ext uri="{FF2B5EF4-FFF2-40B4-BE49-F238E27FC236}">
                <a16:creationId xmlns:a16="http://schemas.microsoft.com/office/drawing/2014/main" id="{6F065560-E6A7-C641-BE74-7C8BCF729183}"/>
              </a:ext>
            </a:extLst>
          </p:cNvPr>
          <p:cNvSpPr txBox="1">
            <a:spLocks/>
          </p:cNvSpPr>
          <p:nvPr/>
        </p:nvSpPr>
        <p:spPr>
          <a:xfrm>
            <a:off x="2306994" y="1287627"/>
            <a:ext cx="4530012" cy="4609320"/>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defTabSz="914400">
              <a:lnSpc>
                <a:spcPct val="100000"/>
              </a:lnSpc>
              <a:spcBef>
                <a:spcPts val="1200"/>
              </a:spcBef>
              <a:spcAft>
                <a:spcPts val="1200"/>
              </a:spcAft>
            </a:pPr>
            <a:r>
              <a:rPr lang="en-US" sz="2800" dirty="0">
                <a:solidFill>
                  <a:srgbClr val="FFFFFF"/>
                </a:solidFill>
              </a:rPr>
              <a:t>REGULAR                                 </a:t>
            </a:r>
            <a:r>
              <a:rPr lang="en-US" sz="2200" dirty="0">
                <a:solidFill>
                  <a:srgbClr val="FFFFFF"/>
                </a:solidFill>
              </a:rPr>
              <a:t>(LK 2:37)</a:t>
            </a:r>
          </a:p>
          <a:p>
            <a:pPr algn="ctr" defTabSz="914400">
              <a:lnSpc>
                <a:spcPct val="100000"/>
              </a:lnSpc>
              <a:spcBef>
                <a:spcPts val="1200"/>
              </a:spcBef>
              <a:spcAft>
                <a:spcPts val="1200"/>
              </a:spcAft>
            </a:pPr>
            <a:r>
              <a:rPr lang="en-US" sz="2800" dirty="0">
                <a:solidFill>
                  <a:srgbClr val="FFFFFF"/>
                </a:solidFill>
              </a:rPr>
              <a:t>PARTIAL                                  </a:t>
            </a:r>
            <a:r>
              <a:rPr lang="en-US" sz="2200" dirty="0">
                <a:solidFill>
                  <a:srgbClr val="FFFFFF"/>
                </a:solidFill>
              </a:rPr>
              <a:t>(DAN 10:1-3)</a:t>
            </a:r>
          </a:p>
          <a:p>
            <a:pPr algn="ctr" defTabSz="914400">
              <a:lnSpc>
                <a:spcPct val="100000"/>
              </a:lnSpc>
              <a:spcBef>
                <a:spcPts val="1200"/>
              </a:spcBef>
              <a:spcAft>
                <a:spcPts val="1200"/>
              </a:spcAft>
            </a:pPr>
            <a:r>
              <a:rPr lang="en-US" sz="2800" dirty="0">
                <a:solidFill>
                  <a:srgbClr val="FFFFFF"/>
                </a:solidFill>
              </a:rPr>
              <a:t>ABSOLUTE                               </a:t>
            </a:r>
            <a:r>
              <a:rPr lang="en-US" sz="2200" dirty="0">
                <a:solidFill>
                  <a:srgbClr val="FFFFFF"/>
                </a:solidFill>
              </a:rPr>
              <a:t>(DEUT 9:9; MT 4:2)</a:t>
            </a:r>
          </a:p>
          <a:p>
            <a:pPr algn="ctr" defTabSz="914400">
              <a:lnSpc>
                <a:spcPct val="100000"/>
              </a:lnSpc>
              <a:spcBef>
                <a:spcPts val="1200"/>
              </a:spcBef>
              <a:spcAft>
                <a:spcPts val="1200"/>
              </a:spcAft>
            </a:pPr>
            <a:r>
              <a:rPr lang="en-US" sz="2800" dirty="0">
                <a:solidFill>
                  <a:srgbClr val="FFFFFF"/>
                </a:solidFill>
              </a:rPr>
              <a:t>NON-FOOD                               </a:t>
            </a:r>
            <a:r>
              <a:rPr lang="en-US" sz="2200" dirty="0">
                <a:solidFill>
                  <a:srgbClr val="FFFFFF"/>
                </a:solidFill>
              </a:rPr>
              <a:t>(1 COR 7:5)</a:t>
            </a:r>
          </a:p>
        </p:txBody>
      </p:sp>
    </p:spTree>
    <p:extLst>
      <p:ext uri="{BB962C8B-B14F-4D97-AF65-F5344CB8AC3E}">
        <p14:creationId xmlns:p14="http://schemas.microsoft.com/office/powerpoint/2010/main" val="17019968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80908AE-BADA-D94A-A76B-99B51883460D}"/>
              </a:ext>
            </a:extLst>
          </p:cNvPr>
          <p:cNvSpPr>
            <a:spLocks noGrp="1"/>
          </p:cNvSpPr>
          <p:nvPr>
            <p:ph type="title"/>
          </p:nvPr>
        </p:nvSpPr>
        <p:spPr>
          <a:xfrm>
            <a:off x="1143000" y="597710"/>
            <a:ext cx="6858000" cy="811368"/>
          </a:xfrm>
        </p:spPr>
        <p:txBody>
          <a:bodyPr vert="horz" lIns="91440" tIns="45720" rIns="91440" bIns="45720" rtlCol="0" anchor="b">
            <a:normAutofit/>
          </a:bodyPr>
          <a:lstStyle/>
          <a:p>
            <a:pPr algn="ctr" defTabSz="914400"/>
            <a:r>
              <a:rPr lang="en-US" sz="4200" dirty="0">
                <a:solidFill>
                  <a:srgbClr val="FFFFFF"/>
                </a:solidFill>
              </a:rPr>
              <a:t>SPIRITUAL PURPOSES</a:t>
            </a:r>
          </a:p>
        </p:txBody>
      </p:sp>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itle 1">
            <a:extLst>
              <a:ext uri="{FF2B5EF4-FFF2-40B4-BE49-F238E27FC236}">
                <a16:creationId xmlns:a16="http://schemas.microsoft.com/office/drawing/2014/main" id="{9DCAE437-D28B-FC4C-982E-80EFFC9D1922}"/>
              </a:ext>
            </a:extLst>
          </p:cNvPr>
          <p:cNvSpPr txBox="1">
            <a:spLocks/>
          </p:cNvSpPr>
          <p:nvPr/>
        </p:nvSpPr>
        <p:spPr>
          <a:xfrm>
            <a:off x="2272004" y="1409078"/>
            <a:ext cx="4599992" cy="4693142"/>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defTabSz="914400">
              <a:lnSpc>
                <a:spcPct val="80000"/>
              </a:lnSpc>
              <a:spcBef>
                <a:spcPts val="1200"/>
              </a:spcBef>
              <a:spcAft>
                <a:spcPts val="1200"/>
              </a:spcAft>
            </a:pPr>
            <a:r>
              <a:rPr lang="en-US" sz="2600" dirty="0">
                <a:solidFill>
                  <a:srgbClr val="FFFFFF"/>
                </a:solidFill>
              </a:rPr>
              <a:t>STRENGTHENING PRAYER               </a:t>
            </a:r>
            <a:r>
              <a:rPr lang="en-US" sz="2200" dirty="0">
                <a:solidFill>
                  <a:srgbClr val="FFFFFF"/>
                </a:solidFill>
              </a:rPr>
              <a:t>(EZRA 8:23; JOEL 2:13)</a:t>
            </a:r>
          </a:p>
          <a:p>
            <a:pPr algn="ctr" defTabSz="914400">
              <a:lnSpc>
                <a:spcPct val="80000"/>
              </a:lnSpc>
              <a:spcBef>
                <a:spcPts val="1200"/>
              </a:spcBef>
              <a:spcAft>
                <a:spcPts val="1200"/>
              </a:spcAft>
            </a:pPr>
            <a:r>
              <a:rPr lang="en-US" sz="2600" dirty="0">
                <a:solidFill>
                  <a:srgbClr val="FFFFFF"/>
                </a:solidFill>
              </a:rPr>
              <a:t>PURSUING WISDOM                  </a:t>
            </a:r>
            <a:r>
              <a:rPr lang="en-US" sz="2200" dirty="0">
                <a:solidFill>
                  <a:srgbClr val="FFFFFF"/>
                </a:solidFill>
              </a:rPr>
              <a:t>(JUDG 20:20; ACTS 14:23)</a:t>
            </a:r>
          </a:p>
          <a:p>
            <a:pPr algn="ctr" defTabSz="914400">
              <a:lnSpc>
                <a:spcPct val="80000"/>
              </a:lnSpc>
              <a:spcBef>
                <a:spcPts val="1200"/>
              </a:spcBef>
              <a:spcAft>
                <a:spcPts val="1200"/>
              </a:spcAft>
            </a:pPr>
            <a:r>
              <a:rPr lang="en-US" sz="2600" dirty="0">
                <a:solidFill>
                  <a:srgbClr val="FFFFFF"/>
                </a:solidFill>
              </a:rPr>
              <a:t>MANIFESTING GRIEF                         </a:t>
            </a:r>
            <a:r>
              <a:rPr lang="en-US" sz="2200" dirty="0">
                <a:solidFill>
                  <a:srgbClr val="FFFFFF"/>
                </a:solidFill>
              </a:rPr>
              <a:t>(1 SAM 31:13; 2 SAM 1:11-12)</a:t>
            </a:r>
          </a:p>
          <a:p>
            <a:pPr algn="ctr" defTabSz="914400">
              <a:lnSpc>
                <a:spcPct val="80000"/>
              </a:lnSpc>
              <a:spcBef>
                <a:spcPts val="1200"/>
              </a:spcBef>
              <a:spcAft>
                <a:spcPts val="1200"/>
              </a:spcAft>
            </a:pPr>
            <a:r>
              <a:rPr lang="en-US" sz="2600" dirty="0">
                <a:solidFill>
                  <a:srgbClr val="FFFFFF"/>
                </a:solidFill>
              </a:rPr>
              <a:t>SEEKING PROTECTION                      </a:t>
            </a:r>
            <a:r>
              <a:rPr lang="en-US" sz="2200" dirty="0">
                <a:solidFill>
                  <a:srgbClr val="FFFFFF"/>
                </a:solidFill>
              </a:rPr>
              <a:t>(2 CHRON 20:3-4; EZRA 8:21-23)</a:t>
            </a:r>
          </a:p>
          <a:p>
            <a:pPr algn="ctr" defTabSz="914400">
              <a:lnSpc>
                <a:spcPct val="80000"/>
              </a:lnSpc>
              <a:spcBef>
                <a:spcPts val="1200"/>
              </a:spcBef>
              <a:spcAft>
                <a:spcPts val="1200"/>
              </a:spcAft>
            </a:pPr>
            <a:r>
              <a:rPr lang="en-US" sz="2600" dirty="0">
                <a:solidFill>
                  <a:srgbClr val="FFFFFF"/>
                </a:solidFill>
              </a:rPr>
              <a:t>DEMONSTRATING REPENTANCE     </a:t>
            </a:r>
            <a:r>
              <a:rPr lang="en-US" sz="2200" dirty="0">
                <a:solidFill>
                  <a:srgbClr val="FFFFFF"/>
                </a:solidFill>
              </a:rPr>
              <a:t>(1 SAM 7:6; JON 3:5-8)</a:t>
            </a:r>
          </a:p>
        </p:txBody>
      </p:sp>
    </p:spTree>
    <p:extLst>
      <p:ext uri="{BB962C8B-B14F-4D97-AF65-F5344CB8AC3E}">
        <p14:creationId xmlns:p14="http://schemas.microsoft.com/office/powerpoint/2010/main" val="35103087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7D9ABEB7-2F7F-1C4B-BEC9-8460C1C53987}"/>
              </a:ext>
            </a:extLst>
          </p:cNvPr>
          <p:cNvSpPr>
            <a:spLocks noGrp="1"/>
          </p:cNvSpPr>
          <p:nvPr>
            <p:ph type="title"/>
          </p:nvPr>
        </p:nvSpPr>
        <p:spPr>
          <a:xfrm>
            <a:off x="1143000" y="597710"/>
            <a:ext cx="6858000" cy="811368"/>
          </a:xfrm>
        </p:spPr>
        <p:txBody>
          <a:bodyPr vert="horz" lIns="91440" tIns="45720" rIns="91440" bIns="45720" rtlCol="0" anchor="b">
            <a:normAutofit/>
          </a:bodyPr>
          <a:lstStyle/>
          <a:p>
            <a:pPr algn="ctr" defTabSz="914400"/>
            <a:r>
              <a:rPr lang="en-US" sz="4200" dirty="0">
                <a:solidFill>
                  <a:srgbClr val="FFFFFF"/>
                </a:solidFill>
              </a:rPr>
              <a:t>SPIRITUAL PURPOSES</a:t>
            </a:r>
          </a:p>
        </p:txBody>
      </p:sp>
      <p:sp>
        <p:nvSpPr>
          <p:cNvPr id="9" name="Title 1">
            <a:extLst>
              <a:ext uri="{FF2B5EF4-FFF2-40B4-BE49-F238E27FC236}">
                <a16:creationId xmlns:a16="http://schemas.microsoft.com/office/drawing/2014/main" id="{C72ED5A0-2B9E-4C40-A75B-9DF5214EE493}"/>
              </a:ext>
            </a:extLst>
          </p:cNvPr>
          <p:cNvSpPr txBox="1">
            <a:spLocks/>
          </p:cNvSpPr>
          <p:nvPr/>
        </p:nvSpPr>
        <p:spPr>
          <a:xfrm>
            <a:off x="2386304" y="1334434"/>
            <a:ext cx="4124131" cy="471180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defTabSz="914400">
              <a:lnSpc>
                <a:spcPct val="80000"/>
              </a:lnSpc>
              <a:spcBef>
                <a:spcPts val="1200"/>
              </a:spcBef>
              <a:spcAft>
                <a:spcPts val="1200"/>
              </a:spcAft>
            </a:pPr>
            <a:r>
              <a:rPr lang="en-US" sz="2600" dirty="0">
                <a:solidFill>
                  <a:srgbClr val="FFFFFF"/>
                </a:solidFill>
              </a:rPr>
              <a:t>SHOWING HUMILITY              </a:t>
            </a:r>
            <a:r>
              <a:rPr lang="en-US" sz="2200" dirty="0">
                <a:solidFill>
                  <a:srgbClr val="FFFFFF"/>
                </a:solidFill>
              </a:rPr>
              <a:t>(1 KGS 21:27-29; PSA 35:13)</a:t>
            </a:r>
          </a:p>
          <a:p>
            <a:pPr algn="ctr" defTabSz="914400">
              <a:lnSpc>
                <a:spcPct val="80000"/>
              </a:lnSpc>
              <a:spcBef>
                <a:spcPts val="1200"/>
              </a:spcBef>
              <a:spcAft>
                <a:spcPts val="1200"/>
              </a:spcAft>
            </a:pPr>
            <a:r>
              <a:rPr lang="en-US" sz="2600" dirty="0">
                <a:solidFill>
                  <a:srgbClr val="FFFFFF"/>
                </a:solidFill>
              </a:rPr>
              <a:t>DESIRING WORK                </a:t>
            </a:r>
            <a:r>
              <a:rPr lang="en-US" sz="2200" dirty="0">
                <a:solidFill>
                  <a:srgbClr val="FFFFFF"/>
                </a:solidFill>
              </a:rPr>
              <a:t>(NEH 1:3-4; DAN 9:3)</a:t>
            </a:r>
          </a:p>
          <a:p>
            <a:pPr algn="ctr" defTabSz="914400">
              <a:lnSpc>
                <a:spcPct val="80000"/>
              </a:lnSpc>
              <a:spcBef>
                <a:spcPts val="1200"/>
              </a:spcBef>
              <a:spcAft>
                <a:spcPts val="1200"/>
              </a:spcAft>
            </a:pPr>
            <a:r>
              <a:rPr lang="en-US" sz="2600" dirty="0">
                <a:solidFill>
                  <a:srgbClr val="FFFFFF"/>
                </a:solidFill>
              </a:rPr>
              <a:t>MINISTERING TO OTHERS  </a:t>
            </a:r>
            <a:r>
              <a:rPr lang="en-US" sz="2200" dirty="0">
                <a:solidFill>
                  <a:srgbClr val="FFFFFF"/>
                </a:solidFill>
              </a:rPr>
              <a:t>(ISA 58:3-7)</a:t>
            </a:r>
          </a:p>
          <a:p>
            <a:pPr algn="ctr" defTabSz="914400">
              <a:lnSpc>
                <a:spcPct val="80000"/>
              </a:lnSpc>
              <a:spcBef>
                <a:spcPts val="1200"/>
              </a:spcBef>
              <a:spcAft>
                <a:spcPts val="1200"/>
              </a:spcAft>
            </a:pPr>
            <a:r>
              <a:rPr lang="en-US" sz="2600" dirty="0">
                <a:solidFill>
                  <a:srgbClr val="FFFFFF"/>
                </a:solidFill>
              </a:rPr>
              <a:t>OVERCOMING TEMPTATION </a:t>
            </a:r>
            <a:r>
              <a:rPr lang="en-US" sz="2200" dirty="0">
                <a:solidFill>
                  <a:srgbClr val="FFFFFF"/>
                </a:solidFill>
              </a:rPr>
              <a:t>(MT 4:1-11)</a:t>
            </a:r>
          </a:p>
          <a:p>
            <a:pPr algn="ctr" defTabSz="914400">
              <a:lnSpc>
                <a:spcPct val="80000"/>
              </a:lnSpc>
              <a:spcBef>
                <a:spcPts val="1200"/>
              </a:spcBef>
              <a:spcAft>
                <a:spcPts val="1200"/>
              </a:spcAft>
            </a:pPr>
            <a:r>
              <a:rPr lang="en-US" sz="2600" dirty="0">
                <a:solidFill>
                  <a:srgbClr val="FFFFFF"/>
                </a:solidFill>
              </a:rPr>
              <a:t>EXPRESSING WORSHIP         </a:t>
            </a:r>
            <a:r>
              <a:rPr lang="en-US" sz="2200" dirty="0">
                <a:solidFill>
                  <a:srgbClr val="FFFFFF"/>
                </a:solidFill>
              </a:rPr>
              <a:t>(LK 2:37)</a:t>
            </a:r>
          </a:p>
        </p:txBody>
      </p:sp>
    </p:spTree>
    <p:extLst>
      <p:ext uri="{BB962C8B-B14F-4D97-AF65-F5344CB8AC3E}">
        <p14:creationId xmlns:p14="http://schemas.microsoft.com/office/powerpoint/2010/main" val="318638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Empty plate">
            <a:extLst>
              <a:ext uri="{FF2B5EF4-FFF2-40B4-BE49-F238E27FC236}">
                <a16:creationId xmlns:a16="http://schemas.microsoft.com/office/drawing/2014/main" id="{F8CAC52F-6264-614F-8185-1ED8AB013C65}"/>
              </a:ext>
            </a:extLst>
          </p:cNvPr>
          <p:cNvPicPr>
            <a:picLocks noChangeAspect="1" noChangeArrowheads="1"/>
          </p:cNvPicPr>
          <p:nvPr/>
        </p:nvPicPr>
        <p:blipFill rotWithShape="1">
          <a:blip r:embed="rId2">
            <a:alphaModFix amt="43000"/>
            <a:extLst>
              <a:ext uri="{28A0092B-C50C-407E-A947-70E740481C1C}">
                <a14:useLocalDpi xmlns:a14="http://schemas.microsoft.com/office/drawing/2010/main" val="0"/>
              </a:ext>
            </a:extLst>
          </a:blip>
          <a:srcRect/>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80908AE-BADA-D94A-A76B-99B51883460D}"/>
              </a:ext>
            </a:extLst>
          </p:cNvPr>
          <p:cNvSpPr>
            <a:spLocks noGrp="1"/>
          </p:cNvSpPr>
          <p:nvPr>
            <p:ph type="title"/>
          </p:nvPr>
        </p:nvSpPr>
        <p:spPr>
          <a:xfrm>
            <a:off x="1143000" y="897512"/>
            <a:ext cx="6858000" cy="2900518"/>
          </a:xfrm>
        </p:spPr>
        <p:txBody>
          <a:bodyPr vert="horz" lIns="91440" tIns="45720" rIns="91440" bIns="45720" rtlCol="0" anchor="b">
            <a:normAutofit/>
          </a:bodyPr>
          <a:lstStyle/>
          <a:p>
            <a:pPr algn="ctr" defTabSz="914400"/>
            <a:r>
              <a:rPr lang="en-US" sz="4600" dirty="0">
                <a:solidFill>
                  <a:srgbClr val="FFFFFF"/>
                </a:solidFill>
              </a:rPr>
              <a:t>WARNINGS ABOUT FASTING</a:t>
            </a:r>
          </a:p>
        </p:txBody>
      </p:sp>
      <p:sp>
        <p:nvSpPr>
          <p:cNvPr id="3" name="Rectangle 5">
            <a:extLst>
              <a:ext uri="{FF2B5EF4-FFF2-40B4-BE49-F238E27FC236}">
                <a16:creationId xmlns:a16="http://schemas.microsoft.com/office/drawing/2014/main" id="{E41BFF6E-BCDD-6743-8919-7951079C6EE8}"/>
              </a:ext>
            </a:extLst>
          </p:cNvPr>
          <p:cNvSpPr>
            <a:spLocks noChangeArrowheads="1"/>
          </p:cNvSpPr>
          <p:nvPr/>
        </p:nvSpPr>
        <p:spPr bwMode="auto">
          <a:xfrm flipV="1">
            <a:off x="-1872343" y="101074"/>
            <a:ext cx="2133953"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300" b="0" i="0" u="none" strike="noStrike" cap="none" normalizeH="0" baseline="0" dirty="0">
                <a:ln>
                  <a:noFill/>
                </a:ln>
                <a:solidFill>
                  <a:srgbClr val="000000"/>
                </a:solidFill>
                <a:effectLst/>
                <a:latin typeface="GTSectra"/>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08668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44791</TotalTime>
  <Words>469</Words>
  <Application>Microsoft Macintosh PowerPoint</Application>
  <PresentationFormat>On-screen Show (4:3)</PresentationFormat>
  <Paragraphs>71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GTSectra</vt:lpstr>
      <vt:lpstr>Office Theme</vt:lpstr>
      <vt:lpstr>PowerPoint Presentation</vt:lpstr>
      <vt:lpstr>PowerPoint Presentation</vt:lpstr>
      <vt:lpstr>FASTING</vt:lpstr>
      <vt:lpstr>WHAT IS FASTING?</vt:lpstr>
      <vt:lpstr>EXAMPLES OF FASTING</vt:lpstr>
      <vt:lpstr>EXAMPLES OF FASTING</vt:lpstr>
      <vt:lpstr>SPIRITUAL PURPOSES</vt:lpstr>
      <vt:lpstr>SPIRITUAL PURPOSES</vt:lpstr>
      <vt:lpstr>WARNINGS ABOUT FASTING</vt:lpstr>
      <vt:lpstr>‘Why have we fasted, and you see it not? Why have we humbled ourselves, and you take no knowledge of it?’ Behold, in the day of your fast you seek your own pleasure…        Isaiah 58:3    </vt:lpstr>
      <vt:lpstr>“And when you fast, do not look gloomy like the hypocrites, for they disfigure their faces that their fasting may be seen by others. Truly, I say to you, they have received their reward.”  Matthew 6:16</vt:lpstr>
      <vt:lpstr>FASTING &amp; HUMILITY</vt:lpstr>
      <vt:lpstr>“Have you seen how Ahab has humbled himself before me? Because he has humbled himself before me, I will not bring the disaster in his days…”   1 Kings 21:29</vt:lpstr>
      <vt:lpstr>When I wept and humbled my soul with fasting, it became my reproach.  Psalm 69:10</vt:lpstr>
      <vt:lpstr>Then I proclaimed a fast there, at the river Ahava, that we might humble ourselves before our God, to seek from him a safe journey for ourselves, our children, and all our goods.   Ezra 8:21</vt:lpstr>
      <vt:lpstr>LONGING FOR HOME</vt:lpstr>
      <vt:lpstr>“Can the wedding guests mourn as long as the bridegroom is with them? The days will come when the bridegroom is taken away from them, and then they will fast.”   Matthew 9:15</vt:lpstr>
      <vt:lpstr>PowerPoint Presentation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245</cp:revision>
  <dcterms:created xsi:type="dcterms:W3CDTF">2015-10-29T03:17:02Z</dcterms:created>
  <dcterms:modified xsi:type="dcterms:W3CDTF">2022-04-03T02:07:31Z</dcterms:modified>
</cp:coreProperties>
</file>