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66" r:id="rId3"/>
    <p:sldId id="267" r:id="rId4"/>
    <p:sldId id="257" r:id="rId5"/>
    <p:sldId id="264" r:id="rId6"/>
    <p:sldId id="259" r:id="rId7"/>
    <p:sldId id="258" r:id="rId8"/>
    <p:sldId id="260" r:id="rId9"/>
    <p:sldId id="261" r:id="rId10"/>
    <p:sldId id="262" r:id="rId11"/>
    <p:sldId id="263" r:id="rId12"/>
    <p:sldId id="273" r:id="rId13"/>
    <p:sldId id="274" r:id="rId14"/>
    <p:sldId id="265" r:id="rId15"/>
    <p:sldId id="275" r:id="rId16"/>
    <p:sldId id="268" r:id="rId17"/>
    <p:sldId id="269" r:id="rId18"/>
    <p:sldId id="270" r:id="rId19"/>
    <p:sldId id="27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66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6" d="100"/>
          <a:sy n="106" d="100"/>
        </p:scale>
        <p:origin x="18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C069FC-BB1E-4978-8BBB-B91C2F9FDDAC}"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4F8C2-13C2-4306-9AE7-369B6AC5C47C}" type="slidenum">
              <a:rPr lang="en-US" smtClean="0"/>
              <a:t>‹#›</a:t>
            </a:fld>
            <a:endParaRPr lang="en-US"/>
          </a:p>
        </p:txBody>
      </p:sp>
    </p:spTree>
    <p:extLst>
      <p:ext uri="{BB962C8B-B14F-4D97-AF65-F5344CB8AC3E}">
        <p14:creationId xmlns:p14="http://schemas.microsoft.com/office/powerpoint/2010/main" val="777521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C069FC-BB1E-4978-8BBB-B91C2F9FDDAC}"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4F8C2-13C2-4306-9AE7-369B6AC5C47C}" type="slidenum">
              <a:rPr lang="en-US" smtClean="0"/>
              <a:t>‹#›</a:t>
            </a:fld>
            <a:endParaRPr lang="en-US"/>
          </a:p>
        </p:txBody>
      </p:sp>
    </p:spTree>
    <p:extLst>
      <p:ext uri="{BB962C8B-B14F-4D97-AF65-F5344CB8AC3E}">
        <p14:creationId xmlns:p14="http://schemas.microsoft.com/office/powerpoint/2010/main" val="1818093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C069FC-BB1E-4978-8BBB-B91C2F9FDDAC}"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4F8C2-13C2-4306-9AE7-369B6AC5C47C}" type="slidenum">
              <a:rPr lang="en-US" smtClean="0"/>
              <a:t>‹#›</a:t>
            </a:fld>
            <a:endParaRPr lang="en-US"/>
          </a:p>
        </p:txBody>
      </p:sp>
    </p:spTree>
    <p:extLst>
      <p:ext uri="{BB962C8B-B14F-4D97-AF65-F5344CB8AC3E}">
        <p14:creationId xmlns:p14="http://schemas.microsoft.com/office/powerpoint/2010/main" val="2107303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C069FC-BB1E-4978-8BBB-B91C2F9FDDAC}"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4F8C2-13C2-4306-9AE7-369B6AC5C47C}" type="slidenum">
              <a:rPr lang="en-US" smtClean="0"/>
              <a:t>‹#›</a:t>
            </a:fld>
            <a:endParaRPr lang="en-US"/>
          </a:p>
        </p:txBody>
      </p:sp>
    </p:spTree>
    <p:extLst>
      <p:ext uri="{BB962C8B-B14F-4D97-AF65-F5344CB8AC3E}">
        <p14:creationId xmlns:p14="http://schemas.microsoft.com/office/powerpoint/2010/main" val="77353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C069FC-BB1E-4978-8BBB-B91C2F9FDDAC}"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4F8C2-13C2-4306-9AE7-369B6AC5C47C}" type="slidenum">
              <a:rPr lang="en-US" smtClean="0"/>
              <a:t>‹#›</a:t>
            </a:fld>
            <a:endParaRPr lang="en-US"/>
          </a:p>
        </p:txBody>
      </p:sp>
    </p:spTree>
    <p:extLst>
      <p:ext uri="{BB962C8B-B14F-4D97-AF65-F5344CB8AC3E}">
        <p14:creationId xmlns:p14="http://schemas.microsoft.com/office/powerpoint/2010/main" val="1466800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C069FC-BB1E-4978-8BBB-B91C2F9FDDAC}"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4F8C2-13C2-4306-9AE7-369B6AC5C47C}" type="slidenum">
              <a:rPr lang="en-US" smtClean="0"/>
              <a:t>‹#›</a:t>
            </a:fld>
            <a:endParaRPr lang="en-US"/>
          </a:p>
        </p:txBody>
      </p:sp>
    </p:spTree>
    <p:extLst>
      <p:ext uri="{BB962C8B-B14F-4D97-AF65-F5344CB8AC3E}">
        <p14:creationId xmlns:p14="http://schemas.microsoft.com/office/powerpoint/2010/main" val="4105470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C069FC-BB1E-4978-8BBB-B91C2F9FDDAC}" type="datetimeFigureOut">
              <a:rPr lang="en-US" smtClean="0"/>
              <a:t>5/7/2022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4F8C2-13C2-4306-9AE7-369B6AC5C47C}" type="slidenum">
              <a:rPr lang="en-US" smtClean="0"/>
              <a:t>‹#›</a:t>
            </a:fld>
            <a:endParaRPr lang="en-US"/>
          </a:p>
        </p:txBody>
      </p:sp>
    </p:spTree>
    <p:extLst>
      <p:ext uri="{BB962C8B-B14F-4D97-AF65-F5344CB8AC3E}">
        <p14:creationId xmlns:p14="http://schemas.microsoft.com/office/powerpoint/2010/main" val="565776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C069FC-BB1E-4978-8BBB-B91C2F9FDDAC}" type="datetimeFigureOut">
              <a:rPr lang="en-US" smtClean="0"/>
              <a:t>5/7/2022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4F8C2-13C2-4306-9AE7-369B6AC5C47C}" type="slidenum">
              <a:rPr lang="en-US" smtClean="0"/>
              <a:t>‹#›</a:t>
            </a:fld>
            <a:endParaRPr lang="en-US"/>
          </a:p>
        </p:txBody>
      </p:sp>
    </p:spTree>
    <p:extLst>
      <p:ext uri="{BB962C8B-B14F-4D97-AF65-F5344CB8AC3E}">
        <p14:creationId xmlns:p14="http://schemas.microsoft.com/office/powerpoint/2010/main" val="2498538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C069FC-BB1E-4978-8BBB-B91C2F9FDDAC}" type="datetimeFigureOut">
              <a:rPr lang="en-US" smtClean="0"/>
              <a:t>5/7/2022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4F8C2-13C2-4306-9AE7-369B6AC5C47C}" type="slidenum">
              <a:rPr lang="en-US" smtClean="0"/>
              <a:t>‹#›</a:t>
            </a:fld>
            <a:endParaRPr lang="en-US"/>
          </a:p>
        </p:txBody>
      </p:sp>
    </p:spTree>
    <p:extLst>
      <p:ext uri="{BB962C8B-B14F-4D97-AF65-F5344CB8AC3E}">
        <p14:creationId xmlns:p14="http://schemas.microsoft.com/office/powerpoint/2010/main" val="413960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C069FC-BB1E-4978-8BBB-B91C2F9FDDAC}"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4F8C2-13C2-4306-9AE7-369B6AC5C47C}" type="slidenum">
              <a:rPr lang="en-US" smtClean="0"/>
              <a:t>‹#›</a:t>
            </a:fld>
            <a:endParaRPr lang="en-US"/>
          </a:p>
        </p:txBody>
      </p:sp>
    </p:spTree>
    <p:extLst>
      <p:ext uri="{BB962C8B-B14F-4D97-AF65-F5344CB8AC3E}">
        <p14:creationId xmlns:p14="http://schemas.microsoft.com/office/powerpoint/2010/main" val="2992784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C069FC-BB1E-4978-8BBB-B91C2F9FDDAC}"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4F8C2-13C2-4306-9AE7-369B6AC5C47C}" type="slidenum">
              <a:rPr lang="en-US" smtClean="0"/>
              <a:t>‹#›</a:t>
            </a:fld>
            <a:endParaRPr lang="en-US"/>
          </a:p>
        </p:txBody>
      </p:sp>
    </p:spTree>
    <p:extLst>
      <p:ext uri="{BB962C8B-B14F-4D97-AF65-F5344CB8AC3E}">
        <p14:creationId xmlns:p14="http://schemas.microsoft.com/office/powerpoint/2010/main" val="525425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C069FC-BB1E-4978-8BBB-B91C2F9FDDAC}" type="datetimeFigureOut">
              <a:rPr lang="en-US" smtClean="0"/>
              <a:t>5/7/2022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4F8C2-13C2-4306-9AE7-369B6AC5C47C}" type="slidenum">
              <a:rPr lang="en-US" smtClean="0"/>
              <a:t>‹#›</a:t>
            </a:fld>
            <a:endParaRPr lang="en-US"/>
          </a:p>
        </p:txBody>
      </p:sp>
    </p:spTree>
    <p:extLst>
      <p:ext uri="{BB962C8B-B14F-4D97-AF65-F5344CB8AC3E}">
        <p14:creationId xmlns:p14="http://schemas.microsoft.com/office/powerpoint/2010/main" val="1680145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1053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D85734-BF69-40A1-A728-C9ABE5F2FABD}"/>
              </a:ext>
            </a:extLst>
          </p:cNvPr>
          <p:cNvGrpSpPr/>
          <p:nvPr/>
        </p:nvGrpSpPr>
        <p:grpSpPr>
          <a:xfrm>
            <a:off x="700098" y="2157248"/>
            <a:ext cx="1168126" cy="461724"/>
            <a:chOff x="325925" y="1195057"/>
            <a:chExt cx="1939097" cy="633741"/>
          </a:xfrm>
        </p:grpSpPr>
        <p:sp>
          <p:nvSpPr>
            <p:cNvPr id="2" name="Rectangle: Rounded Corners 1">
              <a:extLst>
                <a:ext uri="{FF2B5EF4-FFF2-40B4-BE49-F238E27FC236}">
                  <a16:creationId xmlns:a16="http://schemas.microsoft.com/office/drawing/2014/main" id="{95C7623D-A65F-4C52-BC33-F7991E8A6F34}"/>
                </a:ext>
              </a:extLst>
            </p:cNvPr>
            <p:cNvSpPr/>
            <p:nvPr/>
          </p:nvSpPr>
          <p:spPr>
            <a:xfrm>
              <a:off x="325925" y="1195057"/>
              <a:ext cx="1939097"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F645EF-C175-4282-901A-BBE83F9DA516}"/>
                </a:ext>
              </a:extLst>
            </p:cNvPr>
            <p:cNvSpPr txBox="1"/>
            <p:nvPr/>
          </p:nvSpPr>
          <p:spPr>
            <a:xfrm>
              <a:off x="683897" y="1256405"/>
              <a:ext cx="1049290" cy="506928"/>
            </a:xfrm>
            <a:prstGeom prst="rect">
              <a:avLst/>
            </a:prstGeom>
            <a:noFill/>
          </p:spPr>
          <p:txBody>
            <a:bodyPr wrap="none" rtlCol="0">
              <a:spAutoFit/>
            </a:bodyPr>
            <a:lstStyle/>
            <a:p>
              <a:r>
                <a:rPr lang="en-US" dirty="0">
                  <a:solidFill>
                    <a:schemeClr val="bg1"/>
                  </a:solidFill>
                  <a:latin typeface="Rockwell" panose="02060603020205020403" pitchFamily="18" charset="0"/>
                </a:rPr>
                <a:t>MAN</a:t>
              </a:r>
            </a:p>
          </p:txBody>
        </p:sp>
      </p:grpSp>
      <p:grpSp>
        <p:nvGrpSpPr>
          <p:cNvPr id="8" name="Group 7">
            <a:extLst>
              <a:ext uri="{FF2B5EF4-FFF2-40B4-BE49-F238E27FC236}">
                <a16:creationId xmlns:a16="http://schemas.microsoft.com/office/drawing/2014/main" id="{1C7522AF-E9A5-4E9B-8E70-A5B260963CD9}"/>
              </a:ext>
            </a:extLst>
          </p:cNvPr>
          <p:cNvGrpSpPr/>
          <p:nvPr/>
        </p:nvGrpSpPr>
        <p:grpSpPr>
          <a:xfrm>
            <a:off x="696485" y="3619879"/>
            <a:ext cx="1183313" cy="454181"/>
            <a:chOff x="333469" y="3330166"/>
            <a:chExt cx="1932734" cy="454181"/>
          </a:xfrm>
        </p:grpSpPr>
        <p:sp>
          <p:nvSpPr>
            <p:cNvPr id="3" name="Rectangle: Rounded Corners 2">
              <a:extLst>
                <a:ext uri="{FF2B5EF4-FFF2-40B4-BE49-F238E27FC236}">
                  <a16:creationId xmlns:a16="http://schemas.microsoft.com/office/drawing/2014/main" id="{830F7676-5D7A-498F-B8B9-DF596AE93FE7}"/>
                </a:ext>
              </a:extLst>
            </p:cNvPr>
            <p:cNvSpPr/>
            <p:nvPr/>
          </p:nvSpPr>
          <p:spPr>
            <a:xfrm>
              <a:off x="333469" y="3330166"/>
              <a:ext cx="1932734" cy="454181"/>
            </a:xfrm>
            <a:prstGeom prst="roundRect">
              <a:avLst/>
            </a:prstGeom>
            <a:solidFill>
              <a:srgbClr val="FF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F823C55B-829B-4759-BE59-372546585E25}"/>
                </a:ext>
              </a:extLst>
            </p:cNvPr>
            <p:cNvSpPr txBox="1"/>
            <p:nvPr/>
          </p:nvSpPr>
          <p:spPr>
            <a:xfrm>
              <a:off x="375758" y="3377957"/>
              <a:ext cx="1813339" cy="369332"/>
            </a:xfrm>
            <a:prstGeom prst="rect">
              <a:avLst/>
            </a:prstGeom>
            <a:noFill/>
          </p:spPr>
          <p:txBody>
            <a:bodyPr wrap="square" rtlCol="0">
              <a:spAutoFit/>
            </a:bodyPr>
            <a:lstStyle/>
            <a:p>
              <a:r>
                <a:rPr lang="en-US" dirty="0">
                  <a:solidFill>
                    <a:schemeClr val="bg1"/>
                  </a:solidFill>
                  <a:latin typeface="Rockwell" panose="02060603020205020403" pitchFamily="18" charset="0"/>
                </a:rPr>
                <a:t>WOMAN</a:t>
              </a:r>
            </a:p>
          </p:txBody>
        </p:sp>
      </p:grpSp>
      <p:grpSp>
        <p:nvGrpSpPr>
          <p:cNvPr id="10" name="Group 9">
            <a:extLst>
              <a:ext uri="{FF2B5EF4-FFF2-40B4-BE49-F238E27FC236}">
                <a16:creationId xmlns:a16="http://schemas.microsoft.com/office/drawing/2014/main" id="{9EA8F409-8965-4872-9550-8DBF8518CB51}"/>
              </a:ext>
            </a:extLst>
          </p:cNvPr>
          <p:cNvGrpSpPr/>
          <p:nvPr/>
        </p:nvGrpSpPr>
        <p:grpSpPr>
          <a:xfrm>
            <a:off x="1616590" y="2895601"/>
            <a:ext cx="1444956" cy="472289"/>
            <a:chOff x="3385999" y="2298071"/>
            <a:chExt cx="1501645" cy="472289"/>
          </a:xfrm>
        </p:grpSpPr>
        <p:sp>
          <p:nvSpPr>
            <p:cNvPr id="6" name="Rectangle: Rounded Corners 5">
              <a:extLst>
                <a:ext uri="{FF2B5EF4-FFF2-40B4-BE49-F238E27FC236}">
                  <a16:creationId xmlns:a16="http://schemas.microsoft.com/office/drawing/2014/main" id="{FFF9B64E-B385-4255-A1B4-410F87849934}"/>
                </a:ext>
              </a:extLst>
            </p:cNvPr>
            <p:cNvSpPr/>
            <p:nvPr/>
          </p:nvSpPr>
          <p:spPr>
            <a:xfrm>
              <a:off x="3385999" y="2298071"/>
              <a:ext cx="1495543" cy="47228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920C481F-8C5C-4A0F-AA03-21BE2F5B795E}"/>
                </a:ext>
              </a:extLst>
            </p:cNvPr>
            <p:cNvSpPr txBox="1"/>
            <p:nvPr/>
          </p:nvSpPr>
          <p:spPr>
            <a:xfrm>
              <a:off x="3410338" y="2345863"/>
              <a:ext cx="1477306" cy="369332"/>
            </a:xfrm>
            <a:prstGeom prst="rect">
              <a:avLst/>
            </a:prstGeom>
            <a:noFill/>
          </p:spPr>
          <p:txBody>
            <a:bodyPr wrap="square" rtlCol="0">
              <a:spAutoFit/>
            </a:bodyPr>
            <a:lstStyle/>
            <a:p>
              <a:r>
                <a:rPr lang="en-US" dirty="0">
                  <a:solidFill>
                    <a:schemeClr val="bg1"/>
                  </a:solidFill>
                  <a:latin typeface="Rockwell" panose="02060603020205020403" pitchFamily="18" charset="0"/>
                </a:rPr>
                <a:t>MARRIAGE</a:t>
              </a:r>
            </a:p>
          </p:txBody>
        </p:sp>
      </p:grpSp>
      <p:sp>
        <p:nvSpPr>
          <p:cNvPr id="11" name="Arrow: Right 10">
            <a:extLst>
              <a:ext uri="{FF2B5EF4-FFF2-40B4-BE49-F238E27FC236}">
                <a16:creationId xmlns:a16="http://schemas.microsoft.com/office/drawing/2014/main" id="{1A2148F8-B599-4AA8-9F09-AB43EBB2CD93}"/>
              </a:ext>
            </a:extLst>
          </p:cNvPr>
          <p:cNvSpPr/>
          <p:nvPr/>
        </p:nvSpPr>
        <p:spPr>
          <a:xfrm rot="3754135">
            <a:off x="1769838" y="2592438"/>
            <a:ext cx="295324" cy="28844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6D5E8CF1-BCF6-4592-BC79-7E34845F22BA}"/>
              </a:ext>
            </a:extLst>
          </p:cNvPr>
          <p:cNvSpPr/>
          <p:nvPr/>
        </p:nvSpPr>
        <p:spPr>
          <a:xfrm rot="18031879">
            <a:off x="1789405" y="3352812"/>
            <a:ext cx="266620" cy="275686"/>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6E775C73-0590-417D-BC7D-350A5FFBA18C}"/>
              </a:ext>
            </a:extLst>
          </p:cNvPr>
          <p:cNvSpPr/>
          <p:nvPr/>
        </p:nvSpPr>
        <p:spPr>
          <a:xfrm>
            <a:off x="3033029" y="3011793"/>
            <a:ext cx="215520"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60C0ECF-41CE-4C85-BACD-B0AB5DA5E805}"/>
              </a:ext>
            </a:extLst>
          </p:cNvPr>
          <p:cNvSpPr txBox="1"/>
          <p:nvPr/>
        </p:nvSpPr>
        <p:spPr>
          <a:xfrm>
            <a:off x="1104521" y="0"/>
            <a:ext cx="7007384" cy="1015663"/>
          </a:xfrm>
          <a:prstGeom prst="rect">
            <a:avLst/>
          </a:prstGeom>
          <a:noFill/>
        </p:spPr>
        <p:txBody>
          <a:bodyPr wrap="square" rtlCol="0">
            <a:spAutoFit/>
          </a:bodyPr>
          <a:lstStyle/>
          <a:p>
            <a:r>
              <a:rPr lang="en-US" sz="6000" u="sng" dirty="0">
                <a:latin typeface="Copperplate Gothic Bold" panose="020E0705020206020404" pitchFamily="34" charset="0"/>
              </a:rPr>
              <a:t>CASE STUDY #7</a:t>
            </a:r>
          </a:p>
        </p:txBody>
      </p:sp>
      <p:sp>
        <p:nvSpPr>
          <p:cNvPr id="19" name="TextBox 18">
            <a:extLst>
              <a:ext uri="{FF2B5EF4-FFF2-40B4-BE49-F238E27FC236}">
                <a16:creationId xmlns:a16="http://schemas.microsoft.com/office/drawing/2014/main" id="{9B4EA76A-6F43-423A-85D9-C2A98FFE7CF5}"/>
              </a:ext>
            </a:extLst>
          </p:cNvPr>
          <p:cNvSpPr txBox="1"/>
          <p:nvPr/>
        </p:nvSpPr>
        <p:spPr>
          <a:xfrm>
            <a:off x="85074" y="5835145"/>
            <a:ext cx="8928847" cy="923330"/>
          </a:xfrm>
          <a:prstGeom prst="rect">
            <a:avLst/>
          </a:prstGeom>
          <a:noFill/>
          <a:ln w="38100">
            <a:solidFill>
              <a:schemeClr val="tx1"/>
            </a:solidFill>
          </a:ln>
        </p:spPr>
        <p:txBody>
          <a:bodyPr wrap="square">
            <a:spAutoFit/>
          </a:bodyPr>
          <a:lstStyle/>
          <a:p>
            <a:r>
              <a:rPr lang="en-US" b="1" dirty="0">
                <a:solidFill>
                  <a:srgbClr val="000000"/>
                </a:solidFill>
                <a:latin typeface="Rockwell" panose="02060603020205020403" pitchFamily="18" charset="0"/>
              </a:rPr>
              <a:t>Matt 5:32</a:t>
            </a:r>
            <a:r>
              <a:rPr lang="en-US" dirty="0">
                <a:solidFill>
                  <a:srgbClr val="000000"/>
                </a:solidFill>
                <a:latin typeface="Rockwell" panose="02060603020205020403"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but I say unto you, that every one that </a:t>
            </a:r>
            <a:r>
              <a:rPr lang="en-US" sz="1800" dirty="0" err="1">
                <a:solidFill>
                  <a:srgbClr val="000000"/>
                </a:solidFill>
                <a:effectLst/>
                <a:latin typeface="Rockwell" panose="02060603020205020403" pitchFamily="18" charset="0"/>
                <a:ea typeface="Times New Roman" panose="02020603050405020304" pitchFamily="18" charset="0"/>
              </a:rPr>
              <a:t>putteth</a:t>
            </a:r>
            <a:r>
              <a:rPr lang="en-US" sz="1800" dirty="0">
                <a:solidFill>
                  <a:srgbClr val="000000"/>
                </a:solidFill>
                <a:effectLst/>
                <a:latin typeface="Rockwell" panose="02060603020205020403" pitchFamily="18" charset="0"/>
                <a:ea typeface="Times New Roman" panose="02020603050405020304" pitchFamily="18" charset="0"/>
              </a:rPr>
              <a:t> away his wife, saving for the cause of fornication, </a:t>
            </a:r>
            <a:r>
              <a:rPr lang="en-US" sz="1800" dirty="0" err="1">
                <a:solidFill>
                  <a:srgbClr val="000000"/>
                </a:solidFill>
                <a:effectLst/>
                <a:latin typeface="Rockwell" panose="02060603020205020403" pitchFamily="18" charset="0"/>
                <a:ea typeface="Times New Roman" panose="02020603050405020304" pitchFamily="18" charset="0"/>
              </a:rPr>
              <a:t>maketh</a:t>
            </a:r>
            <a:r>
              <a:rPr lang="en-US" sz="1800" dirty="0">
                <a:solidFill>
                  <a:srgbClr val="000000"/>
                </a:solidFill>
                <a:effectLst/>
                <a:latin typeface="Rockwell" panose="02060603020205020403" pitchFamily="18" charset="0"/>
                <a:ea typeface="Times New Roman" panose="02020603050405020304" pitchFamily="18" charset="0"/>
              </a:rPr>
              <a:t> her an adulteress: and whosoever shall marry her when she is put away </a:t>
            </a:r>
            <a:r>
              <a:rPr lang="en-US" sz="1800" dirty="0" err="1">
                <a:solidFill>
                  <a:srgbClr val="000000"/>
                </a:solidFill>
                <a:effectLst/>
                <a:latin typeface="Rockwell" panose="02060603020205020403" pitchFamily="18" charset="0"/>
                <a:ea typeface="Times New Roman" panose="02020603050405020304" pitchFamily="18" charset="0"/>
              </a:rPr>
              <a:t>committeth</a:t>
            </a:r>
            <a:r>
              <a:rPr lang="en-US" sz="1800" dirty="0">
                <a:solidFill>
                  <a:srgbClr val="000000"/>
                </a:solidFill>
                <a:effectLst/>
                <a:latin typeface="Rockwell" panose="02060603020205020403" pitchFamily="18" charset="0"/>
                <a:ea typeface="Times New Roman" panose="02020603050405020304" pitchFamily="18" charset="0"/>
              </a:rPr>
              <a:t> adultery.</a:t>
            </a:r>
            <a:r>
              <a:rPr lang="en-US" dirty="0">
                <a:solidFill>
                  <a:srgbClr val="000000"/>
                </a:solidFill>
                <a:latin typeface="Rockwell" panose="02060603020205020403" pitchFamily="18" charset="0"/>
              </a:rPr>
              <a:t>”</a:t>
            </a:r>
          </a:p>
        </p:txBody>
      </p:sp>
      <p:sp>
        <p:nvSpPr>
          <p:cNvPr id="38" name="Arrow: Right 37">
            <a:extLst>
              <a:ext uri="{FF2B5EF4-FFF2-40B4-BE49-F238E27FC236}">
                <a16:creationId xmlns:a16="http://schemas.microsoft.com/office/drawing/2014/main" id="{679CFCB0-6815-4A06-A011-278BD8624FEA}"/>
              </a:ext>
            </a:extLst>
          </p:cNvPr>
          <p:cNvSpPr/>
          <p:nvPr/>
        </p:nvSpPr>
        <p:spPr>
          <a:xfrm>
            <a:off x="4999233" y="3018075"/>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1A3ED7BC-A754-4454-BA26-F5D7A6E32C60}"/>
              </a:ext>
            </a:extLst>
          </p:cNvPr>
          <p:cNvGrpSpPr/>
          <p:nvPr/>
        </p:nvGrpSpPr>
        <p:grpSpPr>
          <a:xfrm>
            <a:off x="3239613" y="2470129"/>
            <a:ext cx="1753773" cy="1511951"/>
            <a:chOff x="4386406" y="1901227"/>
            <a:chExt cx="1503138" cy="2412872"/>
          </a:xfrm>
        </p:grpSpPr>
        <p:sp>
          <p:nvSpPr>
            <p:cNvPr id="39" name="Rectangle: Rounded Corners 38">
              <a:extLst>
                <a:ext uri="{FF2B5EF4-FFF2-40B4-BE49-F238E27FC236}">
                  <a16:creationId xmlns:a16="http://schemas.microsoft.com/office/drawing/2014/main" id="{007C8C04-2EEB-4796-8D54-C70B3FBD1545}"/>
                </a:ext>
              </a:extLst>
            </p:cNvPr>
            <p:cNvSpPr/>
            <p:nvPr/>
          </p:nvSpPr>
          <p:spPr>
            <a:xfrm>
              <a:off x="4399986" y="1901227"/>
              <a:ext cx="1489558" cy="207391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4E0F2484-88F9-4168-8DDC-53AA41E16863}"/>
                </a:ext>
              </a:extLst>
            </p:cNvPr>
            <p:cNvSpPr txBox="1"/>
            <p:nvPr/>
          </p:nvSpPr>
          <p:spPr>
            <a:xfrm>
              <a:off x="4386406" y="1956481"/>
              <a:ext cx="1494084" cy="2357618"/>
            </a:xfrm>
            <a:prstGeom prst="rect">
              <a:avLst/>
            </a:prstGeom>
            <a:noFill/>
          </p:spPr>
          <p:txBody>
            <a:bodyPr wrap="square">
              <a:spAutoFit/>
            </a:bodyPr>
            <a:lstStyle/>
            <a:p>
              <a:pPr algn="ctr"/>
              <a:r>
                <a:rPr lang="en-US" dirty="0">
                  <a:solidFill>
                    <a:schemeClr val="bg1"/>
                  </a:solidFill>
                  <a:latin typeface="Rockwell" panose="02060603020205020403" pitchFamily="18" charset="0"/>
                </a:rPr>
                <a:t>MAN DIVORCES WIFE FOR FORNICATION</a:t>
              </a:r>
              <a:endParaRPr lang="en-US" dirty="0"/>
            </a:p>
          </p:txBody>
        </p:sp>
      </p:grpSp>
      <p:grpSp>
        <p:nvGrpSpPr>
          <p:cNvPr id="53" name="Group 52">
            <a:extLst>
              <a:ext uri="{FF2B5EF4-FFF2-40B4-BE49-F238E27FC236}">
                <a16:creationId xmlns:a16="http://schemas.microsoft.com/office/drawing/2014/main" id="{A35E2426-40AD-4408-A5FA-970C272DED1C}"/>
              </a:ext>
            </a:extLst>
          </p:cNvPr>
          <p:cNvGrpSpPr/>
          <p:nvPr/>
        </p:nvGrpSpPr>
        <p:grpSpPr>
          <a:xfrm>
            <a:off x="5166150" y="2741541"/>
            <a:ext cx="1551865" cy="808220"/>
            <a:chOff x="333469" y="3330166"/>
            <a:chExt cx="2214265" cy="544715"/>
          </a:xfrm>
          <a:solidFill>
            <a:srgbClr val="FF99FF"/>
          </a:solidFill>
        </p:grpSpPr>
        <p:sp>
          <p:nvSpPr>
            <p:cNvPr id="54" name="Rectangle: Rounded Corners 53">
              <a:extLst>
                <a:ext uri="{FF2B5EF4-FFF2-40B4-BE49-F238E27FC236}">
                  <a16:creationId xmlns:a16="http://schemas.microsoft.com/office/drawing/2014/main" id="{81EE2ADB-D683-469D-8281-B1E5E9EBA722}"/>
                </a:ext>
              </a:extLst>
            </p:cNvPr>
            <p:cNvSpPr/>
            <p:nvPr/>
          </p:nvSpPr>
          <p:spPr>
            <a:xfrm>
              <a:off x="333469" y="3330166"/>
              <a:ext cx="2214265" cy="544715"/>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5" name="TextBox 54">
              <a:extLst>
                <a:ext uri="{FF2B5EF4-FFF2-40B4-BE49-F238E27FC236}">
                  <a16:creationId xmlns:a16="http://schemas.microsoft.com/office/drawing/2014/main" id="{952EB85B-8C65-43F9-9A2F-2847FA0BA95B}"/>
                </a:ext>
              </a:extLst>
            </p:cNvPr>
            <p:cNvSpPr txBox="1"/>
            <p:nvPr/>
          </p:nvSpPr>
          <p:spPr>
            <a:xfrm>
              <a:off x="401097" y="3366382"/>
              <a:ext cx="2121682" cy="417662"/>
            </a:xfrm>
            <a:prstGeom prst="rect">
              <a:avLst/>
            </a:prstGeom>
            <a:grpFill/>
          </p:spPr>
          <p:txBody>
            <a:bodyPr wrap="square" rtlCol="0">
              <a:spAutoFit/>
            </a:bodyPr>
            <a:lstStyle/>
            <a:p>
              <a:pPr algn="ctr"/>
              <a:r>
                <a:rPr lang="en-US" dirty="0">
                  <a:solidFill>
                    <a:schemeClr val="bg1"/>
                  </a:solidFill>
                  <a:latin typeface="Rockwell" panose="02060603020205020403" pitchFamily="18" charset="0"/>
                </a:rPr>
                <a:t>WOMAN</a:t>
              </a:r>
            </a:p>
            <a:p>
              <a:pPr algn="ctr"/>
              <a:r>
                <a:rPr lang="en-US" dirty="0">
                  <a:solidFill>
                    <a:schemeClr val="bg1"/>
                  </a:solidFill>
                  <a:latin typeface="Rockwell" panose="02060603020205020403" pitchFamily="18" charset="0"/>
                </a:rPr>
                <a:t>REMARRIES</a:t>
              </a:r>
            </a:p>
          </p:txBody>
        </p:sp>
      </p:grpSp>
      <p:grpSp>
        <p:nvGrpSpPr>
          <p:cNvPr id="60" name="Group 59">
            <a:extLst>
              <a:ext uri="{FF2B5EF4-FFF2-40B4-BE49-F238E27FC236}">
                <a16:creationId xmlns:a16="http://schemas.microsoft.com/office/drawing/2014/main" id="{E1F7771D-5167-4944-94B6-9BB0D12DE4A3}"/>
              </a:ext>
            </a:extLst>
          </p:cNvPr>
          <p:cNvGrpSpPr/>
          <p:nvPr/>
        </p:nvGrpSpPr>
        <p:grpSpPr>
          <a:xfrm>
            <a:off x="6859433" y="2896480"/>
            <a:ext cx="1513761" cy="456511"/>
            <a:chOff x="3884" y="3330166"/>
            <a:chExt cx="2543851" cy="544715"/>
          </a:xfrm>
          <a:solidFill>
            <a:schemeClr val="accent2"/>
          </a:solidFill>
        </p:grpSpPr>
        <p:sp>
          <p:nvSpPr>
            <p:cNvPr id="61" name="Rectangle: Rounded Corners 60">
              <a:extLst>
                <a:ext uri="{FF2B5EF4-FFF2-40B4-BE49-F238E27FC236}">
                  <a16:creationId xmlns:a16="http://schemas.microsoft.com/office/drawing/2014/main" id="{72E902B2-D280-417F-B5D4-B41DA9B1C9A6}"/>
                </a:ext>
              </a:extLst>
            </p:cNvPr>
            <p:cNvSpPr/>
            <p:nvPr/>
          </p:nvSpPr>
          <p:spPr>
            <a:xfrm>
              <a:off x="3884" y="3330166"/>
              <a:ext cx="2543851" cy="544715"/>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62" name="TextBox 61">
              <a:extLst>
                <a:ext uri="{FF2B5EF4-FFF2-40B4-BE49-F238E27FC236}">
                  <a16:creationId xmlns:a16="http://schemas.microsoft.com/office/drawing/2014/main" id="{0F4E4286-E2B5-455E-B363-45EBBCA9E1F8}"/>
                </a:ext>
              </a:extLst>
            </p:cNvPr>
            <p:cNvSpPr txBox="1"/>
            <p:nvPr/>
          </p:nvSpPr>
          <p:spPr>
            <a:xfrm>
              <a:off x="3884" y="3366382"/>
              <a:ext cx="2503630" cy="400110"/>
            </a:xfrm>
            <a:prstGeom prst="rect">
              <a:avLst/>
            </a:prstGeom>
            <a:grpFill/>
          </p:spPr>
          <p:txBody>
            <a:bodyPr wrap="square" rtlCol="0">
              <a:spAutoFit/>
            </a:bodyPr>
            <a:lstStyle/>
            <a:p>
              <a:r>
                <a:rPr lang="en-US" sz="2000" dirty="0">
                  <a:solidFill>
                    <a:schemeClr val="bg1"/>
                  </a:solidFill>
                  <a:latin typeface="Rockwell" panose="02060603020205020403" pitchFamily="18" charset="0"/>
                </a:rPr>
                <a:t>ADULTERY</a:t>
              </a:r>
            </a:p>
          </p:txBody>
        </p:sp>
      </p:grpSp>
      <p:sp>
        <p:nvSpPr>
          <p:cNvPr id="63" name="Arrow: Right 62">
            <a:extLst>
              <a:ext uri="{FF2B5EF4-FFF2-40B4-BE49-F238E27FC236}">
                <a16:creationId xmlns:a16="http://schemas.microsoft.com/office/drawing/2014/main" id="{620E3E3F-8365-4D5C-A87D-292B97B5BA3A}"/>
              </a:ext>
            </a:extLst>
          </p:cNvPr>
          <p:cNvSpPr/>
          <p:nvPr/>
        </p:nvSpPr>
        <p:spPr>
          <a:xfrm>
            <a:off x="6714215" y="3020005"/>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a:extLst>
              <a:ext uri="{FF2B5EF4-FFF2-40B4-BE49-F238E27FC236}">
                <a16:creationId xmlns:a16="http://schemas.microsoft.com/office/drawing/2014/main" id="{F2D09A3F-348F-46CA-992A-A450B56FB3DB}"/>
              </a:ext>
            </a:extLst>
          </p:cNvPr>
          <p:cNvGrpSpPr/>
          <p:nvPr/>
        </p:nvGrpSpPr>
        <p:grpSpPr>
          <a:xfrm>
            <a:off x="5181430" y="3582863"/>
            <a:ext cx="1548160" cy="461724"/>
            <a:chOff x="325925" y="1195057"/>
            <a:chExt cx="1939097" cy="633741"/>
          </a:xfrm>
          <a:solidFill>
            <a:srgbClr val="00B0F0"/>
          </a:solidFill>
        </p:grpSpPr>
        <p:sp>
          <p:nvSpPr>
            <p:cNvPr id="66" name="Rectangle: Rounded Corners 65">
              <a:extLst>
                <a:ext uri="{FF2B5EF4-FFF2-40B4-BE49-F238E27FC236}">
                  <a16:creationId xmlns:a16="http://schemas.microsoft.com/office/drawing/2014/main" id="{5CC1F202-D97B-4D12-8EFA-2FA5FFD39383}"/>
                </a:ext>
              </a:extLst>
            </p:cNvPr>
            <p:cNvSpPr/>
            <p:nvPr/>
          </p:nvSpPr>
          <p:spPr>
            <a:xfrm>
              <a:off x="325925" y="1195057"/>
              <a:ext cx="1939097" cy="63374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F7B97000-F8D7-44FD-8B93-7360AC899673}"/>
                </a:ext>
              </a:extLst>
            </p:cNvPr>
            <p:cNvSpPr txBox="1"/>
            <p:nvPr/>
          </p:nvSpPr>
          <p:spPr>
            <a:xfrm>
              <a:off x="843370" y="1256405"/>
              <a:ext cx="986728" cy="506928"/>
            </a:xfrm>
            <a:prstGeom prst="rect">
              <a:avLst/>
            </a:prstGeom>
            <a:grpFill/>
          </p:spPr>
          <p:txBody>
            <a:bodyPr wrap="square" rtlCol="0">
              <a:spAutoFit/>
            </a:bodyPr>
            <a:lstStyle/>
            <a:p>
              <a:r>
                <a:rPr lang="en-US" dirty="0">
                  <a:solidFill>
                    <a:schemeClr val="bg1"/>
                  </a:solidFill>
                  <a:latin typeface="Rockwell" panose="02060603020205020403" pitchFamily="18" charset="0"/>
                </a:rPr>
                <a:t>MAN</a:t>
              </a:r>
            </a:p>
          </p:txBody>
        </p:sp>
      </p:grpSp>
      <p:grpSp>
        <p:nvGrpSpPr>
          <p:cNvPr id="71" name="Group 70">
            <a:extLst>
              <a:ext uri="{FF2B5EF4-FFF2-40B4-BE49-F238E27FC236}">
                <a16:creationId xmlns:a16="http://schemas.microsoft.com/office/drawing/2014/main" id="{67BDD4AB-7514-4B57-958F-BFA0879EEBB7}"/>
              </a:ext>
            </a:extLst>
          </p:cNvPr>
          <p:cNvGrpSpPr/>
          <p:nvPr/>
        </p:nvGrpSpPr>
        <p:grpSpPr>
          <a:xfrm>
            <a:off x="6872936" y="3558166"/>
            <a:ext cx="1513761" cy="456511"/>
            <a:chOff x="3884" y="3330166"/>
            <a:chExt cx="2543851" cy="544715"/>
          </a:xfrm>
          <a:solidFill>
            <a:schemeClr val="accent2"/>
          </a:solidFill>
        </p:grpSpPr>
        <p:sp>
          <p:nvSpPr>
            <p:cNvPr id="72" name="Rectangle: Rounded Corners 71">
              <a:extLst>
                <a:ext uri="{FF2B5EF4-FFF2-40B4-BE49-F238E27FC236}">
                  <a16:creationId xmlns:a16="http://schemas.microsoft.com/office/drawing/2014/main" id="{A7962E73-B68B-4E5D-8D91-133FD37ED507}"/>
                </a:ext>
              </a:extLst>
            </p:cNvPr>
            <p:cNvSpPr/>
            <p:nvPr/>
          </p:nvSpPr>
          <p:spPr>
            <a:xfrm>
              <a:off x="3884" y="3330166"/>
              <a:ext cx="2543851" cy="544715"/>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3" name="TextBox 72">
              <a:extLst>
                <a:ext uri="{FF2B5EF4-FFF2-40B4-BE49-F238E27FC236}">
                  <a16:creationId xmlns:a16="http://schemas.microsoft.com/office/drawing/2014/main" id="{4A1E61FF-AC18-4F92-BE8D-42A5F2CCDAEC}"/>
                </a:ext>
              </a:extLst>
            </p:cNvPr>
            <p:cNvSpPr txBox="1"/>
            <p:nvPr/>
          </p:nvSpPr>
          <p:spPr>
            <a:xfrm>
              <a:off x="3884" y="3366382"/>
              <a:ext cx="2503630" cy="400110"/>
            </a:xfrm>
            <a:prstGeom prst="rect">
              <a:avLst/>
            </a:prstGeom>
            <a:grpFill/>
          </p:spPr>
          <p:txBody>
            <a:bodyPr wrap="square" rtlCol="0">
              <a:spAutoFit/>
            </a:bodyPr>
            <a:lstStyle/>
            <a:p>
              <a:r>
                <a:rPr lang="en-US" sz="2000" dirty="0">
                  <a:solidFill>
                    <a:schemeClr val="bg1"/>
                  </a:solidFill>
                  <a:latin typeface="Rockwell" panose="02060603020205020403" pitchFamily="18" charset="0"/>
                </a:rPr>
                <a:t>ADULTERY</a:t>
              </a:r>
            </a:p>
          </p:txBody>
        </p:sp>
      </p:grpSp>
      <p:sp>
        <p:nvSpPr>
          <p:cNvPr id="74" name="Arrow: Right 73">
            <a:extLst>
              <a:ext uri="{FF2B5EF4-FFF2-40B4-BE49-F238E27FC236}">
                <a16:creationId xmlns:a16="http://schemas.microsoft.com/office/drawing/2014/main" id="{10E5D960-FD45-45F3-95D0-3D77B5F95CA8}"/>
              </a:ext>
            </a:extLst>
          </p:cNvPr>
          <p:cNvSpPr/>
          <p:nvPr/>
        </p:nvSpPr>
        <p:spPr>
          <a:xfrm>
            <a:off x="6727718" y="3681691"/>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8529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D85734-BF69-40A1-A728-C9ABE5F2FABD}"/>
              </a:ext>
            </a:extLst>
          </p:cNvPr>
          <p:cNvGrpSpPr/>
          <p:nvPr/>
        </p:nvGrpSpPr>
        <p:grpSpPr>
          <a:xfrm>
            <a:off x="93516" y="1046398"/>
            <a:ext cx="1168126" cy="461724"/>
            <a:chOff x="325925" y="1195057"/>
            <a:chExt cx="1939097" cy="633741"/>
          </a:xfrm>
        </p:grpSpPr>
        <p:sp>
          <p:nvSpPr>
            <p:cNvPr id="2" name="Rectangle: Rounded Corners 1">
              <a:extLst>
                <a:ext uri="{FF2B5EF4-FFF2-40B4-BE49-F238E27FC236}">
                  <a16:creationId xmlns:a16="http://schemas.microsoft.com/office/drawing/2014/main" id="{95C7623D-A65F-4C52-BC33-F7991E8A6F34}"/>
                </a:ext>
              </a:extLst>
            </p:cNvPr>
            <p:cNvSpPr/>
            <p:nvPr/>
          </p:nvSpPr>
          <p:spPr>
            <a:xfrm>
              <a:off x="325925" y="1195057"/>
              <a:ext cx="1939097"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F645EF-C175-4282-901A-BBE83F9DA516}"/>
                </a:ext>
              </a:extLst>
            </p:cNvPr>
            <p:cNvSpPr txBox="1"/>
            <p:nvPr/>
          </p:nvSpPr>
          <p:spPr>
            <a:xfrm>
              <a:off x="683897" y="1256405"/>
              <a:ext cx="1049290" cy="506928"/>
            </a:xfrm>
            <a:prstGeom prst="rect">
              <a:avLst/>
            </a:prstGeom>
            <a:noFill/>
          </p:spPr>
          <p:txBody>
            <a:bodyPr wrap="none" rtlCol="0">
              <a:spAutoFit/>
            </a:bodyPr>
            <a:lstStyle/>
            <a:p>
              <a:r>
                <a:rPr lang="en-US" dirty="0">
                  <a:solidFill>
                    <a:schemeClr val="bg1"/>
                  </a:solidFill>
                  <a:latin typeface="Rockwell" panose="02060603020205020403" pitchFamily="18" charset="0"/>
                </a:rPr>
                <a:t>MAN</a:t>
              </a:r>
            </a:p>
          </p:txBody>
        </p:sp>
      </p:grpSp>
      <p:grpSp>
        <p:nvGrpSpPr>
          <p:cNvPr id="8" name="Group 7">
            <a:extLst>
              <a:ext uri="{FF2B5EF4-FFF2-40B4-BE49-F238E27FC236}">
                <a16:creationId xmlns:a16="http://schemas.microsoft.com/office/drawing/2014/main" id="{1C7522AF-E9A5-4E9B-8E70-A5B260963CD9}"/>
              </a:ext>
            </a:extLst>
          </p:cNvPr>
          <p:cNvGrpSpPr/>
          <p:nvPr/>
        </p:nvGrpSpPr>
        <p:grpSpPr>
          <a:xfrm>
            <a:off x="89903" y="2509029"/>
            <a:ext cx="1183313" cy="454181"/>
            <a:chOff x="333469" y="3330166"/>
            <a:chExt cx="1932734" cy="454181"/>
          </a:xfrm>
        </p:grpSpPr>
        <p:sp>
          <p:nvSpPr>
            <p:cNvPr id="3" name="Rectangle: Rounded Corners 2">
              <a:extLst>
                <a:ext uri="{FF2B5EF4-FFF2-40B4-BE49-F238E27FC236}">
                  <a16:creationId xmlns:a16="http://schemas.microsoft.com/office/drawing/2014/main" id="{830F7676-5D7A-498F-B8B9-DF596AE93FE7}"/>
                </a:ext>
              </a:extLst>
            </p:cNvPr>
            <p:cNvSpPr/>
            <p:nvPr/>
          </p:nvSpPr>
          <p:spPr>
            <a:xfrm>
              <a:off x="333469" y="3330166"/>
              <a:ext cx="1932734" cy="454181"/>
            </a:xfrm>
            <a:prstGeom prst="roundRect">
              <a:avLst/>
            </a:prstGeom>
            <a:solidFill>
              <a:srgbClr val="FF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F823C55B-829B-4759-BE59-372546585E25}"/>
                </a:ext>
              </a:extLst>
            </p:cNvPr>
            <p:cNvSpPr txBox="1"/>
            <p:nvPr/>
          </p:nvSpPr>
          <p:spPr>
            <a:xfrm>
              <a:off x="375758" y="3377957"/>
              <a:ext cx="1813339" cy="369332"/>
            </a:xfrm>
            <a:prstGeom prst="rect">
              <a:avLst/>
            </a:prstGeom>
            <a:noFill/>
          </p:spPr>
          <p:txBody>
            <a:bodyPr wrap="square" rtlCol="0">
              <a:spAutoFit/>
            </a:bodyPr>
            <a:lstStyle/>
            <a:p>
              <a:r>
                <a:rPr lang="en-US" dirty="0">
                  <a:solidFill>
                    <a:schemeClr val="bg1"/>
                  </a:solidFill>
                  <a:latin typeface="Rockwell" panose="02060603020205020403" pitchFamily="18" charset="0"/>
                </a:rPr>
                <a:t>WOMAN</a:t>
              </a:r>
            </a:p>
          </p:txBody>
        </p:sp>
      </p:grpSp>
      <p:grpSp>
        <p:nvGrpSpPr>
          <p:cNvPr id="10" name="Group 9">
            <a:extLst>
              <a:ext uri="{FF2B5EF4-FFF2-40B4-BE49-F238E27FC236}">
                <a16:creationId xmlns:a16="http://schemas.microsoft.com/office/drawing/2014/main" id="{9EA8F409-8965-4872-9550-8DBF8518CB51}"/>
              </a:ext>
            </a:extLst>
          </p:cNvPr>
          <p:cNvGrpSpPr/>
          <p:nvPr/>
        </p:nvGrpSpPr>
        <p:grpSpPr>
          <a:xfrm>
            <a:off x="1021026" y="1784751"/>
            <a:ext cx="1444955" cy="472289"/>
            <a:chOff x="3386000" y="2298071"/>
            <a:chExt cx="1501644" cy="472289"/>
          </a:xfrm>
        </p:grpSpPr>
        <p:sp>
          <p:nvSpPr>
            <p:cNvPr id="6" name="Rectangle: Rounded Corners 5">
              <a:extLst>
                <a:ext uri="{FF2B5EF4-FFF2-40B4-BE49-F238E27FC236}">
                  <a16:creationId xmlns:a16="http://schemas.microsoft.com/office/drawing/2014/main" id="{FFF9B64E-B385-4255-A1B4-410F87849934}"/>
                </a:ext>
              </a:extLst>
            </p:cNvPr>
            <p:cNvSpPr/>
            <p:nvPr/>
          </p:nvSpPr>
          <p:spPr>
            <a:xfrm>
              <a:off x="3386000" y="2298071"/>
              <a:ext cx="1495543" cy="47228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20C481F-8C5C-4A0F-AA03-21BE2F5B795E}"/>
                </a:ext>
              </a:extLst>
            </p:cNvPr>
            <p:cNvSpPr txBox="1"/>
            <p:nvPr/>
          </p:nvSpPr>
          <p:spPr>
            <a:xfrm>
              <a:off x="3410338" y="2345863"/>
              <a:ext cx="1477306" cy="369332"/>
            </a:xfrm>
            <a:prstGeom prst="rect">
              <a:avLst/>
            </a:prstGeom>
            <a:noFill/>
          </p:spPr>
          <p:txBody>
            <a:bodyPr wrap="square" rtlCol="0">
              <a:spAutoFit/>
            </a:bodyPr>
            <a:lstStyle/>
            <a:p>
              <a:r>
                <a:rPr lang="en-US" dirty="0">
                  <a:solidFill>
                    <a:schemeClr val="bg1"/>
                  </a:solidFill>
                  <a:latin typeface="Rockwell" panose="02060603020205020403" pitchFamily="18" charset="0"/>
                </a:rPr>
                <a:t>MARRIAGE</a:t>
              </a:r>
            </a:p>
          </p:txBody>
        </p:sp>
      </p:grpSp>
      <p:sp>
        <p:nvSpPr>
          <p:cNvPr id="11" name="Arrow: Right 10">
            <a:extLst>
              <a:ext uri="{FF2B5EF4-FFF2-40B4-BE49-F238E27FC236}">
                <a16:creationId xmlns:a16="http://schemas.microsoft.com/office/drawing/2014/main" id="{1A2148F8-B599-4AA8-9F09-AB43EBB2CD93}"/>
              </a:ext>
            </a:extLst>
          </p:cNvPr>
          <p:cNvSpPr/>
          <p:nvPr/>
        </p:nvSpPr>
        <p:spPr>
          <a:xfrm rot="3754135">
            <a:off x="1146302" y="1509490"/>
            <a:ext cx="276512" cy="23880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6D5E8CF1-BCF6-4592-BC79-7E34845F22BA}"/>
              </a:ext>
            </a:extLst>
          </p:cNvPr>
          <p:cNvSpPr/>
          <p:nvPr/>
        </p:nvSpPr>
        <p:spPr>
          <a:xfrm rot="18031879">
            <a:off x="1148633" y="2272089"/>
            <a:ext cx="275622" cy="22702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6E775C73-0590-417D-BC7D-350A5FFBA18C}"/>
              </a:ext>
            </a:extLst>
          </p:cNvPr>
          <p:cNvSpPr/>
          <p:nvPr/>
        </p:nvSpPr>
        <p:spPr>
          <a:xfrm>
            <a:off x="2437464" y="1900943"/>
            <a:ext cx="215520"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60C0ECF-41CE-4C85-BACD-B0AB5DA5E805}"/>
              </a:ext>
            </a:extLst>
          </p:cNvPr>
          <p:cNvSpPr txBox="1"/>
          <p:nvPr/>
        </p:nvSpPr>
        <p:spPr>
          <a:xfrm>
            <a:off x="1104521" y="0"/>
            <a:ext cx="7007384" cy="1015663"/>
          </a:xfrm>
          <a:prstGeom prst="rect">
            <a:avLst/>
          </a:prstGeom>
          <a:noFill/>
        </p:spPr>
        <p:txBody>
          <a:bodyPr wrap="square" rtlCol="0">
            <a:spAutoFit/>
          </a:bodyPr>
          <a:lstStyle/>
          <a:p>
            <a:r>
              <a:rPr lang="en-US" sz="6000" u="sng" dirty="0">
                <a:latin typeface="Copperplate Gothic Bold" panose="020E0705020206020404" pitchFamily="34" charset="0"/>
              </a:rPr>
              <a:t>CASE STUDY #8</a:t>
            </a:r>
          </a:p>
        </p:txBody>
      </p:sp>
      <p:sp>
        <p:nvSpPr>
          <p:cNvPr id="19" name="TextBox 18">
            <a:extLst>
              <a:ext uri="{FF2B5EF4-FFF2-40B4-BE49-F238E27FC236}">
                <a16:creationId xmlns:a16="http://schemas.microsoft.com/office/drawing/2014/main" id="{9B4EA76A-6F43-423A-85D9-C2A98FFE7CF5}"/>
              </a:ext>
            </a:extLst>
          </p:cNvPr>
          <p:cNvSpPr txBox="1"/>
          <p:nvPr/>
        </p:nvSpPr>
        <p:spPr>
          <a:xfrm>
            <a:off x="96648" y="3182452"/>
            <a:ext cx="8928847" cy="3539430"/>
          </a:xfrm>
          <a:prstGeom prst="rect">
            <a:avLst/>
          </a:prstGeom>
          <a:noFill/>
          <a:ln w="38100">
            <a:solidFill>
              <a:schemeClr val="tx1"/>
            </a:solidFill>
          </a:ln>
        </p:spPr>
        <p:txBody>
          <a:bodyPr wrap="square">
            <a:spAutoFit/>
          </a:bodyPr>
          <a:lstStyle/>
          <a:p>
            <a:r>
              <a:rPr lang="en-US" sz="1600" b="1" dirty="0">
                <a:solidFill>
                  <a:srgbClr val="000000"/>
                </a:solidFill>
                <a:latin typeface="Rockwell" panose="02060603020205020403" pitchFamily="18" charset="0"/>
              </a:rPr>
              <a:t>Matt 19:9</a:t>
            </a:r>
            <a:r>
              <a:rPr lang="en-US" sz="1600" dirty="0">
                <a:solidFill>
                  <a:srgbClr val="000000"/>
                </a:solidFill>
                <a:latin typeface="Rockwell" panose="02060603020205020403" pitchFamily="18" charset="0"/>
              </a:rPr>
              <a:t> – “</a:t>
            </a:r>
            <a:r>
              <a:rPr lang="en-US" sz="1600" dirty="0">
                <a:solidFill>
                  <a:srgbClr val="000000"/>
                </a:solidFill>
                <a:effectLst/>
                <a:latin typeface="Rockwell" panose="02060603020205020403" pitchFamily="18" charset="0"/>
                <a:ea typeface="Times New Roman" panose="02020603050405020304" pitchFamily="18" charset="0"/>
              </a:rPr>
              <a:t>And I say unto you, Whosoever shall put away his wife, except for fornication, and shall marry another, committeth adultery: and he that </a:t>
            </a:r>
            <a:r>
              <a:rPr lang="en-US" sz="1600" dirty="0" err="1">
                <a:solidFill>
                  <a:srgbClr val="000000"/>
                </a:solidFill>
                <a:effectLst/>
                <a:latin typeface="Rockwell" panose="02060603020205020403" pitchFamily="18" charset="0"/>
                <a:ea typeface="Times New Roman" panose="02020603050405020304" pitchFamily="18" charset="0"/>
              </a:rPr>
              <a:t>marrieth</a:t>
            </a:r>
            <a:r>
              <a:rPr lang="en-US" sz="1600" dirty="0">
                <a:solidFill>
                  <a:srgbClr val="000000"/>
                </a:solidFill>
                <a:effectLst/>
                <a:latin typeface="Rockwell" panose="02060603020205020403" pitchFamily="18" charset="0"/>
                <a:ea typeface="Times New Roman" panose="02020603050405020304" pitchFamily="18" charset="0"/>
              </a:rPr>
              <a:t> her when she is put away committeth adultery.</a:t>
            </a:r>
            <a:r>
              <a:rPr lang="en-US" sz="1600" dirty="0">
                <a:solidFill>
                  <a:srgbClr val="000000"/>
                </a:solidFill>
                <a:latin typeface="Rockwell" panose="02060603020205020403" pitchFamily="18" charset="0"/>
              </a:rPr>
              <a:t>”</a:t>
            </a:r>
          </a:p>
          <a:p>
            <a:endParaRPr lang="en-US" sz="1600" dirty="0">
              <a:solidFill>
                <a:srgbClr val="000000"/>
              </a:solidFill>
              <a:latin typeface="Rockwell" panose="02060603020205020403" pitchFamily="18" charset="0"/>
            </a:endParaRPr>
          </a:p>
          <a:p>
            <a:endParaRPr lang="en-US" sz="1600" dirty="0">
              <a:solidFill>
                <a:srgbClr val="000000"/>
              </a:solidFill>
              <a:latin typeface="Rockwell" panose="02060603020205020403" pitchFamily="18" charset="0"/>
            </a:endParaRPr>
          </a:p>
          <a:p>
            <a:endParaRPr lang="en-US" sz="1600" dirty="0">
              <a:solidFill>
                <a:srgbClr val="000000"/>
              </a:solidFill>
              <a:latin typeface="Rockwell" panose="02060603020205020403" pitchFamily="18" charset="0"/>
            </a:endParaRPr>
          </a:p>
          <a:p>
            <a:endParaRPr lang="en-US" sz="1600" dirty="0">
              <a:solidFill>
                <a:srgbClr val="000000"/>
              </a:solidFill>
              <a:latin typeface="Rockwell" panose="02060603020205020403" pitchFamily="18" charset="0"/>
            </a:endParaRPr>
          </a:p>
          <a:p>
            <a:endParaRPr lang="en-US" sz="1600" dirty="0">
              <a:solidFill>
                <a:srgbClr val="000000"/>
              </a:solidFill>
              <a:latin typeface="Rockwell" panose="02060603020205020403" pitchFamily="18" charset="0"/>
            </a:endParaRPr>
          </a:p>
          <a:p>
            <a:endParaRPr lang="en-US" sz="1600" dirty="0">
              <a:solidFill>
                <a:srgbClr val="000000"/>
              </a:solidFill>
              <a:latin typeface="Rockwell" panose="02060603020205020403" pitchFamily="18" charset="0"/>
            </a:endParaRPr>
          </a:p>
          <a:p>
            <a:endParaRPr lang="en-US" sz="1600" dirty="0">
              <a:solidFill>
                <a:srgbClr val="000000"/>
              </a:solidFill>
              <a:latin typeface="Rockwell" panose="02060603020205020403" pitchFamily="18" charset="0"/>
            </a:endParaRPr>
          </a:p>
          <a:p>
            <a:endParaRPr lang="en-US" sz="1600" dirty="0">
              <a:solidFill>
                <a:srgbClr val="000000"/>
              </a:solidFill>
              <a:latin typeface="Rockwell" panose="02060603020205020403" pitchFamily="18" charset="0"/>
            </a:endParaRPr>
          </a:p>
          <a:p>
            <a:endParaRPr lang="en-US" sz="1600" dirty="0">
              <a:solidFill>
                <a:srgbClr val="000000"/>
              </a:solidFill>
              <a:latin typeface="Rockwell" panose="02060603020205020403" pitchFamily="18" charset="0"/>
            </a:endParaRPr>
          </a:p>
          <a:p>
            <a:endParaRPr lang="en-US" sz="800" dirty="0">
              <a:solidFill>
                <a:srgbClr val="000000"/>
              </a:solidFill>
              <a:latin typeface="Rockwell" panose="02060603020205020403" pitchFamily="18" charset="0"/>
            </a:endParaRPr>
          </a:p>
          <a:p>
            <a:endParaRPr lang="en-US" sz="800" dirty="0">
              <a:solidFill>
                <a:srgbClr val="000000"/>
              </a:solidFill>
              <a:latin typeface="Rockwell" panose="02060603020205020403" pitchFamily="18" charset="0"/>
            </a:endParaRPr>
          </a:p>
          <a:p>
            <a:endParaRPr lang="en-US" sz="1600" dirty="0">
              <a:solidFill>
                <a:srgbClr val="000000"/>
              </a:solidFill>
              <a:latin typeface="Rockwell" panose="02060603020205020403" pitchFamily="18" charset="0"/>
            </a:endParaRPr>
          </a:p>
        </p:txBody>
      </p:sp>
      <p:sp>
        <p:nvSpPr>
          <p:cNvPr id="38" name="Arrow: Right 37">
            <a:extLst>
              <a:ext uri="{FF2B5EF4-FFF2-40B4-BE49-F238E27FC236}">
                <a16:creationId xmlns:a16="http://schemas.microsoft.com/office/drawing/2014/main" id="{679CFCB0-6815-4A06-A011-278BD8624FEA}"/>
              </a:ext>
            </a:extLst>
          </p:cNvPr>
          <p:cNvSpPr/>
          <p:nvPr/>
        </p:nvSpPr>
        <p:spPr>
          <a:xfrm>
            <a:off x="4392651" y="1316916"/>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A35E2426-40AD-4408-A5FA-970C272DED1C}"/>
              </a:ext>
            </a:extLst>
          </p:cNvPr>
          <p:cNvGrpSpPr/>
          <p:nvPr/>
        </p:nvGrpSpPr>
        <p:grpSpPr>
          <a:xfrm>
            <a:off x="4547995" y="2056306"/>
            <a:ext cx="1551865" cy="1050453"/>
            <a:chOff x="333469" y="3330166"/>
            <a:chExt cx="2214265" cy="750992"/>
          </a:xfrm>
          <a:solidFill>
            <a:srgbClr val="FF99FF"/>
          </a:solidFill>
        </p:grpSpPr>
        <p:sp>
          <p:nvSpPr>
            <p:cNvPr id="54" name="Rectangle: Rounded Corners 53">
              <a:extLst>
                <a:ext uri="{FF2B5EF4-FFF2-40B4-BE49-F238E27FC236}">
                  <a16:creationId xmlns:a16="http://schemas.microsoft.com/office/drawing/2014/main" id="{81EE2ADB-D683-469D-8281-B1E5E9EBA722}"/>
                </a:ext>
              </a:extLst>
            </p:cNvPr>
            <p:cNvSpPr/>
            <p:nvPr/>
          </p:nvSpPr>
          <p:spPr>
            <a:xfrm>
              <a:off x="333469" y="3330166"/>
              <a:ext cx="2214265" cy="750992"/>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5" name="TextBox 54">
              <a:extLst>
                <a:ext uri="{FF2B5EF4-FFF2-40B4-BE49-F238E27FC236}">
                  <a16:creationId xmlns:a16="http://schemas.microsoft.com/office/drawing/2014/main" id="{952EB85B-8C65-43F9-9A2F-2847FA0BA95B}"/>
                </a:ext>
              </a:extLst>
            </p:cNvPr>
            <p:cNvSpPr txBox="1"/>
            <p:nvPr/>
          </p:nvSpPr>
          <p:spPr>
            <a:xfrm>
              <a:off x="401097" y="3366382"/>
              <a:ext cx="2121682" cy="660109"/>
            </a:xfrm>
            <a:prstGeom prst="rect">
              <a:avLst/>
            </a:prstGeom>
            <a:grpFill/>
          </p:spPr>
          <p:txBody>
            <a:bodyPr wrap="square" rtlCol="0">
              <a:spAutoFit/>
            </a:bodyPr>
            <a:lstStyle/>
            <a:p>
              <a:pPr algn="ctr"/>
              <a:r>
                <a:rPr lang="en-US" dirty="0">
                  <a:solidFill>
                    <a:schemeClr val="bg1"/>
                  </a:solidFill>
                  <a:latin typeface="Rockwell" panose="02060603020205020403" pitchFamily="18" charset="0"/>
                </a:rPr>
                <a:t>WOMAN</a:t>
              </a:r>
            </a:p>
            <a:p>
              <a:pPr algn="ctr"/>
              <a:r>
                <a:rPr lang="en-US" dirty="0">
                  <a:solidFill>
                    <a:schemeClr val="bg1"/>
                  </a:solidFill>
                  <a:latin typeface="Rockwell" panose="02060603020205020403" pitchFamily="18" charset="0"/>
                </a:rPr>
                <a:t>REMAINS SINGLE</a:t>
              </a:r>
            </a:p>
          </p:txBody>
        </p:sp>
      </p:grpSp>
      <p:grpSp>
        <p:nvGrpSpPr>
          <p:cNvPr id="42" name="Group 41">
            <a:extLst>
              <a:ext uri="{FF2B5EF4-FFF2-40B4-BE49-F238E27FC236}">
                <a16:creationId xmlns:a16="http://schemas.microsoft.com/office/drawing/2014/main" id="{FB623B60-4C55-43A0-89CB-7F52543744A7}"/>
              </a:ext>
            </a:extLst>
          </p:cNvPr>
          <p:cNvGrpSpPr/>
          <p:nvPr/>
        </p:nvGrpSpPr>
        <p:grpSpPr>
          <a:xfrm>
            <a:off x="2644048" y="1064333"/>
            <a:ext cx="1753774" cy="1910220"/>
            <a:chOff x="4386406" y="1901227"/>
            <a:chExt cx="1503138" cy="2073910"/>
          </a:xfrm>
        </p:grpSpPr>
        <p:sp>
          <p:nvSpPr>
            <p:cNvPr id="43" name="Rectangle: Rounded Corners 42">
              <a:extLst>
                <a:ext uri="{FF2B5EF4-FFF2-40B4-BE49-F238E27FC236}">
                  <a16:creationId xmlns:a16="http://schemas.microsoft.com/office/drawing/2014/main" id="{2B5253CA-4447-4862-BD7C-A89C7EC36E1B}"/>
                </a:ext>
              </a:extLst>
            </p:cNvPr>
            <p:cNvSpPr/>
            <p:nvPr/>
          </p:nvSpPr>
          <p:spPr>
            <a:xfrm>
              <a:off x="4399986" y="1901227"/>
              <a:ext cx="1489558" cy="207391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FC1E5577-0469-4AD8-B283-3E6AE154E23D}"/>
                </a:ext>
              </a:extLst>
            </p:cNvPr>
            <p:cNvSpPr txBox="1"/>
            <p:nvPr/>
          </p:nvSpPr>
          <p:spPr>
            <a:xfrm>
              <a:off x="4386406" y="1956480"/>
              <a:ext cx="1494084" cy="1933155"/>
            </a:xfrm>
            <a:prstGeom prst="rect">
              <a:avLst/>
            </a:prstGeom>
            <a:noFill/>
          </p:spPr>
          <p:txBody>
            <a:bodyPr wrap="square">
              <a:spAutoFit/>
            </a:bodyPr>
            <a:lstStyle/>
            <a:p>
              <a:pPr algn="ctr"/>
              <a:r>
                <a:rPr lang="en-US" dirty="0">
                  <a:solidFill>
                    <a:schemeClr val="bg1"/>
                  </a:solidFill>
                  <a:latin typeface="Rockwell" panose="02060603020205020403" pitchFamily="18" charset="0"/>
                </a:rPr>
                <a:t>MAN DIVORCES WIFE FOR REASON OTHER THAN FORNICATION</a:t>
              </a:r>
              <a:endParaRPr lang="en-US" dirty="0"/>
            </a:p>
          </p:txBody>
        </p:sp>
      </p:grpSp>
      <p:grpSp>
        <p:nvGrpSpPr>
          <p:cNvPr id="48" name="Group 47">
            <a:extLst>
              <a:ext uri="{FF2B5EF4-FFF2-40B4-BE49-F238E27FC236}">
                <a16:creationId xmlns:a16="http://schemas.microsoft.com/office/drawing/2014/main" id="{69775217-CB90-40AC-A101-DB60C581802C}"/>
              </a:ext>
            </a:extLst>
          </p:cNvPr>
          <p:cNvGrpSpPr/>
          <p:nvPr/>
        </p:nvGrpSpPr>
        <p:grpSpPr>
          <a:xfrm>
            <a:off x="4551698" y="1004817"/>
            <a:ext cx="1536586" cy="1033303"/>
            <a:chOff x="325926" y="1195057"/>
            <a:chExt cx="1742239" cy="633741"/>
          </a:xfrm>
        </p:grpSpPr>
        <p:sp>
          <p:nvSpPr>
            <p:cNvPr id="49" name="Rectangle: Rounded Corners 48">
              <a:extLst>
                <a:ext uri="{FF2B5EF4-FFF2-40B4-BE49-F238E27FC236}">
                  <a16:creationId xmlns:a16="http://schemas.microsoft.com/office/drawing/2014/main" id="{749404A6-60AF-4606-8D13-AB6F4705F96C}"/>
                </a:ext>
              </a:extLst>
            </p:cNvPr>
            <p:cNvSpPr/>
            <p:nvPr/>
          </p:nvSpPr>
          <p:spPr>
            <a:xfrm>
              <a:off x="325926" y="1195057"/>
              <a:ext cx="1742239"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BAF775A1-F78E-46E6-9CB3-F78FBB1D28EC}"/>
                </a:ext>
              </a:extLst>
            </p:cNvPr>
            <p:cNvSpPr txBox="1"/>
            <p:nvPr/>
          </p:nvSpPr>
          <p:spPr>
            <a:xfrm>
              <a:off x="543126" y="1233288"/>
              <a:ext cx="1352616" cy="566293"/>
            </a:xfrm>
            <a:prstGeom prst="rect">
              <a:avLst/>
            </a:prstGeom>
            <a:noFill/>
          </p:spPr>
          <p:txBody>
            <a:bodyPr wrap="none" rtlCol="0">
              <a:spAutoFit/>
            </a:bodyPr>
            <a:lstStyle/>
            <a:p>
              <a:pPr algn="ctr"/>
              <a:r>
                <a:rPr lang="en-US" dirty="0">
                  <a:solidFill>
                    <a:schemeClr val="bg1"/>
                  </a:solidFill>
                  <a:latin typeface="Rockwell" panose="02060603020205020403" pitchFamily="18" charset="0"/>
                </a:rPr>
                <a:t>MAN</a:t>
              </a:r>
            </a:p>
            <a:p>
              <a:pPr algn="ctr"/>
              <a:r>
                <a:rPr lang="en-US" dirty="0">
                  <a:solidFill>
                    <a:schemeClr val="bg1"/>
                  </a:solidFill>
                  <a:latin typeface="Rockwell" panose="02060603020205020403" pitchFamily="18" charset="0"/>
                </a:rPr>
                <a:t>REMAINS</a:t>
              </a:r>
            </a:p>
            <a:p>
              <a:pPr algn="ctr"/>
              <a:r>
                <a:rPr lang="en-US" dirty="0">
                  <a:solidFill>
                    <a:schemeClr val="bg1"/>
                  </a:solidFill>
                  <a:latin typeface="Rockwell" panose="02060603020205020403" pitchFamily="18" charset="0"/>
                </a:rPr>
                <a:t>SINGLE</a:t>
              </a:r>
            </a:p>
          </p:txBody>
        </p:sp>
      </p:grpSp>
      <p:sp>
        <p:nvSpPr>
          <p:cNvPr id="51" name="Arrow: Right 50">
            <a:extLst>
              <a:ext uri="{FF2B5EF4-FFF2-40B4-BE49-F238E27FC236}">
                <a16:creationId xmlns:a16="http://schemas.microsoft.com/office/drawing/2014/main" id="{4C9F5CE0-DE7E-4302-BA75-E181DD989FA7}"/>
              </a:ext>
            </a:extLst>
          </p:cNvPr>
          <p:cNvSpPr/>
          <p:nvPr/>
        </p:nvSpPr>
        <p:spPr>
          <a:xfrm>
            <a:off x="4394580" y="2499463"/>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1530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D85734-BF69-40A1-A728-C9ABE5F2FABD}"/>
              </a:ext>
            </a:extLst>
          </p:cNvPr>
          <p:cNvGrpSpPr/>
          <p:nvPr/>
        </p:nvGrpSpPr>
        <p:grpSpPr>
          <a:xfrm>
            <a:off x="93516" y="1046398"/>
            <a:ext cx="1168126" cy="461724"/>
            <a:chOff x="325925" y="1195057"/>
            <a:chExt cx="1939097" cy="633741"/>
          </a:xfrm>
        </p:grpSpPr>
        <p:sp>
          <p:nvSpPr>
            <p:cNvPr id="2" name="Rectangle: Rounded Corners 1">
              <a:extLst>
                <a:ext uri="{FF2B5EF4-FFF2-40B4-BE49-F238E27FC236}">
                  <a16:creationId xmlns:a16="http://schemas.microsoft.com/office/drawing/2014/main" id="{95C7623D-A65F-4C52-BC33-F7991E8A6F34}"/>
                </a:ext>
              </a:extLst>
            </p:cNvPr>
            <p:cNvSpPr/>
            <p:nvPr/>
          </p:nvSpPr>
          <p:spPr>
            <a:xfrm>
              <a:off x="325925" y="1195057"/>
              <a:ext cx="1939097"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F645EF-C175-4282-901A-BBE83F9DA516}"/>
                </a:ext>
              </a:extLst>
            </p:cNvPr>
            <p:cNvSpPr txBox="1"/>
            <p:nvPr/>
          </p:nvSpPr>
          <p:spPr>
            <a:xfrm>
              <a:off x="683897" y="1256405"/>
              <a:ext cx="1049290" cy="506928"/>
            </a:xfrm>
            <a:prstGeom prst="rect">
              <a:avLst/>
            </a:prstGeom>
            <a:noFill/>
          </p:spPr>
          <p:txBody>
            <a:bodyPr wrap="none" rtlCol="0">
              <a:spAutoFit/>
            </a:bodyPr>
            <a:lstStyle/>
            <a:p>
              <a:r>
                <a:rPr lang="en-US" dirty="0">
                  <a:solidFill>
                    <a:schemeClr val="bg1"/>
                  </a:solidFill>
                  <a:latin typeface="Rockwell" panose="02060603020205020403" pitchFamily="18" charset="0"/>
                </a:rPr>
                <a:t>MAN</a:t>
              </a:r>
            </a:p>
          </p:txBody>
        </p:sp>
      </p:grpSp>
      <p:grpSp>
        <p:nvGrpSpPr>
          <p:cNvPr id="8" name="Group 7">
            <a:extLst>
              <a:ext uri="{FF2B5EF4-FFF2-40B4-BE49-F238E27FC236}">
                <a16:creationId xmlns:a16="http://schemas.microsoft.com/office/drawing/2014/main" id="{1C7522AF-E9A5-4E9B-8E70-A5B260963CD9}"/>
              </a:ext>
            </a:extLst>
          </p:cNvPr>
          <p:cNvGrpSpPr/>
          <p:nvPr/>
        </p:nvGrpSpPr>
        <p:grpSpPr>
          <a:xfrm>
            <a:off x="89903" y="2509029"/>
            <a:ext cx="1183313" cy="454181"/>
            <a:chOff x="333469" y="3330166"/>
            <a:chExt cx="1932734" cy="454181"/>
          </a:xfrm>
        </p:grpSpPr>
        <p:sp>
          <p:nvSpPr>
            <p:cNvPr id="3" name="Rectangle: Rounded Corners 2">
              <a:extLst>
                <a:ext uri="{FF2B5EF4-FFF2-40B4-BE49-F238E27FC236}">
                  <a16:creationId xmlns:a16="http://schemas.microsoft.com/office/drawing/2014/main" id="{830F7676-5D7A-498F-B8B9-DF596AE93FE7}"/>
                </a:ext>
              </a:extLst>
            </p:cNvPr>
            <p:cNvSpPr/>
            <p:nvPr/>
          </p:nvSpPr>
          <p:spPr>
            <a:xfrm>
              <a:off x="333469" y="3330166"/>
              <a:ext cx="1932734" cy="454181"/>
            </a:xfrm>
            <a:prstGeom prst="roundRect">
              <a:avLst/>
            </a:prstGeom>
            <a:solidFill>
              <a:srgbClr val="FF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F823C55B-829B-4759-BE59-372546585E25}"/>
                </a:ext>
              </a:extLst>
            </p:cNvPr>
            <p:cNvSpPr txBox="1"/>
            <p:nvPr/>
          </p:nvSpPr>
          <p:spPr>
            <a:xfrm>
              <a:off x="375758" y="3377957"/>
              <a:ext cx="1813339" cy="369332"/>
            </a:xfrm>
            <a:prstGeom prst="rect">
              <a:avLst/>
            </a:prstGeom>
            <a:noFill/>
          </p:spPr>
          <p:txBody>
            <a:bodyPr wrap="square" rtlCol="0">
              <a:spAutoFit/>
            </a:bodyPr>
            <a:lstStyle/>
            <a:p>
              <a:r>
                <a:rPr lang="en-US" dirty="0">
                  <a:solidFill>
                    <a:schemeClr val="bg1"/>
                  </a:solidFill>
                  <a:latin typeface="Rockwell" panose="02060603020205020403" pitchFamily="18" charset="0"/>
                </a:rPr>
                <a:t>WOMAN</a:t>
              </a:r>
            </a:p>
          </p:txBody>
        </p:sp>
      </p:grpSp>
      <p:grpSp>
        <p:nvGrpSpPr>
          <p:cNvPr id="10" name="Group 9">
            <a:extLst>
              <a:ext uri="{FF2B5EF4-FFF2-40B4-BE49-F238E27FC236}">
                <a16:creationId xmlns:a16="http://schemas.microsoft.com/office/drawing/2014/main" id="{9EA8F409-8965-4872-9550-8DBF8518CB51}"/>
              </a:ext>
            </a:extLst>
          </p:cNvPr>
          <p:cNvGrpSpPr/>
          <p:nvPr/>
        </p:nvGrpSpPr>
        <p:grpSpPr>
          <a:xfrm>
            <a:off x="1021026" y="1784751"/>
            <a:ext cx="1444955" cy="472289"/>
            <a:chOff x="3386000" y="2298071"/>
            <a:chExt cx="1501644" cy="472289"/>
          </a:xfrm>
        </p:grpSpPr>
        <p:sp>
          <p:nvSpPr>
            <p:cNvPr id="6" name="Rectangle: Rounded Corners 5">
              <a:extLst>
                <a:ext uri="{FF2B5EF4-FFF2-40B4-BE49-F238E27FC236}">
                  <a16:creationId xmlns:a16="http://schemas.microsoft.com/office/drawing/2014/main" id="{FFF9B64E-B385-4255-A1B4-410F87849934}"/>
                </a:ext>
              </a:extLst>
            </p:cNvPr>
            <p:cNvSpPr/>
            <p:nvPr/>
          </p:nvSpPr>
          <p:spPr>
            <a:xfrm>
              <a:off x="3386000" y="2298071"/>
              <a:ext cx="1495543" cy="47228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20C481F-8C5C-4A0F-AA03-21BE2F5B795E}"/>
                </a:ext>
              </a:extLst>
            </p:cNvPr>
            <p:cNvSpPr txBox="1"/>
            <p:nvPr/>
          </p:nvSpPr>
          <p:spPr>
            <a:xfrm>
              <a:off x="3410338" y="2345863"/>
              <a:ext cx="1477306" cy="369332"/>
            </a:xfrm>
            <a:prstGeom prst="rect">
              <a:avLst/>
            </a:prstGeom>
            <a:noFill/>
          </p:spPr>
          <p:txBody>
            <a:bodyPr wrap="square" rtlCol="0">
              <a:spAutoFit/>
            </a:bodyPr>
            <a:lstStyle/>
            <a:p>
              <a:r>
                <a:rPr lang="en-US" dirty="0">
                  <a:solidFill>
                    <a:schemeClr val="bg1"/>
                  </a:solidFill>
                  <a:latin typeface="Rockwell" panose="02060603020205020403" pitchFamily="18" charset="0"/>
                </a:rPr>
                <a:t>MARRIAGE</a:t>
              </a:r>
            </a:p>
          </p:txBody>
        </p:sp>
      </p:grpSp>
      <p:sp>
        <p:nvSpPr>
          <p:cNvPr id="11" name="Arrow: Right 10">
            <a:extLst>
              <a:ext uri="{FF2B5EF4-FFF2-40B4-BE49-F238E27FC236}">
                <a16:creationId xmlns:a16="http://schemas.microsoft.com/office/drawing/2014/main" id="{1A2148F8-B599-4AA8-9F09-AB43EBB2CD93}"/>
              </a:ext>
            </a:extLst>
          </p:cNvPr>
          <p:cNvSpPr/>
          <p:nvPr/>
        </p:nvSpPr>
        <p:spPr>
          <a:xfrm rot="3754135">
            <a:off x="1146302" y="1509490"/>
            <a:ext cx="276512" cy="23880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6D5E8CF1-BCF6-4592-BC79-7E34845F22BA}"/>
              </a:ext>
            </a:extLst>
          </p:cNvPr>
          <p:cNvSpPr/>
          <p:nvPr/>
        </p:nvSpPr>
        <p:spPr>
          <a:xfrm rot="18031879">
            <a:off x="1148633" y="2272089"/>
            <a:ext cx="275622" cy="22702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6E775C73-0590-417D-BC7D-350A5FFBA18C}"/>
              </a:ext>
            </a:extLst>
          </p:cNvPr>
          <p:cNvSpPr/>
          <p:nvPr/>
        </p:nvSpPr>
        <p:spPr>
          <a:xfrm>
            <a:off x="2437464" y="1900943"/>
            <a:ext cx="215520"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60C0ECF-41CE-4C85-BACD-B0AB5DA5E805}"/>
              </a:ext>
            </a:extLst>
          </p:cNvPr>
          <p:cNvSpPr txBox="1"/>
          <p:nvPr/>
        </p:nvSpPr>
        <p:spPr>
          <a:xfrm>
            <a:off x="1104521" y="0"/>
            <a:ext cx="7007384" cy="1015663"/>
          </a:xfrm>
          <a:prstGeom prst="rect">
            <a:avLst/>
          </a:prstGeom>
          <a:noFill/>
        </p:spPr>
        <p:txBody>
          <a:bodyPr wrap="square" rtlCol="0">
            <a:spAutoFit/>
          </a:bodyPr>
          <a:lstStyle/>
          <a:p>
            <a:r>
              <a:rPr lang="en-US" sz="6000" u="sng" dirty="0">
                <a:latin typeface="Copperplate Gothic Bold" panose="020E0705020206020404" pitchFamily="34" charset="0"/>
              </a:rPr>
              <a:t>CASE STUDY #8</a:t>
            </a:r>
          </a:p>
        </p:txBody>
      </p:sp>
      <p:sp>
        <p:nvSpPr>
          <p:cNvPr id="19" name="TextBox 18">
            <a:extLst>
              <a:ext uri="{FF2B5EF4-FFF2-40B4-BE49-F238E27FC236}">
                <a16:creationId xmlns:a16="http://schemas.microsoft.com/office/drawing/2014/main" id="{9B4EA76A-6F43-423A-85D9-C2A98FFE7CF5}"/>
              </a:ext>
            </a:extLst>
          </p:cNvPr>
          <p:cNvSpPr txBox="1"/>
          <p:nvPr/>
        </p:nvSpPr>
        <p:spPr>
          <a:xfrm>
            <a:off x="96648" y="3182452"/>
            <a:ext cx="8928847" cy="3570208"/>
          </a:xfrm>
          <a:prstGeom prst="rect">
            <a:avLst/>
          </a:prstGeom>
          <a:noFill/>
          <a:ln w="38100">
            <a:solidFill>
              <a:schemeClr val="tx1"/>
            </a:solidFill>
          </a:ln>
        </p:spPr>
        <p:txBody>
          <a:bodyPr wrap="square">
            <a:spAutoFit/>
          </a:bodyPr>
          <a:lstStyle/>
          <a:p>
            <a:r>
              <a:rPr lang="en-US" sz="1600" b="1" dirty="0">
                <a:solidFill>
                  <a:srgbClr val="000000"/>
                </a:solidFill>
                <a:latin typeface="Rockwell" panose="02060603020205020403" pitchFamily="18" charset="0"/>
              </a:rPr>
              <a:t>Matt 19:9</a:t>
            </a:r>
            <a:r>
              <a:rPr lang="en-US" sz="1600" dirty="0">
                <a:solidFill>
                  <a:srgbClr val="000000"/>
                </a:solidFill>
                <a:latin typeface="Rockwell" panose="02060603020205020403" pitchFamily="18" charset="0"/>
              </a:rPr>
              <a:t> – “</a:t>
            </a:r>
            <a:r>
              <a:rPr lang="en-US" sz="1600" dirty="0">
                <a:solidFill>
                  <a:srgbClr val="000000"/>
                </a:solidFill>
                <a:effectLst/>
                <a:latin typeface="Rockwell" panose="02060603020205020403" pitchFamily="18" charset="0"/>
                <a:ea typeface="Times New Roman" panose="02020603050405020304" pitchFamily="18" charset="0"/>
              </a:rPr>
              <a:t>And I say unto you, Whosoever shall put away his wife, except for fornication, and shall marry another, </a:t>
            </a:r>
            <a:r>
              <a:rPr lang="en-US" sz="1600" dirty="0" err="1">
                <a:solidFill>
                  <a:srgbClr val="000000"/>
                </a:solidFill>
                <a:effectLst/>
                <a:latin typeface="Rockwell" panose="02060603020205020403" pitchFamily="18" charset="0"/>
                <a:ea typeface="Times New Roman" panose="02020603050405020304" pitchFamily="18" charset="0"/>
              </a:rPr>
              <a:t>committeth</a:t>
            </a:r>
            <a:r>
              <a:rPr lang="en-US" sz="1600" dirty="0">
                <a:solidFill>
                  <a:srgbClr val="000000"/>
                </a:solidFill>
                <a:effectLst/>
                <a:latin typeface="Rockwell" panose="02060603020205020403" pitchFamily="18" charset="0"/>
                <a:ea typeface="Times New Roman" panose="02020603050405020304" pitchFamily="18" charset="0"/>
              </a:rPr>
              <a:t> adultery: and he that </a:t>
            </a:r>
            <a:r>
              <a:rPr lang="en-US" sz="1600" dirty="0" err="1">
                <a:solidFill>
                  <a:srgbClr val="000000"/>
                </a:solidFill>
                <a:effectLst/>
                <a:latin typeface="Rockwell" panose="02060603020205020403" pitchFamily="18" charset="0"/>
                <a:ea typeface="Times New Roman" panose="02020603050405020304" pitchFamily="18" charset="0"/>
              </a:rPr>
              <a:t>marrieth</a:t>
            </a:r>
            <a:r>
              <a:rPr lang="en-US" sz="1600" dirty="0">
                <a:solidFill>
                  <a:srgbClr val="000000"/>
                </a:solidFill>
                <a:effectLst/>
                <a:latin typeface="Rockwell" panose="02060603020205020403" pitchFamily="18" charset="0"/>
                <a:ea typeface="Times New Roman" panose="02020603050405020304" pitchFamily="18" charset="0"/>
              </a:rPr>
              <a:t> her when she is put away </a:t>
            </a:r>
            <a:r>
              <a:rPr lang="en-US" sz="1600" dirty="0" err="1">
                <a:solidFill>
                  <a:srgbClr val="000000"/>
                </a:solidFill>
                <a:effectLst/>
                <a:latin typeface="Rockwell" panose="02060603020205020403" pitchFamily="18" charset="0"/>
                <a:ea typeface="Times New Roman" panose="02020603050405020304" pitchFamily="18" charset="0"/>
              </a:rPr>
              <a:t>committeth</a:t>
            </a:r>
            <a:r>
              <a:rPr lang="en-US" sz="1600" dirty="0">
                <a:solidFill>
                  <a:srgbClr val="000000"/>
                </a:solidFill>
                <a:effectLst/>
                <a:latin typeface="Rockwell" panose="02060603020205020403" pitchFamily="18" charset="0"/>
                <a:ea typeface="Times New Roman" panose="02020603050405020304" pitchFamily="18" charset="0"/>
              </a:rPr>
              <a:t> adultery.</a:t>
            </a:r>
            <a:r>
              <a:rPr lang="en-US" sz="1600" dirty="0">
                <a:solidFill>
                  <a:srgbClr val="000000"/>
                </a:solidFill>
                <a:latin typeface="Rockwell" panose="02060603020205020403" pitchFamily="18" charset="0"/>
              </a:rPr>
              <a:t>”</a:t>
            </a:r>
            <a:endParaRPr lang="en-US" sz="800" dirty="0">
              <a:solidFill>
                <a:srgbClr val="000000"/>
              </a:solidFill>
              <a:latin typeface="Rockwell" panose="02060603020205020403" pitchFamily="18" charset="0"/>
            </a:endParaRPr>
          </a:p>
          <a:p>
            <a:r>
              <a:rPr lang="en-US" sz="1700" b="1" dirty="0">
                <a:solidFill>
                  <a:srgbClr val="000000"/>
                </a:solidFill>
                <a:latin typeface="Rockwell" panose="02060603020205020403" pitchFamily="18" charset="0"/>
              </a:rPr>
              <a:t>Matt 5:32</a:t>
            </a:r>
            <a:r>
              <a:rPr lang="en-US" sz="1700" dirty="0">
                <a:solidFill>
                  <a:srgbClr val="000000"/>
                </a:solidFill>
                <a:latin typeface="Rockwell" panose="02060603020205020403" pitchFamily="18" charset="0"/>
              </a:rPr>
              <a:t> – “</a:t>
            </a:r>
            <a:r>
              <a:rPr lang="en-US" sz="1700" dirty="0">
                <a:solidFill>
                  <a:srgbClr val="000000"/>
                </a:solidFill>
                <a:effectLst/>
                <a:latin typeface="Rockwell" panose="02060603020205020403" pitchFamily="18" charset="0"/>
                <a:ea typeface="Times New Roman" panose="02020603050405020304" pitchFamily="18" charset="0"/>
              </a:rPr>
              <a:t>but I say unto you, that every one that </a:t>
            </a:r>
            <a:r>
              <a:rPr lang="en-US" sz="1700" dirty="0" err="1">
                <a:solidFill>
                  <a:srgbClr val="000000"/>
                </a:solidFill>
                <a:effectLst/>
                <a:latin typeface="Rockwell" panose="02060603020205020403" pitchFamily="18" charset="0"/>
                <a:ea typeface="Times New Roman" panose="02020603050405020304" pitchFamily="18" charset="0"/>
              </a:rPr>
              <a:t>putteth</a:t>
            </a:r>
            <a:r>
              <a:rPr lang="en-US" sz="1700" dirty="0">
                <a:solidFill>
                  <a:srgbClr val="000000"/>
                </a:solidFill>
                <a:effectLst/>
                <a:latin typeface="Rockwell" panose="02060603020205020403" pitchFamily="18" charset="0"/>
                <a:ea typeface="Times New Roman" panose="02020603050405020304" pitchFamily="18" charset="0"/>
              </a:rPr>
              <a:t> away his wife, saving for the cause of fornication, </a:t>
            </a:r>
            <a:r>
              <a:rPr lang="en-US" sz="1700" dirty="0" err="1">
                <a:solidFill>
                  <a:srgbClr val="000000"/>
                </a:solidFill>
                <a:effectLst/>
                <a:latin typeface="Rockwell" panose="02060603020205020403" pitchFamily="18" charset="0"/>
                <a:ea typeface="Times New Roman" panose="02020603050405020304" pitchFamily="18" charset="0"/>
              </a:rPr>
              <a:t>maketh</a:t>
            </a:r>
            <a:r>
              <a:rPr lang="en-US" sz="1700" dirty="0">
                <a:solidFill>
                  <a:srgbClr val="000000"/>
                </a:solidFill>
                <a:effectLst/>
                <a:latin typeface="Rockwell" panose="02060603020205020403" pitchFamily="18" charset="0"/>
                <a:ea typeface="Times New Roman" panose="02020603050405020304" pitchFamily="18" charset="0"/>
              </a:rPr>
              <a:t> her an adulteress: and whosoever shall marry her when she is put away </a:t>
            </a:r>
            <a:r>
              <a:rPr lang="en-US" sz="1700" dirty="0" err="1">
                <a:solidFill>
                  <a:srgbClr val="000000"/>
                </a:solidFill>
                <a:effectLst/>
                <a:latin typeface="Rockwell" panose="02060603020205020403" pitchFamily="18" charset="0"/>
                <a:ea typeface="Times New Roman" panose="02020603050405020304" pitchFamily="18" charset="0"/>
              </a:rPr>
              <a:t>committeth</a:t>
            </a:r>
            <a:r>
              <a:rPr lang="en-US" sz="1700" dirty="0">
                <a:solidFill>
                  <a:srgbClr val="000000"/>
                </a:solidFill>
                <a:effectLst/>
                <a:latin typeface="Rockwell" panose="02060603020205020403" pitchFamily="18" charset="0"/>
                <a:ea typeface="Times New Roman" panose="02020603050405020304" pitchFamily="18" charset="0"/>
              </a:rPr>
              <a:t> adultery.</a:t>
            </a:r>
            <a:r>
              <a:rPr lang="en-US" sz="1700" dirty="0">
                <a:solidFill>
                  <a:srgbClr val="000000"/>
                </a:solidFill>
                <a:latin typeface="Rockwell" panose="02060603020205020403" pitchFamily="18" charset="0"/>
              </a:rPr>
              <a:t>”</a:t>
            </a:r>
            <a:endParaRPr lang="en-US" sz="800" dirty="0">
              <a:solidFill>
                <a:srgbClr val="000000"/>
              </a:solidFill>
              <a:latin typeface="Rockwell" panose="02060603020205020403" pitchFamily="18" charset="0"/>
            </a:endParaRPr>
          </a:p>
          <a:p>
            <a:r>
              <a:rPr lang="en-US" sz="1700" b="1" dirty="0">
                <a:solidFill>
                  <a:srgbClr val="000000"/>
                </a:solidFill>
                <a:effectLst/>
                <a:latin typeface="Rockwell" panose="02060603020205020403" pitchFamily="18" charset="0"/>
                <a:ea typeface="Times New Roman" panose="02020603050405020304" pitchFamily="18" charset="0"/>
              </a:rPr>
              <a:t>Rom 7:2-3</a:t>
            </a:r>
            <a:r>
              <a:rPr lang="en-US" sz="1700" dirty="0">
                <a:solidFill>
                  <a:srgbClr val="000000"/>
                </a:solidFill>
                <a:effectLst/>
                <a:latin typeface="Rockwell" panose="02060603020205020403" pitchFamily="18" charset="0"/>
                <a:ea typeface="Times New Roman" panose="02020603050405020304" pitchFamily="18" charset="0"/>
              </a:rPr>
              <a:t> – “For the woman that hath a husband is bound by law to the husband while he </a:t>
            </a:r>
            <a:r>
              <a:rPr lang="en-US" sz="1700" dirty="0" err="1">
                <a:solidFill>
                  <a:srgbClr val="000000"/>
                </a:solidFill>
                <a:effectLst/>
                <a:latin typeface="Rockwell" panose="02060603020205020403" pitchFamily="18" charset="0"/>
                <a:ea typeface="Times New Roman" panose="02020603050405020304" pitchFamily="18" charset="0"/>
              </a:rPr>
              <a:t>liveth</a:t>
            </a:r>
            <a:r>
              <a:rPr lang="en-US" sz="1700" dirty="0">
                <a:solidFill>
                  <a:srgbClr val="000000"/>
                </a:solidFill>
                <a:effectLst/>
                <a:latin typeface="Rockwell" panose="02060603020205020403" pitchFamily="18" charset="0"/>
                <a:ea typeface="Times New Roman" panose="02020603050405020304" pitchFamily="18" charset="0"/>
              </a:rPr>
              <a:t>; but if the husband die, she is discharged from the law of the husband. So then if, while the husband </a:t>
            </a:r>
            <a:r>
              <a:rPr lang="en-US" sz="1700" dirty="0" err="1">
                <a:solidFill>
                  <a:srgbClr val="000000"/>
                </a:solidFill>
                <a:effectLst/>
                <a:latin typeface="Rockwell" panose="02060603020205020403" pitchFamily="18" charset="0"/>
                <a:ea typeface="Times New Roman" panose="02020603050405020304" pitchFamily="18" charset="0"/>
              </a:rPr>
              <a:t>liveth</a:t>
            </a:r>
            <a:r>
              <a:rPr lang="en-US" sz="1700" dirty="0">
                <a:solidFill>
                  <a:srgbClr val="000000"/>
                </a:solidFill>
                <a:effectLst/>
                <a:latin typeface="Rockwell" panose="02060603020205020403" pitchFamily="18" charset="0"/>
                <a:ea typeface="Times New Roman" panose="02020603050405020304" pitchFamily="18" charset="0"/>
              </a:rPr>
              <a:t>, she be joined to another man, she shall be called an adulteress: but if the husband die, she is free from the law, so that she is no adulteress, though she be joined to another man.”</a:t>
            </a:r>
            <a:endParaRPr lang="en-US" sz="800" dirty="0">
              <a:solidFill>
                <a:srgbClr val="000000"/>
              </a:solidFill>
              <a:effectLst/>
              <a:latin typeface="Rockwell" panose="02060603020205020403" pitchFamily="18" charset="0"/>
              <a:ea typeface="Times New Roman" panose="02020603050405020304" pitchFamily="18" charset="0"/>
            </a:endParaRPr>
          </a:p>
          <a:p>
            <a:r>
              <a:rPr lang="en-US" sz="1700" b="1" dirty="0">
                <a:effectLst/>
                <a:latin typeface="Rockwell" panose="02060603020205020403" pitchFamily="18" charset="0"/>
                <a:ea typeface="Times New Roman" panose="02020603050405020304" pitchFamily="18" charset="0"/>
              </a:rPr>
              <a:t>1 Cor 7:39</a:t>
            </a:r>
            <a:r>
              <a:rPr lang="en-US" sz="1700" dirty="0">
                <a:effectLst/>
                <a:latin typeface="Rockwell" panose="02060603020205020403" pitchFamily="18" charset="0"/>
                <a:ea typeface="Times New Roman" panose="02020603050405020304" pitchFamily="18" charset="0"/>
              </a:rPr>
              <a:t> – “</a:t>
            </a:r>
            <a:r>
              <a:rPr lang="en-US" sz="1700" dirty="0">
                <a:solidFill>
                  <a:srgbClr val="000000"/>
                </a:solidFill>
                <a:effectLst/>
                <a:latin typeface="Rockwell" panose="02060603020205020403" pitchFamily="18" charset="0"/>
                <a:ea typeface="Times New Roman" panose="02020603050405020304" pitchFamily="18" charset="0"/>
              </a:rPr>
              <a:t>A wife is bound for so long time as her husband </a:t>
            </a:r>
            <a:r>
              <a:rPr lang="en-US" sz="1700" dirty="0" err="1">
                <a:solidFill>
                  <a:srgbClr val="000000"/>
                </a:solidFill>
                <a:effectLst/>
                <a:latin typeface="Rockwell" panose="02060603020205020403" pitchFamily="18" charset="0"/>
                <a:ea typeface="Times New Roman" panose="02020603050405020304" pitchFamily="18" charset="0"/>
              </a:rPr>
              <a:t>liveth</a:t>
            </a:r>
            <a:r>
              <a:rPr lang="en-US" sz="1700" dirty="0">
                <a:solidFill>
                  <a:srgbClr val="000000"/>
                </a:solidFill>
                <a:effectLst/>
                <a:latin typeface="Rockwell" panose="02060603020205020403" pitchFamily="18" charset="0"/>
                <a:ea typeface="Times New Roman" panose="02020603050405020304" pitchFamily="18" charset="0"/>
              </a:rPr>
              <a:t>; but if the husband be dead, she is free to be married to whom she will; only in the Lord.</a:t>
            </a:r>
            <a:r>
              <a:rPr lang="en-US" sz="1700" dirty="0">
                <a:effectLst/>
                <a:latin typeface="Rockwell" panose="02060603020205020403" pitchFamily="18" charset="0"/>
              </a:rPr>
              <a:t>”</a:t>
            </a:r>
            <a:endParaRPr lang="en-US" sz="1700" dirty="0">
              <a:latin typeface="Rockwell" panose="02060603020205020403" pitchFamily="18" charset="0"/>
            </a:endParaRPr>
          </a:p>
        </p:txBody>
      </p:sp>
      <p:sp>
        <p:nvSpPr>
          <p:cNvPr id="38" name="Arrow: Right 37">
            <a:extLst>
              <a:ext uri="{FF2B5EF4-FFF2-40B4-BE49-F238E27FC236}">
                <a16:creationId xmlns:a16="http://schemas.microsoft.com/office/drawing/2014/main" id="{679CFCB0-6815-4A06-A011-278BD8624FEA}"/>
              </a:ext>
            </a:extLst>
          </p:cNvPr>
          <p:cNvSpPr/>
          <p:nvPr/>
        </p:nvSpPr>
        <p:spPr>
          <a:xfrm>
            <a:off x="4392651" y="1316916"/>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A35E2426-40AD-4408-A5FA-970C272DED1C}"/>
              </a:ext>
            </a:extLst>
          </p:cNvPr>
          <p:cNvGrpSpPr/>
          <p:nvPr/>
        </p:nvGrpSpPr>
        <p:grpSpPr>
          <a:xfrm>
            <a:off x="4547995" y="2056306"/>
            <a:ext cx="1551865" cy="1050453"/>
            <a:chOff x="333469" y="3330166"/>
            <a:chExt cx="2214265" cy="750992"/>
          </a:xfrm>
          <a:solidFill>
            <a:srgbClr val="FF99FF"/>
          </a:solidFill>
        </p:grpSpPr>
        <p:sp>
          <p:nvSpPr>
            <p:cNvPr id="54" name="Rectangle: Rounded Corners 53">
              <a:extLst>
                <a:ext uri="{FF2B5EF4-FFF2-40B4-BE49-F238E27FC236}">
                  <a16:creationId xmlns:a16="http://schemas.microsoft.com/office/drawing/2014/main" id="{81EE2ADB-D683-469D-8281-B1E5E9EBA722}"/>
                </a:ext>
              </a:extLst>
            </p:cNvPr>
            <p:cNvSpPr/>
            <p:nvPr/>
          </p:nvSpPr>
          <p:spPr>
            <a:xfrm>
              <a:off x="333469" y="3330166"/>
              <a:ext cx="2214265" cy="750992"/>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5" name="TextBox 54">
              <a:extLst>
                <a:ext uri="{FF2B5EF4-FFF2-40B4-BE49-F238E27FC236}">
                  <a16:creationId xmlns:a16="http://schemas.microsoft.com/office/drawing/2014/main" id="{952EB85B-8C65-43F9-9A2F-2847FA0BA95B}"/>
                </a:ext>
              </a:extLst>
            </p:cNvPr>
            <p:cNvSpPr txBox="1"/>
            <p:nvPr/>
          </p:nvSpPr>
          <p:spPr>
            <a:xfrm>
              <a:off x="361561" y="3584290"/>
              <a:ext cx="2121682" cy="264044"/>
            </a:xfrm>
            <a:prstGeom prst="rect">
              <a:avLst/>
            </a:prstGeom>
            <a:grpFill/>
          </p:spPr>
          <p:txBody>
            <a:bodyPr wrap="square" rtlCol="0">
              <a:spAutoFit/>
            </a:bodyPr>
            <a:lstStyle/>
            <a:p>
              <a:pPr algn="ctr"/>
              <a:r>
                <a:rPr lang="en-US" dirty="0">
                  <a:solidFill>
                    <a:schemeClr val="bg1"/>
                  </a:solidFill>
                  <a:latin typeface="Rockwell" panose="02060603020205020403" pitchFamily="18" charset="0"/>
                </a:rPr>
                <a:t>WOMAN</a:t>
              </a:r>
            </a:p>
          </p:txBody>
        </p:sp>
      </p:grpSp>
      <p:grpSp>
        <p:nvGrpSpPr>
          <p:cNvPr id="71" name="Group 70">
            <a:extLst>
              <a:ext uri="{FF2B5EF4-FFF2-40B4-BE49-F238E27FC236}">
                <a16:creationId xmlns:a16="http://schemas.microsoft.com/office/drawing/2014/main" id="{67BDD4AB-7514-4B57-958F-BFA0879EEBB7}"/>
              </a:ext>
            </a:extLst>
          </p:cNvPr>
          <p:cNvGrpSpPr/>
          <p:nvPr/>
        </p:nvGrpSpPr>
        <p:grpSpPr>
          <a:xfrm>
            <a:off x="6231630" y="1197250"/>
            <a:ext cx="1513761" cy="456511"/>
            <a:chOff x="3884" y="3330166"/>
            <a:chExt cx="2543851" cy="544715"/>
          </a:xfrm>
          <a:solidFill>
            <a:schemeClr val="accent2"/>
          </a:solidFill>
        </p:grpSpPr>
        <p:sp>
          <p:nvSpPr>
            <p:cNvPr id="72" name="Rectangle: Rounded Corners 71">
              <a:extLst>
                <a:ext uri="{FF2B5EF4-FFF2-40B4-BE49-F238E27FC236}">
                  <a16:creationId xmlns:a16="http://schemas.microsoft.com/office/drawing/2014/main" id="{A7962E73-B68B-4E5D-8D91-133FD37ED507}"/>
                </a:ext>
              </a:extLst>
            </p:cNvPr>
            <p:cNvSpPr/>
            <p:nvPr/>
          </p:nvSpPr>
          <p:spPr>
            <a:xfrm>
              <a:off x="3884" y="3330166"/>
              <a:ext cx="2543851" cy="544715"/>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3" name="TextBox 72">
              <a:extLst>
                <a:ext uri="{FF2B5EF4-FFF2-40B4-BE49-F238E27FC236}">
                  <a16:creationId xmlns:a16="http://schemas.microsoft.com/office/drawing/2014/main" id="{4A1E61FF-AC18-4F92-BE8D-42A5F2CCDAEC}"/>
                </a:ext>
              </a:extLst>
            </p:cNvPr>
            <p:cNvSpPr txBox="1"/>
            <p:nvPr/>
          </p:nvSpPr>
          <p:spPr>
            <a:xfrm>
              <a:off x="3884" y="3366382"/>
              <a:ext cx="2503630" cy="400110"/>
            </a:xfrm>
            <a:prstGeom prst="rect">
              <a:avLst/>
            </a:prstGeom>
            <a:grpFill/>
          </p:spPr>
          <p:txBody>
            <a:bodyPr wrap="square" rtlCol="0">
              <a:spAutoFit/>
            </a:bodyPr>
            <a:lstStyle/>
            <a:p>
              <a:r>
                <a:rPr lang="en-US" sz="2000" dirty="0">
                  <a:solidFill>
                    <a:schemeClr val="bg1"/>
                  </a:solidFill>
                  <a:latin typeface="Rockwell" panose="02060603020205020403" pitchFamily="18" charset="0"/>
                </a:rPr>
                <a:t>ADULTERY</a:t>
              </a:r>
            </a:p>
          </p:txBody>
        </p:sp>
      </p:grpSp>
      <p:sp>
        <p:nvSpPr>
          <p:cNvPr id="74" name="Arrow: Right 73">
            <a:extLst>
              <a:ext uri="{FF2B5EF4-FFF2-40B4-BE49-F238E27FC236}">
                <a16:creationId xmlns:a16="http://schemas.microsoft.com/office/drawing/2014/main" id="{10E5D960-FD45-45F3-95D0-3D77B5F95CA8}"/>
              </a:ext>
            </a:extLst>
          </p:cNvPr>
          <p:cNvSpPr/>
          <p:nvPr/>
        </p:nvSpPr>
        <p:spPr>
          <a:xfrm>
            <a:off x="6086412" y="1320775"/>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FB623B60-4C55-43A0-89CB-7F52543744A7}"/>
              </a:ext>
            </a:extLst>
          </p:cNvPr>
          <p:cNvGrpSpPr/>
          <p:nvPr/>
        </p:nvGrpSpPr>
        <p:grpSpPr>
          <a:xfrm>
            <a:off x="2644048" y="1064333"/>
            <a:ext cx="1753774" cy="1910220"/>
            <a:chOff x="4386406" y="1901227"/>
            <a:chExt cx="1503138" cy="2073910"/>
          </a:xfrm>
        </p:grpSpPr>
        <p:sp>
          <p:nvSpPr>
            <p:cNvPr id="43" name="Rectangle: Rounded Corners 42">
              <a:extLst>
                <a:ext uri="{FF2B5EF4-FFF2-40B4-BE49-F238E27FC236}">
                  <a16:creationId xmlns:a16="http://schemas.microsoft.com/office/drawing/2014/main" id="{2B5253CA-4447-4862-BD7C-A89C7EC36E1B}"/>
                </a:ext>
              </a:extLst>
            </p:cNvPr>
            <p:cNvSpPr/>
            <p:nvPr/>
          </p:nvSpPr>
          <p:spPr>
            <a:xfrm>
              <a:off x="4399986" y="1901227"/>
              <a:ext cx="1489558" cy="207391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FC1E5577-0469-4AD8-B283-3E6AE154E23D}"/>
                </a:ext>
              </a:extLst>
            </p:cNvPr>
            <p:cNvSpPr txBox="1"/>
            <p:nvPr/>
          </p:nvSpPr>
          <p:spPr>
            <a:xfrm>
              <a:off x="4386406" y="1956480"/>
              <a:ext cx="1494084" cy="1933155"/>
            </a:xfrm>
            <a:prstGeom prst="rect">
              <a:avLst/>
            </a:prstGeom>
            <a:noFill/>
          </p:spPr>
          <p:txBody>
            <a:bodyPr wrap="square">
              <a:spAutoFit/>
            </a:bodyPr>
            <a:lstStyle/>
            <a:p>
              <a:pPr algn="ctr"/>
              <a:r>
                <a:rPr lang="en-US" dirty="0">
                  <a:solidFill>
                    <a:schemeClr val="bg1"/>
                  </a:solidFill>
                  <a:latin typeface="Rockwell" panose="02060603020205020403" pitchFamily="18" charset="0"/>
                </a:rPr>
                <a:t>MAN DIVORCES WIFE FOR REASON OTHER THAN FORNICATION</a:t>
              </a:r>
              <a:endParaRPr lang="en-US" dirty="0"/>
            </a:p>
          </p:txBody>
        </p:sp>
      </p:grpSp>
      <p:grpSp>
        <p:nvGrpSpPr>
          <p:cNvPr id="48" name="Group 47">
            <a:extLst>
              <a:ext uri="{FF2B5EF4-FFF2-40B4-BE49-F238E27FC236}">
                <a16:creationId xmlns:a16="http://schemas.microsoft.com/office/drawing/2014/main" id="{69775217-CB90-40AC-A101-DB60C581802C}"/>
              </a:ext>
            </a:extLst>
          </p:cNvPr>
          <p:cNvGrpSpPr/>
          <p:nvPr/>
        </p:nvGrpSpPr>
        <p:grpSpPr>
          <a:xfrm>
            <a:off x="4551698" y="1004818"/>
            <a:ext cx="1536586" cy="1060164"/>
            <a:chOff x="325926" y="1195057"/>
            <a:chExt cx="1742239" cy="650215"/>
          </a:xfrm>
        </p:grpSpPr>
        <p:sp>
          <p:nvSpPr>
            <p:cNvPr id="49" name="Rectangle: Rounded Corners 48">
              <a:extLst>
                <a:ext uri="{FF2B5EF4-FFF2-40B4-BE49-F238E27FC236}">
                  <a16:creationId xmlns:a16="http://schemas.microsoft.com/office/drawing/2014/main" id="{749404A6-60AF-4606-8D13-AB6F4705F96C}"/>
                </a:ext>
              </a:extLst>
            </p:cNvPr>
            <p:cNvSpPr/>
            <p:nvPr/>
          </p:nvSpPr>
          <p:spPr>
            <a:xfrm>
              <a:off x="325926" y="1195057"/>
              <a:ext cx="1742239"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BAF775A1-F78E-46E6-9CB3-F78FBB1D28EC}"/>
                </a:ext>
              </a:extLst>
            </p:cNvPr>
            <p:cNvSpPr txBox="1"/>
            <p:nvPr/>
          </p:nvSpPr>
          <p:spPr>
            <a:xfrm>
              <a:off x="454657" y="1300052"/>
              <a:ext cx="1529554" cy="545220"/>
            </a:xfrm>
            <a:prstGeom prst="rect">
              <a:avLst/>
            </a:prstGeom>
            <a:noFill/>
          </p:spPr>
          <p:txBody>
            <a:bodyPr wrap="none" rtlCol="0">
              <a:spAutoFit/>
            </a:bodyPr>
            <a:lstStyle/>
            <a:p>
              <a:pPr algn="ctr"/>
              <a:r>
                <a:rPr lang="en-US" dirty="0">
                  <a:solidFill>
                    <a:schemeClr val="bg1"/>
                  </a:solidFill>
                  <a:latin typeface="Rockwell" panose="02060603020205020403" pitchFamily="18" charset="0"/>
                </a:rPr>
                <a:t>MAN</a:t>
              </a:r>
            </a:p>
            <a:p>
              <a:pPr algn="ctr"/>
              <a:r>
                <a:rPr lang="en-US" dirty="0">
                  <a:solidFill>
                    <a:schemeClr val="bg1"/>
                  </a:solidFill>
                  <a:latin typeface="Rockwell" panose="02060603020205020403" pitchFamily="18" charset="0"/>
                </a:rPr>
                <a:t>REMARRIES</a:t>
              </a:r>
            </a:p>
          </p:txBody>
        </p:sp>
      </p:grpSp>
      <p:sp>
        <p:nvSpPr>
          <p:cNvPr id="51" name="Arrow: Right 50">
            <a:extLst>
              <a:ext uri="{FF2B5EF4-FFF2-40B4-BE49-F238E27FC236}">
                <a16:creationId xmlns:a16="http://schemas.microsoft.com/office/drawing/2014/main" id="{4C9F5CE0-DE7E-4302-BA75-E181DD989FA7}"/>
              </a:ext>
            </a:extLst>
          </p:cNvPr>
          <p:cNvSpPr/>
          <p:nvPr/>
        </p:nvSpPr>
        <p:spPr>
          <a:xfrm>
            <a:off x="4394580" y="2499463"/>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Right 51">
            <a:extLst>
              <a:ext uri="{FF2B5EF4-FFF2-40B4-BE49-F238E27FC236}">
                <a16:creationId xmlns:a16="http://schemas.microsoft.com/office/drawing/2014/main" id="{20F88290-2E97-4410-8D15-82FE9A0E457F}"/>
              </a:ext>
            </a:extLst>
          </p:cNvPr>
          <p:cNvSpPr/>
          <p:nvPr/>
        </p:nvSpPr>
        <p:spPr>
          <a:xfrm>
            <a:off x="6097928" y="2487180"/>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ed question mark as a picture for clipart free image download">
            <a:extLst>
              <a:ext uri="{FF2B5EF4-FFF2-40B4-BE49-F238E27FC236}">
                <a16:creationId xmlns:a16="http://schemas.microsoft.com/office/drawing/2014/main" id="{7978E18E-AE00-410B-97A0-FBA4BC2816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616" r="27564"/>
          <a:stretch/>
        </p:blipFill>
        <p:spPr bwMode="auto">
          <a:xfrm>
            <a:off x="6397248" y="2119745"/>
            <a:ext cx="696279" cy="831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476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animEffect transition="in" filter="fade">
                                      <p:cBhvr>
                                        <p:cTn id="7" dur="500"/>
                                        <p:tgtEl>
                                          <p:spTgt spid="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xEl>
                                              <p:pRg st="2" end="2"/>
                                            </p:txEl>
                                          </p:spTgt>
                                        </p:tgtEl>
                                        <p:attrNameLst>
                                          <p:attrName>style.visibility</p:attrName>
                                        </p:attrNameLst>
                                      </p:cBhvr>
                                      <p:to>
                                        <p:strVal val="visible"/>
                                      </p:to>
                                    </p:set>
                                    <p:animEffect transition="in" filter="fade">
                                      <p:cBhvr>
                                        <p:cTn id="12" dur="500"/>
                                        <p:tgtEl>
                                          <p:spTgt spid="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xEl>
                                              <p:pRg st="3" end="3"/>
                                            </p:txEl>
                                          </p:spTgt>
                                        </p:tgtEl>
                                        <p:attrNameLst>
                                          <p:attrName>style.visibility</p:attrName>
                                        </p:attrNameLst>
                                      </p:cBhvr>
                                      <p:to>
                                        <p:strVal val="visible"/>
                                      </p:to>
                                    </p:set>
                                    <p:animEffect transition="in" filter="fade">
                                      <p:cBhvr>
                                        <p:cTn id="17" dur="500"/>
                                        <p:tgtEl>
                                          <p:spTgt spid="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D85734-BF69-40A1-A728-C9ABE5F2FABD}"/>
              </a:ext>
            </a:extLst>
          </p:cNvPr>
          <p:cNvGrpSpPr/>
          <p:nvPr/>
        </p:nvGrpSpPr>
        <p:grpSpPr>
          <a:xfrm>
            <a:off x="93516" y="1046398"/>
            <a:ext cx="1168126" cy="461724"/>
            <a:chOff x="325925" y="1195057"/>
            <a:chExt cx="1939097" cy="633741"/>
          </a:xfrm>
        </p:grpSpPr>
        <p:sp>
          <p:nvSpPr>
            <p:cNvPr id="2" name="Rectangle: Rounded Corners 1">
              <a:extLst>
                <a:ext uri="{FF2B5EF4-FFF2-40B4-BE49-F238E27FC236}">
                  <a16:creationId xmlns:a16="http://schemas.microsoft.com/office/drawing/2014/main" id="{95C7623D-A65F-4C52-BC33-F7991E8A6F34}"/>
                </a:ext>
              </a:extLst>
            </p:cNvPr>
            <p:cNvSpPr/>
            <p:nvPr/>
          </p:nvSpPr>
          <p:spPr>
            <a:xfrm>
              <a:off x="325925" y="1195057"/>
              <a:ext cx="1939097"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F645EF-C175-4282-901A-BBE83F9DA516}"/>
                </a:ext>
              </a:extLst>
            </p:cNvPr>
            <p:cNvSpPr txBox="1"/>
            <p:nvPr/>
          </p:nvSpPr>
          <p:spPr>
            <a:xfrm>
              <a:off x="683897" y="1256405"/>
              <a:ext cx="1049290" cy="506928"/>
            </a:xfrm>
            <a:prstGeom prst="rect">
              <a:avLst/>
            </a:prstGeom>
            <a:noFill/>
          </p:spPr>
          <p:txBody>
            <a:bodyPr wrap="none" rtlCol="0">
              <a:spAutoFit/>
            </a:bodyPr>
            <a:lstStyle/>
            <a:p>
              <a:r>
                <a:rPr lang="en-US" dirty="0">
                  <a:solidFill>
                    <a:schemeClr val="bg1"/>
                  </a:solidFill>
                  <a:latin typeface="Rockwell" panose="02060603020205020403" pitchFamily="18" charset="0"/>
                </a:rPr>
                <a:t>MAN</a:t>
              </a:r>
            </a:p>
          </p:txBody>
        </p:sp>
      </p:grpSp>
      <p:grpSp>
        <p:nvGrpSpPr>
          <p:cNvPr id="8" name="Group 7">
            <a:extLst>
              <a:ext uri="{FF2B5EF4-FFF2-40B4-BE49-F238E27FC236}">
                <a16:creationId xmlns:a16="http://schemas.microsoft.com/office/drawing/2014/main" id="{1C7522AF-E9A5-4E9B-8E70-A5B260963CD9}"/>
              </a:ext>
            </a:extLst>
          </p:cNvPr>
          <p:cNvGrpSpPr/>
          <p:nvPr/>
        </p:nvGrpSpPr>
        <p:grpSpPr>
          <a:xfrm>
            <a:off x="89903" y="2509029"/>
            <a:ext cx="1183313" cy="454181"/>
            <a:chOff x="333469" y="3330166"/>
            <a:chExt cx="1932734" cy="454181"/>
          </a:xfrm>
        </p:grpSpPr>
        <p:sp>
          <p:nvSpPr>
            <p:cNvPr id="3" name="Rectangle: Rounded Corners 2">
              <a:extLst>
                <a:ext uri="{FF2B5EF4-FFF2-40B4-BE49-F238E27FC236}">
                  <a16:creationId xmlns:a16="http://schemas.microsoft.com/office/drawing/2014/main" id="{830F7676-5D7A-498F-B8B9-DF596AE93FE7}"/>
                </a:ext>
              </a:extLst>
            </p:cNvPr>
            <p:cNvSpPr/>
            <p:nvPr/>
          </p:nvSpPr>
          <p:spPr>
            <a:xfrm>
              <a:off x="333469" y="3330166"/>
              <a:ext cx="1932734" cy="454181"/>
            </a:xfrm>
            <a:prstGeom prst="roundRect">
              <a:avLst/>
            </a:prstGeom>
            <a:solidFill>
              <a:srgbClr val="FF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F823C55B-829B-4759-BE59-372546585E25}"/>
                </a:ext>
              </a:extLst>
            </p:cNvPr>
            <p:cNvSpPr txBox="1"/>
            <p:nvPr/>
          </p:nvSpPr>
          <p:spPr>
            <a:xfrm>
              <a:off x="375758" y="3377957"/>
              <a:ext cx="1813339" cy="369332"/>
            </a:xfrm>
            <a:prstGeom prst="rect">
              <a:avLst/>
            </a:prstGeom>
            <a:noFill/>
          </p:spPr>
          <p:txBody>
            <a:bodyPr wrap="square" rtlCol="0">
              <a:spAutoFit/>
            </a:bodyPr>
            <a:lstStyle/>
            <a:p>
              <a:r>
                <a:rPr lang="en-US" dirty="0">
                  <a:solidFill>
                    <a:schemeClr val="bg1"/>
                  </a:solidFill>
                  <a:latin typeface="Rockwell" panose="02060603020205020403" pitchFamily="18" charset="0"/>
                </a:rPr>
                <a:t>WOMAN</a:t>
              </a:r>
            </a:p>
          </p:txBody>
        </p:sp>
      </p:grpSp>
      <p:grpSp>
        <p:nvGrpSpPr>
          <p:cNvPr id="10" name="Group 9">
            <a:extLst>
              <a:ext uri="{FF2B5EF4-FFF2-40B4-BE49-F238E27FC236}">
                <a16:creationId xmlns:a16="http://schemas.microsoft.com/office/drawing/2014/main" id="{9EA8F409-8965-4872-9550-8DBF8518CB51}"/>
              </a:ext>
            </a:extLst>
          </p:cNvPr>
          <p:cNvGrpSpPr/>
          <p:nvPr/>
        </p:nvGrpSpPr>
        <p:grpSpPr>
          <a:xfrm>
            <a:off x="1021026" y="1784751"/>
            <a:ext cx="1444955" cy="472289"/>
            <a:chOff x="3386000" y="2298071"/>
            <a:chExt cx="1501644" cy="472289"/>
          </a:xfrm>
        </p:grpSpPr>
        <p:sp>
          <p:nvSpPr>
            <p:cNvPr id="6" name="Rectangle: Rounded Corners 5">
              <a:extLst>
                <a:ext uri="{FF2B5EF4-FFF2-40B4-BE49-F238E27FC236}">
                  <a16:creationId xmlns:a16="http://schemas.microsoft.com/office/drawing/2014/main" id="{FFF9B64E-B385-4255-A1B4-410F87849934}"/>
                </a:ext>
              </a:extLst>
            </p:cNvPr>
            <p:cNvSpPr/>
            <p:nvPr/>
          </p:nvSpPr>
          <p:spPr>
            <a:xfrm>
              <a:off x="3386000" y="2298071"/>
              <a:ext cx="1495543" cy="47228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20C481F-8C5C-4A0F-AA03-21BE2F5B795E}"/>
                </a:ext>
              </a:extLst>
            </p:cNvPr>
            <p:cNvSpPr txBox="1"/>
            <p:nvPr/>
          </p:nvSpPr>
          <p:spPr>
            <a:xfrm>
              <a:off x="3410338" y="2345863"/>
              <a:ext cx="1477306" cy="369332"/>
            </a:xfrm>
            <a:prstGeom prst="rect">
              <a:avLst/>
            </a:prstGeom>
            <a:noFill/>
          </p:spPr>
          <p:txBody>
            <a:bodyPr wrap="square" rtlCol="0">
              <a:spAutoFit/>
            </a:bodyPr>
            <a:lstStyle/>
            <a:p>
              <a:r>
                <a:rPr lang="en-US" dirty="0">
                  <a:solidFill>
                    <a:schemeClr val="bg1"/>
                  </a:solidFill>
                  <a:latin typeface="Rockwell" panose="02060603020205020403" pitchFamily="18" charset="0"/>
                </a:rPr>
                <a:t>MARRIAGE</a:t>
              </a:r>
            </a:p>
          </p:txBody>
        </p:sp>
      </p:grpSp>
      <p:sp>
        <p:nvSpPr>
          <p:cNvPr id="11" name="Arrow: Right 10">
            <a:extLst>
              <a:ext uri="{FF2B5EF4-FFF2-40B4-BE49-F238E27FC236}">
                <a16:creationId xmlns:a16="http://schemas.microsoft.com/office/drawing/2014/main" id="{1A2148F8-B599-4AA8-9F09-AB43EBB2CD93}"/>
              </a:ext>
            </a:extLst>
          </p:cNvPr>
          <p:cNvSpPr/>
          <p:nvPr/>
        </p:nvSpPr>
        <p:spPr>
          <a:xfrm rot="3754135">
            <a:off x="1146302" y="1509490"/>
            <a:ext cx="276512" cy="23880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6D5E8CF1-BCF6-4592-BC79-7E34845F22BA}"/>
              </a:ext>
            </a:extLst>
          </p:cNvPr>
          <p:cNvSpPr/>
          <p:nvPr/>
        </p:nvSpPr>
        <p:spPr>
          <a:xfrm rot="18031879">
            <a:off x="1148633" y="2272089"/>
            <a:ext cx="275622" cy="22702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6E775C73-0590-417D-BC7D-350A5FFBA18C}"/>
              </a:ext>
            </a:extLst>
          </p:cNvPr>
          <p:cNvSpPr/>
          <p:nvPr/>
        </p:nvSpPr>
        <p:spPr>
          <a:xfrm>
            <a:off x="2437464" y="1900943"/>
            <a:ext cx="215520"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60C0ECF-41CE-4C85-BACD-B0AB5DA5E805}"/>
              </a:ext>
            </a:extLst>
          </p:cNvPr>
          <p:cNvSpPr txBox="1"/>
          <p:nvPr/>
        </p:nvSpPr>
        <p:spPr>
          <a:xfrm>
            <a:off x="1104521" y="0"/>
            <a:ext cx="7007384" cy="1015663"/>
          </a:xfrm>
          <a:prstGeom prst="rect">
            <a:avLst/>
          </a:prstGeom>
          <a:noFill/>
        </p:spPr>
        <p:txBody>
          <a:bodyPr wrap="square" rtlCol="0">
            <a:spAutoFit/>
          </a:bodyPr>
          <a:lstStyle/>
          <a:p>
            <a:r>
              <a:rPr lang="en-US" sz="6000" u="sng" dirty="0">
                <a:latin typeface="Copperplate Gothic Bold" panose="020E0705020206020404" pitchFamily="34" charset="0"/>
              </a:rPr>
              <a:t>CASE STUDY #8</a:t>
            </a:r>
          </a:p>
        </p:txBody>
      </p:sp>
      <p:sp>
        <p:nvSpPr>
          <p:cNvPr id="19" name="TextBox 18">
            <a:extLst>
              <a:ext uri="{FF2B5EF4-FFF2-40B4-BE49-F238E27FC236}">
                <a16:creationId xmlns:a16="http://schemas.microsoft.com/office/drawing/2014/main" id="{9B4EA76A-6F43-423A-85D9-C2A98FFE7CF5}"/>
              </a:ext>
            </a:extLst>
          </p:cNvPr>
          <p:cNvSpPr txBox="1"/>
          <p:nvPr/>
        </p:nvSpPr>
        <p:spPr>
          <a:xfrm>
            <a:off x="96648" y="3182452"/>
            <a:ext cx="8928847" cy="3570208"/>
          </a:xfrm>
          <a:prstGeom prst="rect">
            <a:avLst/>
          </a:prstGeom>
          <a:noFill/>
          <a:ln w="38100">
            <a:solidFill>
              <a:schemeClr val="tx1"/>
            </a:solidFill>
          </a:ln>
        </p:spPr>
        <p:txBody>
          <a:bodyPr wrap="square">
            <a:spAutoFit/>
          </a:bodyPr>
          <a:lstStyle/>
          <a:p>
            <a:r>
              <a:rPr lang="en-US" sz="1600" b="1" dirty="0">
                <a:solidFill>
                  <a:srgbClr val="000000"/>
                </a:solidFill>
                <a:latin typeface="Rockwell" panose="02060603020205020403" pitchFamily="18" charset="0"/>
              </a:rPr>
              <a:t>Matt 19:9</a:t>
            </a:r>
            <a:r>
              <a:rPr lang="en-US" sz="1600" dirty="0">
                <a:solidFill>
                  <a:srgbClr val="000000"/>
                </a:solidFill>
                <a:latin typeface="Rockwell" panose="02060603020205020403" pitchFamily="18" charset="0"/>
              </a:rPr>
              <a:t> – “</a:t>
            </a:r>
            <a:r>
              <a:rPr lang="en-US" sz="1600" dirty="0">
                <a:solidFill>
                  <a:srgbClr val="000000"/>
                </a:solidFill>
                <a:effectLst/>
                <a:latin typeface="Rockwell" panose="02060603020205020403" pitchFamily="18" charset="0"/>
                <a:ea typeface="Times New Roman" panose="02020603050405020304" pitchFamily="18" charset="0"/>
              </a:rPr>
              <a:t>And I say unto you, Whosoever shall put away his wife, except for fornication, and shall marry another, </a:t>
            </a:r>
            <a:r>
              <a:rPr lang="en-US" sz="1600" dirty="0" err="1">
                <a:solidFill>
                  <a:srgbClr val="000000"/>
                </a:solidFill>
                <a:effectLst/>
                <a:latin typeface="Rockwell" panose="02060603020205020403" pitchFamily="18" charset="0"/>
                <a:ea typeface="Times New Roman" panose="02020603050405020304" pitchFamily="18" charset="0"/>
              </a:rPr>
              <a:t>committeth</a:t>
            </a:r>
            <a:r>
              <a:rPr lang="en-US" sz="1600" dirty="0">
                <a:solidFill>
                  <a:srgbClr val="000000"/>
                </a:solidFill>
                <a:effectLst/>
                <a:latin typeface="Rockwell" panose="02060603020205020403" pitchFamily="18" charset="0"/>
                <a:ea typeface="Times New Roman" panose="02020603050405020304" pitchFamily="18" charset="0"/>
              </a:rPr>
              <a:t> adultery: and he that </a:t>
            </a:r>
            <a:r>
              <a:rPr lang="en-US" sz="1600" dirty="0" err="1">
                <a:solidFill>
                  <a:srgbClr val="000000"/>
                </a:solidFill>
                <a:effectLst/>
                <a:latin typeface="Rockwell" panose="02060603020205020403" pitchFamily="18" charset="0"/>
                <a:ea typeface="Times New Roman" panose="02020603050405020304" pitchFamily="18" charset="0"/>
              </a:rPr>
              <a:t>marrieth</a:t>
            </a:r>
            <a:r>
              <a:rPr lang="en-US" sz="1600" dirty="0">
                <a:solidFill>
                  <a:srgbClr val="000000"/>
                </a:solidFill>
                <a:effectLst/>
                <a:latin typeface="Rockwell" panose="02060603020205020403" pitchFamily="18" charset="0"/>
                <a:ea typeface="Times New Roman" panose="02020603050405020304" pitchFamily="18" charset="0"/>
              </a:rPr>
              <a:t> her when she is put away </a:t>
            </a:r>
            <a:r>
              <a:rPr lang="en-US" sz="1600" dirty="0" err="1">
                <a:solidFill>
                  <a:srgbClr val="000000"/>
                </a:solidFill>
                <a:effectLst/>
                <a:latin typeface="Rockwell" panose="02060603020205020403" pitchFamily="18" charset="0"/>
                <a:ea typeface="Times New Roman" panose="02020603050405020304" pitchFamily="18" charset="0"/>
              </a:rPr>
              <a:t>committeth</a:t>
            </a:r>
            <a:r>
              <a:rPr lang="en-US" sz="1600" dirty="0">
                <a:solidFill>
                  <a:srgbClr val="000000"/>
                </a:solidFill>
                <a:effectLst/>
                <a:latin typeface="Rockwell" panose="02060603020205020403" pitchFamily="18" charset="0"/>
                <a:ea typeface="Times New Roman" panose="02020603050405020304" pitchFamily="18" charset="0"/>
              </a:rPr>
              <a:t> adultery.</a:t>
            </a:r>
            <a:r>
              <a:rPr lang="en-US" sz="1600" dirty="0">
                <a:solidFill>
                  <a:srgbClr val="000000"/>
                </a:solidFill>
                <a:latin typeface="Rockwell" panose="02060603020205020403" pitchFamily="18" charset="0"/>
              </a:rPr>
              <a:t>”</a:t>
            </a:r>
            <a:endParaRPr lang="en-US" sz="800" dirty="0">
              <a:solidFill>
                <a:srgbClr val="000000"/>
              </a:solidFill>
              <a:latin typeface="Rockwell" panose="02060603020205020403" pitchFamily="18" charset="0"/>
            </a:endParaRPr>
          </a:p>
          <a:p>
            <a:r>
              <a:rPr lang="en-US" sz="1700" b="1" dirty="0">
                <a:solidFill>
                  <a:srgbClr val="000000"/>
                </a:solidFill>
                <a:latin typeface="Rockwell" panose="02060603020205020403" pitchFamily="18" charset="0"/>
              </a:rPr>
              <a:t>Matt 5:32</a:t>
            </a:r>
            <a:r>
              <a:rPr lang="en-US" sz="1700" dirty="0">
                <a:solidFill>
                  <a:srgbClr val="000000"/>
                </a:solidFill>
                <a:latin typeface="Rockwell" panose="02060603020205020403" pitchFamily="18" charset="0"/>
              </a:rPr>
              <a:t> – “</a:t>
            </a:r>
            <a:r>
              <a:rPr lang="en-US" sz="1700" dirty="0">
                <a:solidFill>
                  <a:srgbClr val="000000"/>
                </a:solidFill>
                <a:effectLst/>
                <a:latin typeface="Rockwell" panose="02060603020205020403" pitchFamily="18" charset="0"/>
                <a:ea typeface="Times New Roman" panose="02020603050405020304" pitchFamily="18" charset="0"/>
              </a:rPr>
              <a:t>but I say unto you, that every one that </a:t>
            </a:r>
            <a:r>
              <a:rPr lang="en-US" sz="1700" dirty="0" err="1">
                <a:solidFill>
                  <a:srgbClr val="000000"/>
                </a:solidFill>
                <a:effectLst/>
                <a:latin typeface="Rockwell" panose="02060603020205020403" pitchFamily="18" charset="0"/>
                <a:ea typeface="Times New Roman" panose="02020603050405020304" pitchFamily="18" charset="0"/>
              </a:rPr>
              <a:t>putteth</a:t>
            </a:r>
            <a:r>
              <a:rPr lang="en-US" sz="1700" dirty="0">
                <a:solidFill>
                  <a:srgbClr val="000000"/>
                </a:solidFill>
                <a:effectLst/>
                <a:latin typeface="Rockwell" panose="02060603020205020403" pitchFamily="18" charset="0"/>
                <a:ea typeface="Times New Roman" panose="02020603050405020304" pitchFamily="18" charset="0"/>
              </a:rPr>
              <a:t> away his wife, saving for the cause of fornication, </a:t>
            </a:r>
            <a:r>
              <a:rPr lang="en-US" sz="1700" dirty="0" err="1">
                <a:solidFill>
                  <a:srgbClr val="000000"/>
                </a:solidFill>
                <a:effectLst/>
                <a:latin typeface="Rockwell" panose="02060603020205020403" pitchFamily="18" charset="0"/>
                <a:ea typeface="Times New Roman" panose="02020603050405020304" pitchFamily="18" charset="0"/>
              </a:rPr>
              <a:t>maketh</a:t>
            </a:r>
            <a:r>
              <a:rPr lang="en-US" sz="1700" dirty="0">
                <a:solidFill>
                  <a:srgbClr val="000000"/>
                </a:solidFill>
                <a:effectLst/>
                <a:latin typeface="Rockwell" panose="02060603020205020403" pitchFamily="18" charset="0"/>
                <a:ea typeface="Times New Roman" panose="02020603050405020304" pitchFamily="18" charset="0"/>
              </a:rPr>
              <a:t> her an adulteress: and whosoever shall marry her when she is put away </a:t>
            </a:r>
            <a:r>
              <a:rPr lang="en-US" sz="1700" dirty="0" err="1">
                <a:solidFill>
                  <a:srgbClr val="000000"/>
                </a:solidFill>
                <a:effectLst/>
                <a:latin typeface="Rockwell" panose="02060603020205020403" pitchFamily="18" charset="0"/>
                <a:ea typeface="Times New Roman" panose="02020603050405020304" pitchFamily="18" charset="0"/>
              </a:rPr>
              <a:t>committeth</a:t>
            </a:r>
            <a:r>
              <a:rPr lang="en-US" sz="1700" dirty="0">
                <a:solidFill>
                  <a:srgbClr val="000000"/>
                </a:solidFill>
                <a:effectLst/>
                <a:latin typeface="Rockwell" panose="02060603020205020403" pitchFamily="18" charset="0"/>
                <a:ea typeface="Times New Roman" panose="02020603050405020304" pitchFamily="18" charset="0"/>
              </a:rPr>
              <a:t> adultery.</a:t>
            </a:r>
            <a:r>
              <a:rPr lang="en-US" sz="1700" dirty="0">
                <a:solidFill>
                  <a:srgbClr val="000000"/>
                </a:solidFill>
                <a:latin typeface="Rockwell" panose="02060603020205020403" pitchFamily="18" charset="0"/>
              </a:rPr>
              <a:t>”</a:t>
            </a:r>
            <a:endParaRPr lang="en-US" sz="800" dirty="0">
              <a:solidFill>
                <a:srgbClr val="000000"/>
              </a:solidFill>
              <a:latin typeface="Rockwell" panose="02060603020205020403" pitchFamily="18" charset="0"/>
            </a:endParaRPr>
          </a:p>
          <a:p>
            <a:r>
              <a:rPr lang="en-US" sz="1700" b="1" dirty="0">
                <a:solidFill>
                  <a:srgbClr val="000000"/>
                </a:solidFill>
                <a:effectLst/>
                <a:latin typeface="Rockwell" panose="02060603020205020403" pitchFamily="18" charset="0"/>
                <a:ea typeface="Times New Roman" panose="02020603050405020304" pitchFamily="18" charset="0"/>
              </a:rPr>
              <a:t>Rom 7:2-3</a:t>
            </a:r>
            <a:r>
              <a:rPr lang="en-US" sz="1700" dirty="0">
                <a:solidFill>
                  <a:srgbClr val="000000"/>
                </a:solidFill>
                <a:effectLst/>
                <a:latin typeface="Rockwell" panose="02060603020205020403" pitchFamily="18" charset="0"/>
                <a:ea typeface="Times New Roman" panose="02020603050405020304" pitchFamily="18" charset="0"/>
              </a:rPr>
              <a:t> – “For the woman that hath a husband is bound by law to the husband while he </a:t>
            </a:r>
            <a:r>
              <a:rPr lang="en-US" sz="1700" dirty="0" err="1">
                <a:solidFill>
                  <a:srgbClr val="000000"/>
                </a:solidFill>
                <a:effectLst/>
                <a:latin typeface="Rockwell" panose="02060603020205020403" pitchFamily="18" charset="0"/>
                <a:ea typeface="Times New Roman" panose="02020603050405020304" pitchFamily="18" charset="0"/>
              </a:rPr>
              <a:t>liveth</a:t>
            </a:r>
            <a:r>
              <a:rPr lang="en-US" sz="1700" dirty="0">
                <a:solidFill>
                  <a:srgbClr val="000000"/>
                </a:solidFill>
                <a:effectLst/>
                <a:latin typeface="Rockwell" panose="02060603020205020403" pitchFamily="18" charset="0"/>
                <a:ea typeface="Times New Roman" panose="02020603050405020304" pitchFamily="18" charset="0"/>
              </a:rPr>
              <a:t>; but if the husband die, she is discharged from the law of the husband. So then if, while the husband </a:t>
            </a:r>
            <a:r>
              <a:rPr lang="en-US" sz="1700" dirty="0" err="1">
                <a:solidFill>
                  <a:srgbClr val="000000"/>
                </a:solidFill>
                <a:effectLst/>
                <a:latin typeface="Rockwell" panose="02060603020205020403" pitchFamily="18" charset="0"/>
                <a:ea typeface="Times New Roman" panose="02020603050405020304" pitchFamily="18" charset="0"/>
              </a:rPr>
              <a:t>liveth</a:t>
            </a:r>
            <a:r>
              <a:rPr lang="en-US" sz="1700" dirty="0">
                <a:solidFill>
                  <a:srgbClr val="000000"/>
                </a:solidFill>
                <a:effectLst/>
                <a:latin typeface="Rockwell" panose="02060603020205020403" pitchFamily="18" charset="0"/>
                <a:ea typeface="Times New Roman" panose="02020603050405020304" pitchFamily="18" charset="0"/>
              </a:rPr>
              <a:t>, she be joined to another man, she shall be called an adulteress: but if the husband die, she is free from the law, so that she is no adulteress, though she be joined to another man.”</a:t>
            </a:r>
            <a:endParaRPr lang="en-US" sz="800" dirty="0">
              <a:solidFill>
                <a:srgbClr val="000000"/>
              </a:solidFill>
              <a:effectLst/>
              <a:latin typeface="Rockwell" panose="02060603020205020403" pitchFamily="18" charset="0"/>
              <a:ea typeface="Times New Roman" panose="02020603050405020304" pitchFamily="18" charset="0"/>
            </a:endParaRPr>
          </a:p>
          <a:p>
            <a:r>
              <a:rPr lang="en-US" sz="1700" b="1" dirty="0">
                <a:effectLst/>
                <a:latin typeface="Rockwell" panose="02060603020205020403" pitchFamily="18" charset="0"/>
                <a:ea typeface="Times New Roman" panose="02020603050405020304" pitchFamily="18" charset="0"/>
              </a:rPr>
              <a:t>1 Cor 7:39</a:t>
            </a:r>
            <a:r>
              <a:rPr lang="en-US" sz="1700" dirty="0">
                <a:effectLst/>
                <a:latin typeface="Rockwell" panose="02060603020205020403" pitchFamily="18" charset="0"/>
                <a:ea typeface="Times New Roman" panose="02020603050405020304" pitchFamily="18" charset="0"/>
              </a:rPr>
              <a:t> – “</a:t>
            </a:r>
            <a:r>
              <a:rPr lang="en-US" sz="1700" dirty="0">
                <a:solidFill>
                  <a:srgbClr val="000000"/>
                </a:solidFill>
                <a:effectLst/>
                <a:latin typeface="Rockwell" panose="02060603020205020403" pitchFamily="18" charset="0"/>
                <a:ea typeface="Times New Roman" panose="02020603050405020304" pitchFamily="18" charset="0"/>
              </a:rPr>
              <a:t>A wife is bound for so long time as her husband </a:t>
            </a:r>
            <a:r>
              <a:rPr lang="en-US" sz="1700" dirty="0" err="1">
                <a:solidFill>
                  <a:srgbClr val="000000"/>
                </a:solidFill>
                <a:effectLst/>
                <a:latin typeface="Rockwell" panose="02060603020205020403" pitchFamily="18" charset="0"/>
                <a:ea typeface="Times New Roman" panose="02020603050405020304" pitchFamily="18" charset="0"/>
              </a:rPr>
              <a:t>liveth</a:t>
            </a:r>
            <a:r>
              <a:rPr lang="en-US" sz="1700" dirty="0">
                <a:solidFill>
                  <a:srgbClr val="000000"/>
                </a:solidFill>
                <a:effectLst/>
                <a:latin typeface="Rockwell" panose="02060603020205020403" pitchFamily="18" charset="0"/>
                <a:ea typeface="Times New Roman" panose="02020603050405020304" pitchFamily="18" charset="0"/>
              </a:rPr>
              <a:t>; but if the husband be dead, she is free to be married to whom she will; only in the Lord.</a:t>
            </a:r>
            <a:r>
              <a:rPr lang="en-US" sz="1700" dirty="0">
                <a:effectLst/>
                <a:latin typeface="Rockwell" panose="02060603020205020403" pitchFamily="18" charset="0"/>
              </a:rPr>
              <a:t>”</a:t>
            </a:r>
            <a:endParaRPr lang="en-US" sz="1700" dirty="0">
              <a:latin typeface="Rockwell" panose="02060603020205020403" pitchFamily="18" charset="0"/>
            </a:endParaRPr>
          </a:p>
        </p:txBody>
      </p:sp>
      <p:sp>
        <p:nvSpPr>
          <p:cNvPr id="38" name="Arrow: Right 37">
            <a:extLst>
              <a:ext uri="{FF2B5EF4-FFF2-40B4-BE49-F238E27FC236}">
                <a16:creationId xmlns:a16="http://schemas.microsoft.com/office/drawing/2014/main" id="{679CFCB0-6815-4A06-A011-278BD8624FEA}"/>
              </a:ext>
            </a:extLst>
          </p:cNvPr>
          <p:cNvSpPr/>
          <p:nvPr/>
        </p:nvSpPr>
        <p:spPr>
          <a:xfrm>
            <a:off x="4392651" y="1316916"/>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A35E2426-40AD-4408-A5FA-970C272DED1C}"/>
              </a:ext>
            </a:extLst>
          </p:cNvPr>
          <p:cNvGrpSpPr/>
          <p:nvPr/>
        </p:nvGrpSpPr>
        <p:grpSpPr>
          <a:xfrm>
            <a:off x="4547995" y="2056306"/>
            <a:ext cx="1551865" cy="1050453"/>
            <a:chOff x="333469" y="3330166"/>
            <a:chExt cx="2214265" cy="750992"/>
          </a:xfrm>
          <a:solidFill>
            <a:srgbClr val="FF99FF"/>
          </a:solidFill>
        </p:grpSpPr>
        <p:sp>
          <p:nvSpPr>
            <p:cNvPr id="54" name="Rectangle: Rounded Corners 53">
              <a:extLst>
                <a:ext uri="{FF2B5EF4-FFF2-40B4-BE49-F238E27FC236}">
                  <a16:creationId xmlns:a16="http://schemas.microsoft.com/office/drawing/2014/main" id="{81EE2ADB-D683-469D-8281-B1E5E9EBA722}"/>
                </a:ext>
              </a:extLst>
            </p:cNvPr>
            <p:cNvSpPr/>
            <p:nvPr/>
          </p:nvSpPr>
          <p:spPr>
            <a:xfrm>
              <a:off x="333469" y="3330166"/>
              <a:ext cx="2214265" cy="750992"/>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5" name="TextBox 54">
              <a:extLst>
                <a:ext uri="{FF2B5EF4-FFF2-40B4-BE49-F238E27FC236}">
                  <a16:creationId xmlns:a16="http://schemas.microsoft.com/office/drawing/2014/main" id="{952EB85B-8C65-43F9-9A2F-2847FA0BA95B}"/>
                </a:ext>
              </a:extLst>
            </p:cNvPr>
            <p:cNvSpPr txBox="1"/>
            <p:nvPr/>
          </p:nvSpPr>
          <p:spPr>
            <a:xfrm>
              <a:off x="401097" y="3366382"/>
              <a:ext cx="2121682" cy="660109"/>
            </a:xfrm>
            <a:prstGeom prst="rect">
              <a:avLst/>
            </a:prstGeom>
            <a:grpFill/>
          </p:spPr>
          <p:txBody>
            <a:bodyPr wrap="square" rtlCol="0">
              <a:spAutoFit/>
            </a:bodyPr>
            <a:lstStyle/>
            <a:p>
              <a:pPr algn="ctr"/>
              <a:r>
                <a:rPr lang="en-US" dirty="0">
                  <a:solidFill>
                    <a:schemeClr val="bg1"/>
                  </a:solidFill>
                  <a:latin typeface="Rockwell" panose="02060603020205020403" pitchFamily="18" charset="0"/>
                </a:rPr>
                <a:t>WOMAN</a:t>
              </a:r>
            </a:p>
            <a:p>
              <a:pPr algn="ctr"/>
              <a:r>
                <a:rPr lang="en-US" dirty="0">
                  <a:solidFill>
                    <a:schemeClr val="bg1"/>
                  </a:solidFill>
                  <a:latin typeface="Rockwell" panose="02060603020205020403" pitchFamily="18" charset="0"/>
                </a:rPr>
                <a:t>REMAINS SINGLE</a:t>
              </a:r>
            </a:p>
          </p:txBody>
        </p:sp>
      </p:grpSp>
      <p:grpSp>
        <p:nvGrpSpPr>
          <p:cNvPr id="71" name="Group 70">
            <a:extLst>
              <a:ext uri="{FF2B5EF4-FFF2-40B4-BE49-F238E27FC236}">
                <a16:creationId xmlns:a16="http://schemas.microsoft.com/office/drawing/2014/main" id="{67BDD4AB-7514-4B57-958F-BFA0879EEBB7}"/>
              </a:ext>
            </a:extLst>
          </p:cNvPr>
          <p:cNvGrpSpPr/>
          <p:nvPr/>
        </p:nvGrpSpPr>
        <p:grpSpPr>
          <a:xfrm>
            <a:off x="6231630" y="1197250"/>
            <a:ext cx="1513761" cy="456511"/>
            <a:chOff x="3884" y="3330166"/>
            <a:chExt cx="2543851" cy="544715"/>
          </a:xfrm>
          <a:solidFill>
            <a:schemeClr val="accent2"/>
          </a:solidFill>
        </p:grpSpPr>
        <p:sp>
          <p:nvSpPr>
            <p:cNvPr id="72" name="Rectangle: Rounded Corners 71">
              <a:extLst>
                <a:ext uri="{FF2B5EF4-FFF2-40B4-BE49-F238E27FC236}">
                  <a16:creationId xmlns:a16="http://schemas.microsoft.com/office/drawing/2014/main" id="{A7962E73-B68B-4E5D-8D91-133FD37ED507}"/>
                </a:ext>
              </a:extLst>
            </p:cNvPr>
            <p:cNvSpPr/>
            <p:nvPr/>
          </p:nvSpPr>
          <p:spPr>
            <a:xfrm>
              <a:off x="3884" y="3330166"/>
              <a:ext cx="2543851" cy="544715"/>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3" name="TextBox 72">
              <a:extLst>
                <a:ext uri="{FF2B5EF4-FFF2-40B4-BE49-F238E27FC236}">
                  <a16:creationId xmlns:a16="http://schemas.microsoft.com/office/drawing/2014/main" id="{4A1E61FF-AC18-4F92-BE8D-42A5F2CCDAEC}"/>
                </a:ext>
              </a:extLst>
            </p:cNvPr>
            <p:cNvSpPr txBox="1"/>
            <p:nvPr/>
          </p:nvSpPr>
          <p:spPr>
            <a:xfrm>
              <a:off x="3884" y="3366382"/>
              <a:ext cx="2503630" cy="400110"/>
            </a:xfrm>
            <a:prstGeom prst="rect">
              <a:avLst/>
            </a:prstGeom>
            <a:grpFill/>
          </p:spPr>
          <p:txBody>
            <a:bodyPr wrap="square" rtlCol="0">
              <a:spAutoFit/>
            </a:bodyPr>
            <a:lstStyle/>
            <a:p>
              <a:r>
                <a:rPr lang="en-US" sz="2000" dirty="0">
                  <a:solidFill>
                    <a:schemeClr val="bg1"/>
                  </a:solidFill>
                  <a:latin typeface="Rockwell" panose="02060603020205020403" pitchFamily="18" charset="0"/>
                </a:rPr>
                <a:t>ADULTERY</a:t>
              </a:r>
            </a:p>
          </p:txBody>
        </p:sp>
      </p:grpSp>
      <p:sp>
        <p:nvSpPr>
          <p:cNvPr id="74" name="Arrow: Right 73">
            <a:extLst>
              <a:ext uri="{FF2B5EF4-FFF2-40B4-BE49-F238E27FC236}">
                <a16:creationId xmlns:a16="http://schemas.microsoft.com/office/drawing/2014/main" id="{10E5D960-FD45-45F3-95D0-3D77B5F95CA8}"/>
              </a:ext>
            </a:extLst>
          </p:cNvPr>
          <p:cNvSpPr/>
          <p:nvPr/>
        </p:nvSpPr>
        <p:spPr>
          <a:xfrm>
            <a:off x="6086412" y="1320775"/>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FB623B60-4C55-43A0-89CB-7F52543744A7}"/>
              </a:ext>
            </a:extLst>
          </p:cNvPr>
          <p:cNvGrpSpPr/>
          <p:nvPr/>
        </p:nvGrpSpPr>
        <p:grpSpPr>
          <a:xfrm>
            <a:off x="2644048" y="1064333"/>
            <a:ext cx="1753774" cy="1910220"/>
            <a:chOff x="4386406" y="1901227"/>
            <a:chExt cx="1503138" cy="2073910"/>
          </a:xfrm>
        </p:grpSpPr>
        <p:sp>
          <p:nvSpPr>
            <p:cNvPr id="43" name="Rectangle: Rounded Corners 42">
              <a:extLst>
                <a:ext uri="{FF2B5EF4-FFF2-40B4-BE49-F238E27FC236}">
                  <a16:creationId xmlns:a16="http://schemas.microsoft.com/office/drawing/2014/main" id="{2B5253CA-4447-4862-BD7C-A89C7EC36E1B}"/>
                </a:ext>
              </a:extLst>
            </p:cNvPr>
            <p:cNvSpPr/>
            <p:nvPr/>
          </p:nvSpPr>
          <p:spPr>
            <a:xfrm>
              <a:off x="4399986" y="1901227"/>
              <a:ext cx="1489558" cy="207391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FC1E5577-0469-4AD8-B283-3E6AE154E23D}"/>
                </a:ext>
              </a:extLst>
            </p:cNvPr>
            <p:cNvSpPr txBox="1"/>
            <p:nvPr/>
          </p:nvSpPr>
          <p:spPr>
            <a:xfrm>
              <a:off x="4386406" y="1956480"/>
              <a:ext cx="1494084" cy="1933155"/>
            </a:xfrm>
            <a:prstGeom prst="rect">
              <a:avLst/>
            </a:prstGeom>
            <a:noFill/>
          </p:spPr>
          <p:txBody>
            <a:bodyPr wrap="square">
              <a:spAutoFit/>
            </a:bodyPr>
            <a:lstStyle/>
            <a:p>
              <a:pPr algn="ctr"/>
              <a:r>
                <a:rPr lang="en-US" dirty="0">
                  <a:solidFill>
                    <a:schemeClr val="bg1"/>
                  </a:solidFill>
                  <a:latin typeface="Rockwell" panose="02060603020205020403" pitchFamily="18" charset="0"/>
                </a:rPr>
                <a:t>MAN DIVORCES WIFE FOR REASON OTHER THAN FORNICATION</a:t>
              </a:r>
              <a:endParaRPr lang="en-US" dirty="0"/>
            </a:p>
          </p:txBody>
        </p:sp>
      </p:grpSp>
      <p:grpSp>
        <p:nvGrpSpPr>
          <p:cNvPr id="48" name="Group 47">
            <a:extLst>
              <a:ext uri="{FF2B5EF4-FFF2-40B4-BE49-F238E27FC236}">
                <a16:creationId xmlns:a16="http://schemas.microsoft.com/office/drawing/2014/main" id="{69775217-CB90-40AC-A101-DB60C581802C}"/>
              </a:ext>
            </a:extLst>
          </p:cNvPr>
          <p:cNvGrpSpPr/>
          <p:nvPr/>
        </p:nvGrpSpPr>
        <p:grpSpPr>
          <a:xfrm>
            <a:off x="4551698" y="1004818"/>
            <a:ext cx="1536586" cy="1060164"/>
            <a:chOff x="325926" y="1195057"/>
            <a:chExt cx="1742239" cy="650215"/>
          </a:xfrm>
        </p:grpSpPr>
        <p:sp>
          <p:nvSpPr>
            <p:cNvPr id="49" name="Rectangle: Rounded Corners 48">
              <a:extLst>
                <a:ext uri="{FF2B5EF4-FFF2-40B4-BE49-F238E27FC236}">
                  <a16:creationId xmlns:a16="http://schemas.microsoft.com/office/drawing/2014/main" id="{749404A6-60AF-4606-8D13-AB6F4705F96C}"/>
                </a:ext>
              </a:extLst>
            </p:cNvPr>
            <p:cNvSpPr/>
            <p:nvPr/>
          </p:nvSpPr>
          <p:spPr>
            <a:xfrm>
              <a:off x="325926" y="1195057"/>
              <a:ext cx="1742239"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BAF775A1-F78E-46E6-9CB3-F78FBB1D28EC}"/>
                </a:ext>
              </a:extLst>
            </p:cNvPr>
            <p:cNvSpPr txBox="1"/>
            <p:nvPr/>
          </p:nvSpPr>
          <p:spPr>
            <a:xfrm>
              <a:off x="454657" y="1300052"/>
              <a:ext cx="1529554" cy="545220"/>
            </a:xfrm>
            <a:prstGeom prst="rect">
              <a:avLst/>
            </a:prstGeom>
            <a:noFill/>
          </p:spPr>
          <p:txBody>
            <a:bodyPr wrap="none" rtlCol="0">
              <a:spAutoFit/>
            </a:bodyPr>
            <a:lstStyle/>
            <a:p>
              <a:pPr algn="ctr"/>
              <a:r>
                <a:rPr lang="en-US" dirty="0">
                  <a:solidFill>
                    <a:schemeClr val="bg1"/>
                  </a:solidFill>
                  <a:latin typeface="Rockwell" panose="02060603020205020403" pitchFamily="18" charset="0"/>
                </a:rPr>
                <a:t>MAN</a:t>
              </a:r>
            </a:p>
            <a:p>
              <a:pPr algn="ctr"/>
              <a:r>
                <a:rPr lang="en-US" dirty="0">
                  <a:solidFill>
                    <a:schemeClr val="bg1"/>
                  </a:solidFill>
                  <a:latin typeface="Rockwell" panose="02060603020205020403" pitchFamily="18" charset="0"/>
                </a:rPr>
                <a:t>REMARRIES</a:t>
              </a:r>
            </a:p>
          </p:txBody>
        </p:sp>
      </p:grpSp>
      <p:sp>
        <p:nvSpPr>
          <p:cNvPr id="51" name="Arrow: Right 50">
            <a:extLst>
              <a:ext uri="{FF2B5EF4-FFF2-40B4-BE49-F238E27FC236}">
                <a16:creationId xmlns:a16="http://schemas.microsoft.com/office/drawing/2014/main" id="{4C9F5CE0-DE7E-4302-BA75-E181DD989FA7}"/>
              </a:ext>
            </a:extLst>
          </p:cNvPr>
          <p:cNvSpPr/>
          <p:nvPr/>
        </p:nvSpPr>
        <p:spPr>
          <a:xfrm>
            <a:off x="4394580" y="2499463"/>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E10DD6B3-5127-4026-BB80-0665ACC550EC}"/>
              </a:ext>
            </a:extLst>
          </p:cNvPr>
          <p:cNvGrpSpPr/>
          <p:nvPr/>
        </p:nvGrpSpPr>
        <p:grpSpPr>
          <a:xfrm>
            <a:off x="6282015" y="2354393"/>
            <a:ext cx="823865" cy="475306"/>
            <a:chOff x="3884" y="3330166"/>
            <a:chExt cx="2543851" cy="544715"/>
          </a:xfrm>
          <a:solidFill>
            <a:srgbClr val="FFFF00"/>
          </a:solidFill>
        </p:grpSpPr>
        <p:sp>
          <p:nvSpPr>
            <p:cNvPr id="46" name="Rectangle: Rounded Corners 45">
              <a:extLst>
                <a:ext uri="{FF2B5EF4-FFF2-40B4-BE49-F238E27FC236}">
                  <a16:creationId xmlns:a16="http://schemas.microsoft.com/office/drawing/2014/main" id="{EA33D038-E8A1-4AE7-857E-5D915A999431}"/>
                </a:ext>
              </a:extLst>
            </p:cNvPr>
            <p:cNvSpPr/>
            <p:nvPr/>
          </p:nvSpPr>
          <p:spPr>
            <a:xfrm>
              <a:off x="3884" y="3330166"/>
              <a:ext cx="2543851" cy="544715"/>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47" name="TextBox 46">
              <a:extLst>
                <a:ext uri="{FF2B5EF4-FFF2-40B4-BE49-F238E27FC236}">
                  <a16:creationId xmlns:a16="http://schemas.microsoft.com/office/drawing/2014/main" id="{8F77DEBB-33B0-4A4C-89C5-687DB454F1AD}"/>
                </a:ext>
              </a:extLst>
            </p:cNvPr>
            <p:cNvSpPr txBox="1"/>
            <p:nvPr/>
          </p:nvSpPr>
          <p:spPr>
            <a:xfrm>
              <a:off x="199564" y="3372791"/>
              <a:ext cx="2152494" cy="458538"/>
            </a:xfrm>
            <a:prstGeom prst="rect">
              <a:avLst/>
            </a:prstGeom>
            <a:grpFill/>
          </p:spPr>
          <p:txBody>
            <a:bodyPr wrap="square" rtlCol="0">
              <a:spAutoFit/>
            </a:bodyPr>
            <a:lstStyle/>
            <a:p>
              <a:r>
                <a:rPr lang="en-US" sz="2000" dirty="0">
                  <a:latin typeface="Rockwell" panose="02060603020205020403" pitchFamily="18" charset="0"/>
                </a:rPr>
                <a:t>LIFE</a:t>
              </a:r>
            </a:p>
          </p:txBody>
        </p:sp>
      </p:grpSp>
      <p:sp>
        <p:nvSpPr>
          <p:cNvPr id="52" name="Arrow: Right 51">
            <a:extLst>
              <a:ext uri="{FF2B5EF4-FFF2-40B4-BE49-F238E27FC236}">
                <a16:creationId xmlns:a16="http://schemas.microsoft.com/office/drawing/2014/main" id="{20F88290-2E97-4410-8D15-82FE9A0E457F}"/>
              </a:ext>
            </a:extLst>
          </p:cNvPr>
          <p:cNvSpPr/>
          <p:nvPr/>
        </p:nvSpPr>
        <p:spPr>
          <a:xfrm>
            <a:off x="6097928" y="2487180"/>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344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D85734-BF69-40A1-A728-C9ABE5F2FABD}"/>
              </a:ext>
            </a:extLst>
          </p:cNvPr>
          <p:cNvGrpSpPr/>
          <p:nvPr/>
        </p:nvGrpSpPr>
        <p:grpSpPr>
          <a:xfrm>
            <a:off x="401850" y="2248012"/>
            <a:ext cx="1168126" cy="461724"/>
            <a:chOff x="325925" y="1195057"/>
            <a:chExt cx="1939097" cy="633741"/>
          </a:xfrm>
        </p:grpSpPr>
        <p:sp>
          <p:nvSpPr>
            <p:cNvPr id="2" name="Rectangle: Rounded Corners 1">
              <a:extLst>
                <a:ext uri="{FF2B5EF4-FFF2-40B4-BE49-F238E27FC236}">
                  <a16:creationId xmlns:a16="http://schemas.microsoft.com/office/drawing/2014/main" id="{95C7623D-A65F-4C52-BC33-F7991E8A6F34}"/>
                </a:ext>
              </a:extLst>
            </p:cNvPr>
            <p:cNvSpPr/>
            <p:nvPr/>
          </p:nvSpPr>
          <p:spPr>
            <a:xfrm>
              <a:off x="325925" y="1195057"/>
              <a:ext cx="1939097"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F645EF-C175-4282-901A-BBE83F9DA516}"/>
                </a:ext>
              </a:extLst>
            </p:cNvPr>
            <p:cNvSpPr txBox="1"/>
            <p:nvPr/>
          </p:nvSpPr>
          <p:spPr>
            <a:xfrm>
              <a:off x="683897" y="1256405"/>
              <a:ext cx="1049290" cy="506928"/>
            </a:xfrm>
            <a:prstGeom prst="rect">
              <a:avLst/>
            </a:prstGeom>
            <a:noFill/>
          </p:spPr>
          <p:txBody>
            <a:bodyPr wrap="none" rtlCol="0">
              <a:spAutoFit/>
            </a:bodyPr>
            <a:lstStyle/>
            <a:p>
              <a:r>
                <a:rPr lang="en-US" dirty="0">
                  <a:solidFill>
                    <a:schemeClr val="bg1"/>
                  </a:solidFill>
                  <a:latin typeface="Rockwell" panose="02060603020205020403" pitchFamily="18" charset="0"/>
                </a:rPr>
                <a:t>MAN</a:t>
              </a:r>
            </a:p>
          </p:txBody>
        </p:sp>
      </p:grpSp>
      <p:grpSp>
        <p:nvGrpSpPr>
          <p:cNvPr id="8" name="Group 7">
            <a:extLst>
              <a:ext uri="{FF2B5EF4-FFF2-40B4-BE49-F238E27FC236}">
                <a16:creationId xmlns:a16="http://schemas.microsoft.com/office/drawing/2014/main" id="{1C7522AF-E9A5-4E9B-8E70-A5B260963CD9}"/>
              </a:ext>
            </a:extLst>
          </p:cNvPr>
          <p:cNvGrpSpPr/>
          <p:nvPr/>
        </p:nvGrpSpPr>
        <p:grpSpPr>
          <a:xfrm>
            <a:off x="398237" y="3710643"/>
            <a:ext cx="1183313" cy="454181"/>
            <a:chOff x="333469" y="3330166"/>
            <a:chExt cx="1932734" cy="454181"/>
          </a:xfrm>
        </p:grpSpPr>
        <p:sp>
          <p:nvSpPr>
            <p:cNvPr id="3" name="Rectangle: Rounded Corners 2">
              <a:extLst>
                <a:ext uri="{FF2B5EF4-FFF2-40B4-BE49-F238E27FC236}">
                  <a16:creationId xmlns:a16="http://schemas.microsoft.com/office/drawing/2014/main" id="{830F7676-5D7A-498F-B8B9-DF596AE93FE7}"/>
                </a:ext>
              </a:extLst>
            </p:cNvPr>
            <p:cNvSpPr/>
            <p:nvPr/>
          </p:nvSpPr>
          <p:spPr>
            <a:xfrm>
              <a:off x="333469" y="3330166"/>
              <a:ext cx="1932734" cy="454181"/>
            </a:xfrm>
            <a:prstGeom prst="roundRect">
              <a:avLst/>
            </a:prstGeom>
            <a:solidFill>
              <a:srgbClr val="FF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F823C55B-829B-4759-BE59-372546585E25}"/>
                </a:ext>
              </a:extLst>
            </p:cNvPr>
            <p:cNvSpPr txBox="1"/>
            <p:nvPr/>
          </p:nvSpPr>
          <p:spPr>
            <a:xfrm>
              <a:off x="375758" y="3377957"/>
              <a:ext cx="1813339" cy="369332"/>
            </a:xfrm>
            <a:prstGeom prst="rect">
              <a:avLst/>
            </a:prstGeom>
            <a:noFill/>
          </p:spPr>
          <p:txBody>
            <a:bodyPr wrap="square" rtlCol="0">
              <a:spAutoFit/>
            </a:bodyPr>
            <a:lstStyle/>
            <a:p>
              <a:r>
                <a:rPr lang="en-US" dirty="0">
                  <a:solidFill>
                    <a:schemeClr val="bg1"/>
                  </a:solidFill>
                  <a:latin typeface="Rockwell" panose="02060603020205020403" pitchFamily="18" charset="0"/>
                </a:rPr>
                <a:t>WOMAN</a:t>
              </a:r>
            </a:p>
          </p:txBody>
        </p:sp>
      </p:grpSp>
      <p:grpSp>
        <p:nvGrpSpPr>
          <p:cNvPr id="10" name="Group 9">
            <a:extLst>
              <a:ext uri="{FF2B5EF4-FFF2-40B4-BE49-F238E27FC236}">
                <a16:creationId xmlns:a16="http://schemas.microsoft.com/office/drawing/2014/main" id="{9EA8F409-8965-4872-9550-8DBF8518CB51}"/>
              </a:ext>
            </a:extLst>
          </p:cNvPr>
          <p:cNvGrpSpPr/>
          <p:nvPr/>
        </p:nvGrpSpPr>
        <p:grpSpPr>
          <a:xfrm>
            <a:off x="1681899" y="2986365"/>
            <a:ext cx="1444955" cy="472289"/>
            <a:chOff x="3386000" y="2298071"/>
            <a:chExt cx="1501644" cy="472289"/>
          </a:xfrm>
        </p:grpSpPr>
        <p:sp>
          <p:nvSpPr>
            <p:cNvPr id="6" name="Rectangle: Rounded Corners 5">
              <a:extLst>
                <a:ext uri="{FF2B5EF4-FFF2-40B4-BE49-F238E27FC236}">
                  <a16:creationId xmlns:a16="http://schemas.microsoft.com/office/drawing/2014/main" id="{FFF9B64E-B385-4255-A1B4-410F87849934}"/>
                </a:ext>
              </a:extLst>
            </p:cNvPr>
            <p:cNvSpPr/>
            <p:nvPr/>
          </p:nvSpPr>
          <p:spPr>
            <a:xfrm>
              <a:off x="3386000" y="2298071"/>
              <a:ext cx="1495543" cy="47228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20C481F-8C5C-4A0F-AA03-21BE2F5B795E}"/>
                </a:ext>
              </a:extLst>
            </p:cNvPr>
            <p:cNvSpPr txBox="1"/>
            <p:nvPr/>
          </p:nvSpPr>
          <p:spPr>
            <a:xfrm>
              <a:off x="3410338" y="2345863"/>
              <a:ext cx="1477306" cy="369332"/>
            </a:xfrm>
            <a:prstGeom prst="rect">
              <a:avLst/>
            </a:prstGeom>
            <a:noFill/>
          </p:spPr>
          <p:txBody>
            <a:bodyPr wrap="square" rtlCol="0">
              <a:spAutoFit/>
            </a:bodyPr>
            <a:lstStyle/>
            <a:p>
              <a:r>
                <a:rPr lang="en-US" dirty="0">
                  <a:solidFill>
                    <a:schemeClr val="bg1"/>
                  </a:solidFill>
                  <a:latin typeface="Rockwell" panose="02060603020205020403" pitchFamily="18" charset="0"/>
                </a:rPr>
                <a:t>MARRIAGE</a:t>
              </a:r>
            </a:p>
          </p:txBody>
        </p:sp>
      </p:grpSp>
      <p:sp>
        <p:nvSpPr>
          <p:cNvPr id="11" name="Arrow: Right 10">
            <a:extLst>
              <a:ext uri="{FF2B5EF4-FFF2-40B4-BE49-F238E27FC236}">
                <a16:creationId xmlns:a16="http://schemas.microsoft.com/office/drawing/2014/main" id="{1A2148F8-B599-4AA8-9F09-AB43EBB2CD93}"/>
              </a:ext>
            </a:extLst>
          </p:cNvPr>
          <p:cNvSpPr/>
          <p:nvPr/>
        </p:nvSpPr>
        <p:spPr>
          <a:xfrm rot="3754135">
            <a:off x="1436685" y="2740646"/>
            <a:ext cx="349211"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6D5E8CF1-BCF6-4592-BC79-7E34845F22BA}"/>
              </a:ext>
            </a:extLst>
          </p:cNvPr>
          <p:cNvSpPr/>
          <p:nvPr/>
        </p:nvSpPr>
        <p:spPr>
          <a:xfrm rot="18031879">
            <a:off x="1457206" y="3450340"/>
            <a:ext cx="346592"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6E775C73-0590-417D-BC7D-350A5FFBA18C}"/>
              </a:ext>
            </a:extLst>
          </p:cNvPr>
          <p:cNvSpPr/>
          <p:nvPr/>
        </p:nvSpPr>
        <p:spPr>
          <a:xfrm>
            <a:off x="3098337" y="3102557"/>
            <a:ext cx="215520"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60C0ECF-41CE-4C85-BACD-B0AB5DA5E805}"/>
              </a:ext>
            </a:extLst>
          </p:cNvPr>
          <p:cNvSpPr txBox="1"/>
          <p:nvPr/>
        </p:nvSpPr>
        <p:spPr>
          <a:xfrm>
            <a:off x="1104521" y="0"/>
            <a:ext cx="7007384" cy="1015663"/>
          </a:xfrm>
          <a:prstGeom prst="rect">
            <a:avLst/>
          </a:prstGeom>
          <a:noFill/>
        </p:spPr>
        <p:txBody>
          <a:bodyPr wrap="square" rtlCol="0">
            <a:spAutoFit/>
          </a:bodyPr>
          <a:lstStyle/>
          <a:p>
            <a:r>
              <a:rPr lang="en-US" sz="6000" u="sng" dirty="0">
                <a:latin typeface="Copperplate Gothic Bold" panose="020E0705020206020404" pitchFamily="34" charset="0"/>
              </a:rPr>
              <a:t>CASE STUDY #9</a:t>
            </a:r>
          </a:p>
        </p:txBody>
      </p:sp>
      <p:sp>
        <p:nvSpPr>
          <p:cNvPr id="19" name="TextBox 18">
            <a:extLst>
              <a:ext uri="{FF2B5EF4-FFF2-40B4-BE49-F238E27FC236}">
                <a16:creationId xmlns:a16="http://schemas.microsoft.com/office/drawing/2014/main" id="{9B4EA76A-6F43-423A-85D9-C2A98FFE7CF5}"/>
              </a:ext>
            </a:extLst>
          </p:cNvPr>
          <p:cNvSpPr txBox="1"/>
          <p:nvPr/>
        </p:nvSpPr>
        <p:spPr>
          <a:xfrm>
            <a:off x="81023" y="5835147"/>
            <a:ext cx="9062977" cy="923330"/>
          </a:xfrm>
          <a:prstGeom prst="rect">
            <a:avLst/>
          </a:prstGeom>
          <a:noFill/>
          <a:ln w="38100">
            <a:solidFill>
              <a:schemeClr val="tx1"/>
            </a:solidFill>
          </a:ln>
        </p:spPr>
        <p:txBody>
          <a:bodyPr wrap="square">
            <a:spAutoFit/>
          </a:bodyPr>
          <a:lstStyle/>
          <a:p>
            <a:r>
              <a:rPr lang="en-US" b="1" dirty="0">
                <a:solidFill>
                  <a:srgbClr val="000000"/>
                </a:solidFill>
                <a:latin typeface="Rockwell" panose="02060603020205020403" pitchFamily="18" charset="0"/>
              </a:rPr>
              <a:t>Rom 7:3</a:t>
            </a:r>
            <a:r>
              <a:rPr lang="en-US" dirty="0">
                <a:solidFill>
                  <a:srgbClr val="000000"/>
                </a:solidFill>
                <a:latin typeface="Rockwell" panose="02060603020205020403"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So then if, while the husband </a:t>
            </a:r>
            <a:r>
              <a:rPr lang="en-US" sz="1800" dirty="0" err="1">
                <a:solidFill>
                  <a:srgbClr val="000000"/>
                </a:solidFill>
                <a:effectLst/>
                <a:latin typeface="Rockwell" panose="02060603020205020403" pitchFamily="18" charset="0"/>
                <a:ea typeface="Times New Roman" panose="02020603050405020304" pitchFamily="18" charset="0"/>
              </a:rPr>
              <a:t>liveth</a:t>
            </a:r>
            <a:r>
              <a:rPr lang="en-US" sz="1800" dirty="0">
                <a:solidFill>
                  <a:srgbClr val="000000"/>
                </a:solidFill>
                <a:effectLst/>
                <a:latin typeface="Rockwell" panose="02060603020205020403" pitchFamily="18" charset="0"/>
                <a:ea typeface="Times New Roman" panose="02020603050405020304" pitchFamily="18" charset="0"/>
              </a:rPr>
              <a:t>, she be joined to another man, she shall be called an adulteress: but if the husband die, she is free from the law, so that she is no adulteress, though she be joined to another man.</a:t>
            </a:r>
            <a:r>
              <a:rPr lang="en-US" dirty="0">
                <a:solidFill>
                  <a:srgbClr val="000000"/>
                </a:solidFill>
                <a:latin typeface="Rockwell" panose="02060603020205020403" pitchFamily="18" charset="0"/>
              </a:rPr>
              <a:t>”</a:t>
            </a:r>
          </a:p>
        </p:txBody>
      </p:sp>
      <p:grpSp>
        <p:nvGrpSpPr>
          <p:cNvPr id="53" name="Group 52">
            <a:extLst>
              <a:ext uri="{FF2B5EF4-FFF2-40B4-BE49-F238E27FC236}">
                <a16:creationId xmlns:a16="http://schemas.microsoft.com/office/drawing/2014/main" id="{A35E2426-40AD-4408-A5FA-970C272DED1C}"/>
              </a:ext>
            </a:extLst>
          </p:cNvPr>
          <p:cNvGrpSpPr/>
          <p:nvPr/>
        </p:nvGrpSpPr>
        <p:grpSpPr>
          <a:xfrm>
            <a:off x="5288775" y="2453547"/>
            <a:ext cx="1551865" cy="761922"/>
            <a:chOff x="333469" y="3330166"/>
            <a:chExt cx="2214265" cy="544715"/>
          </a:xfrm>
          <a:solidFill>
            <a:srgbClr val="FF99FF"/>
          </a:solidFill>
        </p:grpSpPr>
        <p:sp>
          <p:nvSpPr>
            <p:cNvPr id="54" name="Rectangle: Rounded Corners 53">
              <a:extLst>
                <a:ext uri="{FF2B5EF4-FFF2-40B4-BE49-F238E27FC236}">
                  <a16:creationId xmlns:a16="http://schemas.microsoft.com/office/drawing/2014/main" id="{81EE2ADB-D683-469D-8281-B1E5E9EBA722}"/>
                </a:ext>
              </a:extLst>
            </p:cNvPr>
            <p:cNvSpPr/>
            <p:nvPr/>
          </p:nvSpPr>
          <p:spPr>
            <a:xfrm>
              <a:off x="333469" y="3330166"/>
              <a:ext cx="2214265" cy="544715"/>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5" name="TextBox 54">
              <a:extLst>
                <a:ext uri="{FF2B5EF4-FFF2-40B4-BE49-F238E27FC236}">
                  <a16:creationId xmlns:a16="http://schemas.microsoft.com/office/drawing/2014/main" id="{952EB85B-8C65-43F9-9A2F-2847FA0BA95B}"/>
                </a:ext>
              </a:extLst>
            </p:cNvPr>
            <p:cNvSpPr txBox="1"/>
            <p:nvPr/>
          </p:nvSpPr>
          <p:spPr>
            <a:xfrm>
              <a:off x="401097" y="3366382"/>
              <a:ext cx="2121682" cy="417662"/>
            </a:xfrm>
            <a:prstGeom prst="rect">
              <a:avLst/>
            </a:prstGeom>
            <a:grpFill/>
          </p:spPr>
          <p:txBody>
            <a:bodyPr wrap="square" rtlCol="0">
              <a:spAutoFit/>
            </a:bodyPr>
            <a:lstStyle/>
            <a:p>
              <a:pPr algn="ctr"/>
              <a:r>
                <a:rPr lang="en-US" dirty="0">
                  <a:solidFill>
                    <a:schemeClr val="bg1"/>
                  </a:solidFill>
                  <a:latin typeface="Rockwell" panose="02060603020205020403" pitchFamily="18" charset="0"/>
                </a:rPr>
                <a:t>WOMAN</a:t>
              </a:r>
            </a:p>
            <a:p>
              <a:pPr algn="ctr"/>
              <a:r>
                <a:rPr lang="en-US" dirty="0">
                  <a:solidFill>
                    <a:schemeClr val="bg1"/>
                  </a:solidFill>
                  <a:latin typeface="Rockwell" panose="02060603020205020403" pitchFamily="18" charset="0"/>
                </a:rPr>
                <a:t>REMARRIES</a:t>
              </a:r>
            </a:p>
          </p:txBody>
        </p:sp>
      </p:grpSp>
      <p:grpSp>
        <p:nvGrpSpPr>
          <p:cNvPr id="48" name="Group 47">
            <a:extLst>
              <a:ext uri="{FF2B5EF4-FFF2-40B4-BE49-F238E27FC236}">
                <a16:creationId xmlns:a16="http://schemas.microsoft.com/office/drawing/2014/main" id="{69775217-CB90-40AC-A101-DB60C581802C}"/>
              </a:ext>
            </a:extLst>
          </p:cNvPr>
          <p:cNvGrpSpPr/>
          <p:nvPr/>
        </p:nvGrpSpPr>
        <p:grpSpPr>
          <a:xfrm>
            <a:off x="5292479" y="3251500"/>
            <a:ext cx="1536586" cy="751268"/>
            <a:chOff x="325926" y="1195057"/>
            <a:chExt cx="1742239" cy="633741"/>
          </a:xfrm>
        </p:grpSpPr>
        <p:sp>
          <p:nvSpPr>
            <p:cNvPr id="49" name="Rectangle: Rounded Corners 48">
              <a:extLst>
                <a:ext uri="{FF2B5EF4-FFF2-40B4-BE49-F238E27FC236}">
                  <a16:creationId xmlns:a16="http://schemas.microsoft.com/office/drawing/2014/main" id="{749404A6-60AF-4606-8D13-AB6F4705F96C}"/>
                </a:ext>
              </a:extLst>
            </p:cNvPr>
            <p:cNvSpPr/>
            <p:nvPr/>
          </p:nvSpPr>
          <p:spPr>
            <a:xfrm>
              <a:off x="325926" y="1195057"/>
              <a:ext cx="1742239"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BAF775A1-F78E-46E6-9CB3-F78FBB1D28EC}"/>
                </a:ext>
              </a:extLst>
            </p:cNvPr>
            <p:cNvSpPr txBox="1"/>
            <p:nvPr/>
          </p:nvSpPr>
          <p:spPr>
            <a:xfrm>
              <a:off x="813938" y="1246641"/>
              <a:ext cx="810989" cy="545220"/>
            </a:xfrm>
            <a:prstGeom prst="rect">
              <a:avLst/>
            </a:prstGeom>
            <a:noFill/>
          </p:spPr>
          <p:txBody>
            <a:bodyPr wrap="none" rtlCol="0">
              <a:spAutoFit/>
            </a:bodyPr>
            <a:lstStyle/>
            <a:p>
              <a:pPr algn="ctr"/>
              <a:r>
                <a:rPr lang="en-US" dirty="0">
                  <a:solidFill>
                    <a:schemeClr val="bg1"/>
                  </a:solidFill>
                  <a:latin typeface="Rockwell" panose="02060603020205020403" pitchFamily="18" charset="0"/>
                </a:rPr>
                <a:t>MAN</a:t>
              </a:r>
            </a:p>
            <a:p>
              <a:pPr algn="ctr"/>
              <a:r>
                <a:rPr lang="en-US" dirty="0">
                  <a:solidFill>
                    <a:schemeClr val="bg1"/>
                  </a:solidFill>
                  <a:latin typeface="Rockwell" panose="02060603020205020403" pitchFamily="18" charset="0"/>
                </a:rPr>
                <a:t>DIES</a:t>
              </a:r>
            </a:p>
          </p:txBody>
        </p:sp>
      </p:grpSp>
      <p:sp>
        <p:nvSpPr>
          <p:cNvPr id="59" name="Arrow: Right 58">
            <a:extLst>
              <a:ext uri="{FF2B5EF4-FFF2-40B4-BE49-F238E27FC236}">
                <a16:creationId xmlns:a16="http://schemas.microsoft.com/office/drawing/2014/main" id="{402D62FF-1E7A-4243-A675-B7A64D5822AB}"/>
              </a:ext>
            </a:extLst>
          </p:cNvPr>
          <p:cNvSpPr/>
          <p:nvPr/>
        </p:nvSpPr>
        <p:spPr>
          <a:xfrm>
            <a:off x="6843072" y="2725730"/>
            <a:ext cx="252210" cy="240598"/>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680A580B-1C81-4B1B-8F3D-E61A03DF164C}"/>
              </a:ext>
            </a:extLst>
          </p:cNvPr>
          <p:cNvGrpSpPr/>
          <p:nvPr/>
        </p:nvGrpSpPr>
        <p:grpSpPr>
          <a:xfrm>
            <a:off x="3305059" y="2464871"/>
            <a:ext cx="1764651" cy="1545270"/>
            <a:chOff x="4386406" y="1901227"/>
            <a:chExt cx="1503138" cy="1823596"/>
          </a:xfrm>
        </p:grpSpPr>
        <p:sp>
          <p:nvSpPr>
            <p:cNvPr id="27" name="Rectangle: Rounded Corners 26">
              <a:extLst>
                <a:ext uri="{FF2B5EF4-FFF2-40B4-BE49-F238E27FC236}">
                  <a16:creationId xmlns:a16="http://schemas.microsoft.com/office/drawing/2014/main" id="{B5A89B0C-9663-4D66-A705-6F04A262318B}"/>
                </a:ext>
              </a:extLst>
            </p:cNvPr>
            <p:cNvSpPr/>
            <p:nvPr/>
          </p:nvSpPr>
          <p:spPr>
            <a:xfrm>
              <a:off x="4399986" y="1901227"/>
              <a:ext cx="1489558" cy="1823596"/>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D5D1AF00-044C-401E-B983-80F6871D634A}"/>
                </a:ext>
              </a:extLst>
            </p:cNvPr>
            <p:cNvSpPr txBox="1"/>
            <p:nvPr/>
          </p:nvSpPr>
          <p:spPr>
            <a:xfrm>
              <a:off x="4386406" y="2060489"/>
              <a:ext cx="1494084" cy="1179921"/>
            </a:xfrm>
            <a:prstGeom prst="rect">
              <a:avLst/>
            </a:prstGeom>
            <a:noFill/>
          </p:spPr>
          <p:txBody>
            <a:bodyPr wrap="square">
              <a:spAutoFit/>
            </a:bodyPr>
            <a:lstStyle/>
            <a:p>
              <a:pPr algn="ctr"/>
              <a:r>
                <a:rPr lang="en-US" dirty="0">
                  <a:solidFill>
                    <a:schemeClr val="bg1"/>
                  </a:solidFill>
                  <a:latin typeface="Rockwell" panose="02060603020205020403" pitchFamily="18" charset="0"/>
                </a:rPr>
                <a:t>DIVORCE</a:t>
              </a:r>
            </a:p>
            <a:p>
              <a:pPr algn="ctr"/>
              <a:r>
                <a:rPr lang="en-US" dirty="0">
                  <a:solidFill>
                    <a:schemeClr val="bg1"/>
                  </a:solidFill>
                  <a:latin typeface="Rockwell" panose="02060603020205020403" pitchFamily="18" charset="0"/>
                </a:rPr>
                <a:t>FOR REASON OTHER THAN FORNICATION</a:t>
              </a:r>
              <a:endParaRPr lang="en-US" dirty="0"/>
            </a:p>
          </p:txBody>
        </p:sp>
      </p:grpSp>
      <p:sp>
        <p:nvSpPr>
          <p:cNvPr id="29" name="Arrow: Right 28">
            <a:extLst>
              <a:ext uri="{FF2B5EF4-FFF2-40B4-BE49-F238E27FC236}">
                <a16:creationId xmlns:a16="http://schemas.microsoft.com/office/drawing/2014/main" id="{E1475668-BA0F-472C-A808-FABD875275CC}"/>
              </a:ext>
            </a:extLst>
          </p:cNvPr>
          <p:cNvSpPr/>
          <p:nvPr/>
        </p:nvSpPr>
        <p:spPr>
          <a:xfrm>
            <a:off x="5072146" y="2725730"/>
            <a:ext cx="215520"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BD571FF1-C952-46E5-BA30-2F7DD68BD9B9}"/>
              </a:ext>
            </a:extLst>
          </p:cNvPr>
          <p:cNvGrpSpPr/>
          <p:nvPr/>
        </p:nvGrpSpPr>
        <p:grpSpPr>
          <a:xfrm>
            <a:off x="7097804" y="2625563"/>
            <a:ext cx="1386439" cy="444937"/>
            <a:chOff x="3884" y="3330166"/>
            <a:chExt cx="2543851" cy="544715"/>
          </a:xfrm>
          <a:solidFill>
            <a:schemeClr val="accent2"/>
          </a:solidFill>
        </p:grpSpPr>
        <p:sp>
          <p:nvSpPr>
            <p:cNvPr id="31" name="Rectangle: Rounded Corners 30">
              <a:extLst>
                <a:ext uri="{FF2B5EF4-FFF2-40B4-BE49-F238E27FC236}">
                  <a16:creationId xmlns:a16="http://schemas.microsoft.com/office/drawing/2014/main" id="{FECF7439-443D-4623-B09F-30469C89D6CD}"/>
                </a:ext>
              </a:extLst>
            </p:cNvPr>
            <p:cNvSpPr/>
            <p:nvPr/>
          </p:nvSpPr>
          <p:spPr>
            <a:xfrm>
              <a:off x="3884" y="3330166"/>
              <a:ext cx="2543851" cy="544715"/>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2" name="TextBox 31">
              <a:extLst>
                <a:ext uri="{FF2B5EF4-FFF2-40B4-BE49-F238E27FC236}">
                  <a16:creationId xmlns:a16="http://schemas.microsoft.com/office/drawing/2014/main" id="{4ED57547-5FA6-4FC8-A176-015628DB5D5C}"/>
                </a:ext>
              </a:extLst>
            </p:cNvPr>
            <p:cNvSpPr txBox="1"/>
            <p:nvPr/>
          </p:nvSpPr>
          <p:spPr>
            <a:xfrm>
              <a:off x="3884" y="3366382"/>
              <a:ext cx="2503630" cy="369332"/>
            </a:xfrm>
            <a:prstGeom prst="rect">
              <a:avLst/>
            </a:prstGeom>
            <a:grpFill/>
          </p:spPr>
          <p:txBody>
            <a:bodyPr wrap="square" rtlCol="0">
              <a:spAutoFit/>
            </a:bodyPr>
            <a:lstStyle/>
            <a:p>
              <a:r>
                <a:rPr lang="en-US" dirty="0">
                  <a:solidFill>
                    <a:schemeClr val="bg1"/>
                  </a:solidFill>
                  <a:latin typeface="Rockwell" panose="02060603020205020403" pitchFamily="18" charset="0"/>
                </a:rPr>
                <a:t>ADULTERY</a:t>
              </a:r>
            </a:p>
          </p:txBody>
        </p:sp>
      </p:grpSp>
      <p:grpSp>
        <p:nvGrpSpPr>
          <p:cNvPr id="46" name="Group 45">
            <a:extLst>
              <a:ext uri="{FF2B5EF4-FFF2-40B4-BE49-F238E27FC236}">
                <a16:creationId xmlns:a16="http://schemas.microsoft.com/office/drawing/2014/main" id="{8285D002-6A04-436A-967D-55955B433232}"/>
              </a:ext>
            </a:extLst>
          </p:cNvPr>
          <p:cNvGrpSpPr/>
          <p:nvPr/>
        </p:nvGrpSpPr>
        <p:grpSpPr>
          <a:xfrm>
            <a:off x="7107777" y="2442247"/>
            <a:ext cx="823865" cy="763929"/>
            <a:chOff x="3884" y="3330166"/>
            <a:chExt cx="2543851" cy="544715"/>
          </a:xfrm>
          <a:solidFill>
            <a:srgbClr val="FFFF00"/>
          </a:solidFill>
        </p:grpSpPr>
        <p:sp>
          <p:nvSpPr>
            <p:cNvPr id="47" name="Rectangle: Rounded Corners 46">
              <a:extLst>
                <a:ext uri="{FF2B5EF4-FFF2-40B4-BE49-F238E27FC236}">
                  <a16:creationId xmlns:a16="http://schemas.microsoft.com/office/drawing/2014/main" id="{9FEE2602-61C8-47F9-A215-A1FC952FAC00}"/>
                </a:ext>
              </a:extLst>
            </p:cNvPr>
            <p:cNvSpPr/>
            <p:nvPr/>
          </p:nvSpPr>
          <p:spPr>
            <a:xfrm>
              <a:off x="3884" y="3330166"/>
              <a:ext cx="2543851" cy="544715"/>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2" name="TextBox 51">
              <a:extLst>
                <a:ext uri="{FF2B5EF4-FFF2-40B4-BE49-F238E27FC236}">
                  <a16:creationId xmlns:a16="http://schemas.microsoft.com/office/drawing/2014/main" id="{22C5DC85-E8A4-421D-93AB-8506F1551C21}"/>
                </a:ext>
              </a:extLst>
            </p:cNvPr>
            <p:cNvSpPr txBox="1"/>
            <p:nvPr/>
          </p:nvSpPr>
          <p:spPr>
            <a:xfrm>
              <a:off x="271041" y="3471830"/>
              <a:ext cx="2152494" cy="263350"/>
            </a:xfrm>
            <a:prstGeom prst="rect">
              <a:avLst/>
            </a:prstGeom>
            <a:grpFill/>
          </p:spPr>
          <p:txBody>
            <a:bodyPr wrap="square" rtlCol="0">
              <a:spAutoFit/>
            </a:bodyPr>
            <a:lstStyle/>
            <a:p>
              <a:r>
                <a:rPr lang="en-US" dirty="0">
                  <a:latin typeface="Rockwell" panose="02060603020205020403" pitchFamily="18" charset="0"/>
                </a:rPr>
                <a:t>LIFE</a:t>
              </a:r>
            </a:p>
          </p:txBody>
        </p:sp>
      </p:grpSp>
    </p:spTree>
    <p:extLst>
      <p:ext uri="{BB962C8B-B14F-4D97-AF65-F5344CB8AC3E}">
        <p14:creationId xmlns:p14="http://schemas.microsoft.com/office/powerpoint/2010/main" val="852134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par>
                                <p:cTn id="8" presetID="10" presetClass="exit" presetSubtype="0" fill="hold" nodeType="withEffect">
                                  <p:stCondLst>
                                    <p:cond delay="0"/>
                                  </p:stCondLst>
                                  <p:childTnLst>
                                    <p:animEffect transition="out" filter="fade">
                                      <p:cBhvr>
                                        <p:cTn id="9" dur="500"/>
                                        <p:tgtEl>
                                          <p:spTgt spid="30"/>
                                        </p:tgtEl>
                                      </p:cBhvr>
                                    </p:animEffect>
                                    <p:set>
                                      <p:cBhvr>
                                        <p:cTn id="10" dur="1" fill="hold">
                                          <p:stCondLst>
                                            <p:cond delay="4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335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60C0ECF-41CE-4C85-BACD-B0AB5DA5E805}"/>
              </a:ext>
            </a:extLst>
          </p:cNvPr>
          <p:cNvSpPr txBox="1"/>
          <p:nvPr/>
        </p:nvSpPr>
        <p:spPr>
          <a:xfrm>
            <a:off x="0" y="0"/>
            <a:ext cx="9144000" cy="1015663"/>
          </a:xfrm>
          <a:prstGeom prst="rect">
            <a:avLst/>
          </a:prstGeom>
          <a:noFill/>
        </p:spPr>
        <p:txBody>
          <a:bodyPr wrap="square" rtlCol="0">
            <a:spAutoFit/>
          </a:bodyPr>
          <a:lstStyle/>
          <a:p>
            <a:pPr algn="ctr"/>
            <a:r>
              <a:rPr lang="en-US" sz="6000" u="sng" dirty="0">
                <a:latin typeface="Copperplate Gothic Bold" panose="020E0705020206020404" pitchFamily="34" charset="0"/>
              </a:rPr>
              <a:t>CASE STUDY #10</a:t>
            </a:r>
          </a:p>
        </p:txBody>
      </p:sp>
      <p:sp>
        <p:nvSpPr>
          <p:cNvPr id="36" name="TextBox 35">
            <a:extLst>
              <a:ext uri="{FF2B5EF4-FFF2-40B4-BE49-F238E27FC236}">
                <a16:creationId xmlns:a16="http://schemas.microsoft.com/office/drawing/2014/main" id="{359842E1-E642-4156-BDC9-2814298EC29F}"/>
              </a:ext>
            </a:extLst>
          </p:cNvPr>
          <p:cNvSpPr txBox="1"/>
          <p:nvPr/>
        </p:nvSpPr>
        <p:spPr>
          <a:xfrm>
            <a:off x="72428" y="5310603"/>
            <a:ext cx="9008198" cy="1477328"/>
          </a:xfrm>
          <a:prstGeom prst="rect">
            <a:avLst/>
          </a:prstGeom>
          <a:noFill/>
          <a:ln w="28575">
            <a:solidFill>
              <a:schemeClr val="tx1"/>
            </a:solidFill>
          </a:ln>
        </p:spPr>
        <p:txBody>
          <a:bodyPr wrap="square">
            <a:spAutoFit/>
          </a:bodyPr>
          <a:lstStyle/>
          <a:p>
            <a:r>
              <a:rPr lang="en-US" sz="1800" b="1" dirty="0">
                <a:effectLst/>
                <a:latin typeface="Rockwell" panose="02060603020205020403" pitchFamily="18" charset="0"/>
                <a:ea typeface="Times New Roman" panose="02020603050405020304" pitchFamily="18" charset="0"/>
              </a:rPr>
              <a:t>Matt 19:4-6</a:t>
            </a:r>
            <a:r>
              <a:rPr lang="en-US" sz="1800" dirty="0">
                <a:effectLst/>
                <a:latin typeface="Rockwell" panose="02060603020205020403" pitchFamily="18" charset="0"/>
                <a:ea typeface="Times New Roman" panose="02020603050405020304"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Have ye not read, that he who made them from the beginning made them male and female, and said, For this cause shall a man leave his father and mother, and shall </a:t>
            </a:r>
            <a:r>
              <a:rPr lang="en-US" sz="1800" u="sng" dirty="0">
                <a:solidFill>
                  <a:srgbClr val="000000"/>
                </a:solidFill>
                <a:effectLst/>
                <a:latin typeface="Rockwell" panose="02060603020205020403" pitchFamily="18" charset="0"/>
                <a:ea typeface="Times New Roman" panose="02020603050405020304" pitchFamily="18" charset="0"/>
              </a:rPr>
              <a:t>cleave to his wife</a:t>
            </a:r>
            <a:r>
              <a:rPr lang="en-US" sz="1800" dirty="0">
                <a:solidFill>
                  <a:srgbClr val="000000"/>
                </a:solidFill>
                <a:effectLst/>
                <a:latin typeface="Rockwell" panose="02060603020205020403" pitchFamily="18" charset="0"/>
                <a:ea typeface="Times New Roman" panose="02020603050405020304" pitchFamily="18" charset="0"/>
              </a:rPr>
              <a:t>; and </a:t>
            </a:r>
            <a:r>
              <a:rPr lang="en-US" sz="1800" u="sng" dirty="0">
                <a:solidFill>
                  <a:srgbClr val="000000"/>
                </a:solidFill>
                <a:effectLst/>
                <a:latin typeface="Rockwell" panose="02060603020205020403" pitchFamily="18" charset="0"/>
                <a:ea typeface="Times New Roman" panose="02020603050405020304" pitchFamily="18" charset="0"/>
              </a:rPr>
              <a:t>the two shall become one flesh</a:t>
            </a:r>
            <a:r>
              <a:rPr lang="en-US" sz="1800" dirty="0">
                <a:solidFill>
                  <a:srgbClr val="000000"/>
                </a:solidFill>
                <a:effectLst/>
                <a:latin typeface="Rockwell" panose="02060603020205020403" pitchFamily="18" charset="0"/>
                <a:ea typeface="Times New Roman" panose="02020603050405020304" pitchFamily="18" charset="0"/>
              </a:rPr>
              <a:t>? So that they are no more two, but one flesh. </a:t>
            </a:r>
            <a:r>
              <a:rPr lang="en-US" sz="1800" u="sng" dirty="0">
                <a:solidFill>
                  <a:srgbClr val="000000"/>
                </a:solidFill>
                <a:effectLst/>
                <a:latin typeface="Rockwell" panose="02060603020205020403" pitchFamily="18" charset="0"/>
                <a:ea typeface="Times New Roman" panose="02020603050405020304" pitchFamily="18" charset="0"/>
              </a:rPr>
              <a:t>What therefore God hath joined together, let not man put asunder</a:t>
            </a:r>
            <a:r>
              <a:rPr lang="en-US" sz="1800" dirty="0">
                <a:solidFill>
                  <a:srgbClr val="000000"/>
                </a:solidFill>
                <a:effectLst/>
                <a:latin typeface="Rockwell" panose="02060603020205020403" pitchFamily="18" charset="0"/>
                <a:ea typeface="Times New Roman" panose="02020603050405020304" pitchFamily="18" charset="0"/>
              </a:rPr>
              <a:t>.”</a:t>
            </a:r>
            <a:endParaRPr lang="en-US" dirty="0">
              <a:latin typeface="Rockwell" panose="02060603020205020403" pitchFamily="18" charset="0"/>
            </a:endParaRPr>
          </a:p>
        </p:txBody>
      </p:sp>
      <p:grpSp>
        <p:nvGrpSpPr>
          <p:cNvPr id="37" name="Group 36">
            <a:extLst>
              <a:ext uri="{FF2B5EF4-FFF2-40B4-BE49-F238E27FC236}">
                <a16:creationId xmlns:a16="http://schemas.microsoft.com/office/drawing/2014/main" id="{A040E0EB-2077-476D-93B8-125B658B8CDF}"/>
              </a:ext>
            </a:extLst>
          </p:cNvPr>
          <p:cNvGrpSpPr/>
          <p:nvPr/>
        </p:nvGrpSpPr>
        <p:grpSpPr>
          <a:xfrm>
            <a:off x="1747318" y="1122631"/>
            <a:ext cx="2335794" cy="914400"/>
            <a:chOff x="325925" y="1195057"/>
            <a:chExt cx="2616452" cy="914400"/>
          </a:xfrm>
        </p:grpSpPr>
        <p:sp>
          <p:nvSpPr>
            <p:cNvPr id="38" name="Rectangle: Rounded Corners 37">
              <a:extLst>
                <a:ext uri="{FF2B5EF4-FFF2-40B4-BE49-F238E27FC236}">
                  <a16:creationId xmlns:a16="http://schemas.microsoft.com/office/drawing/2014/main" id="{296379AD-565F-4A4A-BBB0-AE710005C7FB}"/>
                </a:ext>
              </a:extLst>
            </p:cNvPr>
            <p:cNvSpPr/>
            <p:nvPr/>
          </p:nvSpPr>
          <p:spPr>
            <a:xfrm>
              <a:off x="325925" y="1195057"/>
              <a:ext cx="2616452" cy="9144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8B831269-15DA-49F7-A012-C480CDD107AC}"/>
                </a:ext>
              </a:extLst>
            </p:cNvPr>
            <p:cNvSpPr txBox="1"/>
            <p:nvPr/>
          </p:nvSpPr>
          <p:spPr>
            <a:xfrm>
              <a:off x="955317" y="1330860"/>
              <a:ext cx="1213794" cy="630942"/>
            </a:xfrm>
            <a:prstGeom prst="rect">
              <a:avLst/>
            </a:prstGeom>
            <a:noFill/>
          </p:spPr>
          <p:txBody>
            <a:bodyPr wrap="none" rtlCol="0">
              <a:spAutoFit/>
            </a:bodyPr>
            <a:lstStyle/>
            <a:p>
              <a:r>
                <a:rPr lang="en-US" sz="3500" dirty="0">
                  <a:solidFill>
                    <a:schemeClr val="bg1"/>
                  </a:solidFill>
                  <a:latin typeface="Rockwell" panose="02060603020205020403" pitchFamily="18" charset="0"/>
                </a:rPr>
                <a:t>MAN</a:t>
              </a:r>
            </a:p>
          </p:txBody>
        </p:sp>
      </p:grpSp>
      <p:grpSp>
        <p:nvGrpSpPr>
          <p:cNvPr id="40" name="Group 39">
            <a:extLst>
              <a:ext uri="{FF2B5EF4-FFF2-40B4-BE49-F238E27FC236}">
                <a16:creationId xmlns:a16="http://schemas.microsoft.com/office/drawing/2014/main" id="{6B9AC678-0CE6-41EA-B148-9794A46CD59F}"/>
              </a:ext>
            </a:extLst>
          </p:cNvPr>
          <p:cNvGrpSpPr/>
          <p:nvPr/>
        </p:nvGrpSpPr>
        <p:grpSpPr>
          <a:xfrm>
            <a:off x="1718648" y="4045392"/>
            <a:ext cx="2337303" cy="914400"/>
            <a:chOff x="333469" y="3330166"/>
            <a:chExt cx="2616452" cy="914400"/>
          </a:xfrm>
          <a:solidFill>
            <a:schemeClr val="accent1"/>
          </a:solidFill>
        </p:grpSpPr>
        <p:sp>
          <p:nvSpPr>
            <p:cNvPr id="41" name="Rectangle: Rounded Corners 40">
              <a:extLst>
                <a:ext uri="{FF2B5EF4-FFF2-40B4-BE49-F238E27FC236}">
                  <a16:creationId xmlns:a16="http://schemas.microsoft.com/office/drawing/2014/main" id="{B77ED204-7F6B-4ACE-A0EB-12038BF3472E}"/>
                </a:ext>
              </a:extLst>
            </p:cNvPr>
            <p:cNvSpPr/>
            <p:nvPr/>
          </p:nvSpPr>
          <p:spPr>
            <a:xfrm>
              <a:off x="333469" y="3330166"/>
              <a:ext cx="2616452" cy="914400"/>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2" name="TextBox 41">
              <a:extLst>
                <a:ext uri="{FF2B5EF4-FFF2-40B4-BE49-F238E27FC236}">
                  <a16:creationId xmlns:a16="http://schemas.microsoft.com/office/drawing/2014/main" id="{1039BBDC-C0AF-464C-ACBD-2B9D3B51314B}"/>
                </a:ext>
              </a:extLst>
            </p:cNvPr>
            <p:cNvSpPr txBox="1"/>
            <p:nvPr/>
          </p:nvSpPr>
          <p:spPr>
            <a:xfrm>
              <a:off x="960377" y="3478687"/>
              <a:ext cx="1392804" cy="630942"/>
            </a:xfrm>
            <a:prstGeom prst="rect">
              <a:avLst/>
            </a:prstGeom>
            <a:grpFill/>
          </p:spPr>
          <p:txBody>
            <a:bodyPr wrap="square" rtlCol="0">
              <a:spAutoFit/>
            </a:bodyPr>
            <a:lstStyle/>
            <a:p>
              <a:r>
                <a:rPr lang="en-US" sz="3500" dirty="0">
                  <a:solidFill>
                    <a:schemeClr val="bg1"/>
                  </a:solidFill>
                  <a:latin typeface="Rockwell" panose="02060603020205020403" pitchFamily="18" charset="0"/>
                </a:rPr>
                <a:t>MAN</a:t>
              </a:r>
            </a:p>
          </p:txBody>
        </p:sp>
      </p:grpSp>
      <p:grpSp>
        <p:nvGrpSpPr>
          <p:cNvPr id="43" name="Group 42">
            <a:extLst>
              <a:ext uri="{FF2B5EF4-FFF2-40B4-BE49-F238E27FC236}">
                <a16:creationId xmlns:a16="http://schemas.microsoft.com/office/drawing/2014/main" id="{46BEDFE1-6295-40BC-BC76-5EA9DFC15A2B}"/>
              </a:ext>
            </a:extLst>
          </p:cNvPr>
          <p:cNvGrpSpPr/>
          <p:nvPr/>
        </p:nvGrpSpPr>
        <p:grpSpPr>
          <a:xfrm>
            <a:off x="4445252" y="2614944"/>
            <a:ext cx="2904655" cy="914400"/>
            <a:chOff x="3385997" y="2243750"/>
            <a:chExt cx="2904655" cy="914400"/>
          </a:xfrm>
        </p:grpSpPr>
        <p:sp>
          <p:nvSpPr>
            <p:cNvPr id="44" name="Rectangle: Rounded Corners 43">
              <a:extLst>
                <a:ext uri="{FF2B5EF4-FFF2-40B4-BE49-F238E27FC236}">
                  <a16:creationId xmlns:a16="http://schemas.microsoft.com/office/drawing/2014/main" id="{EB8B476D-D8BC-408A-BFA4-F7E0C725B9B3}"/>
                </a:ext>
              </a:extLst>
            </p:cNvPr>
            <p:cNvSpPr/>
            <p:nvPr/>
          </p:nvSpPr>
          <p:spPr>
            <a:xfrm>
              <a:off x="3385997" y="2243750"/>
              <a:ext cx="2904655" cy="9144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06680C77-8248-43FA-B8F4-58C1DA825576}"/>
                </a:ext>
              </a:extLst>
            </p:cNvPr>
            <p:cNvSpPr txBox="1"/>
            <p:nvPr/>
          </p:nvSpPr>
          <p:spPr>
            <a:xfrm>
              <a:off x="3429755" y="2334287"/>
              <a:ext cx="2844818" cy="707886"/>
            </a:xfrm>
            <a:prstGeom prst="rect">
              <a:avLst/>
            </a:prstGeom>
            <a:noFill/>
          </p:spPr>
          <p:txBody>
            <a:bodyPr wrap="none" rtlCol="0">
              <a:spAutoFit/>
            </a:bodyPr>
            <a:lstStyle/>
            <a:p>
              <a:r>
                <a:rPr lang="en-US" sz="4000" dirty="0">
                  <a:solidFill>
                    <a:schemeClr val="bg1"/>
                  </a:solidFill>
                  <a:latin typeface="Rockwell" panose="02060603020205020403" pitchFamily="18" charset="0"/>
                </a:rPr>
                <a:t>MARRIAGE</a:t>
              </a:r>
            </a:p>
          </p:txBody>
        </p:sp>
      </p:grpSp>
      <p:sp>
        <p:nvSpPr>
          <p:cNvPr id="51" name="Arrow: Right 50">
            <a:extLst>
              <a:ext uri="{FF2B5EF4-FFF2-40B4-BE49-F238E27FC236}">
                <a16:creationId xmlns:a16="http://schemas.microsoft.com/office/drawing/2014/main" id="{DA22F7B1-2DD0-4721-9CF8-CDF92A903855}"/>
              </a:ext>
            </a:extLst>
          </p:cNvPr>
          <p:cNvSpPr/>
          <p:nvPr/>
        </p:nvSpPr>
        <p:spPr>
          <a:xfrm rot="3313634">
            <a:off x="3878154" y="2198490"/>
            <a:ext cx="75888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Arrow: Right 56">
            <a:extLst>
              <a:ext uri="{FF2B5EF4-FFF2-40B4-BE49-F238E27FC236}">
                <a16:creationId xmlns:a16="http://schemas.microsoft.com/office/drawing/2014/main" id="{AE640E72-D14E-4645-8D81-266DB604D719}"/>
              </a:ext>
            </a:extLst>
          </p:cNvPr>
          <p:cNvSpPr/>
          <p:nvPr/>
        </p:nvSpPr>
        <p:spPr>
          <a:xfrm rot="18637458">
            <a:off x="3891628" y="3676538"/>
            <a:ext cx="724906"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2824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60C0ECF-41CE-4C85-BACD-B0AB5DA5E805}"/>
              </a:ext>
            </a:extLst>
          </p:cNvPr>
          <p:cNvSpPr txBox="1"/>
          <p:nvPr/>
        </p:nvSpPr>
        <p:spPr>
          <a:xfrm>
            <a:off x="0" y="0"/>
            <a:ext cx="9144000" cy="1015663"/>
          </a:xfrm>
          <a:prstGeom prst="rect">
            <a:avLst/>
          </a:prstGeom>
          <a:noFill/>
        </p:spPr>
        <p:txBody>
          <a:bodyPr wrap="square" rtlCol="0">
            <a:spAutoFit/>
          </a:bodyPr>
          <a:lstStyle/>
          <a:p>
            <a:pPr algn="ctr"/>
            <a:r>
              <a:rPr lang="en-US" sz="6000" u="sng" dirty="0">
                <a:latin typeface="Copperplate Gothic Bold" panose="020E0705020206020404" pitchFamily="34" charset="0"/>
              </a:rPr>
              <a:t>CASE STUDY #10</a:t>
            </a:r>
          </a:p>
        </p:txBody>
      </p:sp>
      <p:sp>
        <p:nvSpPr>
          <p:cNvPr id="36" name="TextBox 35">
            <a:extLst>
              <a:ext uri="{FF2B5EF4-FFF2-40B4-BE49-F238E27FC236}">
                <a16:creationId xmlns:a16="http://schemas.microsoft.com/office/drawing/2014/main" id="{359842E1-E642-4156-BDC9-2814298EC29F}"/>
              </a:ext>
            </a:extLst>
          </p:cNvPr>
          <p:cNvSpPr txBox="1"/>
          <p:nvPr/>
        </p:nvSpPr>
        <p:spPr>
          <a:xfrm>
            <a:off x="72428" y="5310603"/>
            <a:ext cx="9008198" cy="1477328"/>
          </a:xfrm>
          <a:prstGeom prst="rect">
            <a:avLst/>
          </a:prstGeom>
          <a:noFill/>
          <a:ln w="28575">
            <a:solidFill>
              <a:schemeClr val="tx1"/>
            </a:solidFill>
          </a:ln>
        </p:spPr>
        <p:txBody>
          <a:bodyPr wrap="square">
            <a:spAutoFit/>
          </a:bodyPr>
          <a:lstStyle/>
          <a:p>
            <a:r>
              <a:rPr lang="en-US" sz="1800" b="1" dirty="0">
                <a:effectLst/>
                <a:latin typeface="Rockwell" panose="02060603020205020403" pitchFamily="18" charset="0"/>
                <a:ea typeface="Times New Roman" panose="02020603050405020304" pitchFamily="18" charset="0"/>
              </a:rPr>
              <a:t>Matt 19:4-6</a:t>
            </a:r>
            <a:r>
              <a:rPr lang="en-US" sz="1800" dirty="0">
                <a:effectLst/>
                <a:latin typeface="Rockwell" panose="02060603020205020403" pitchFamily="18" charset="0"/>
                <a:ea typeface="Times New Roman" panose="02020603050405020304"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Have ye not read, that he who made them from the beginning made them male and female, and said, For this cause shall a man leave his father and mother, and shall </a:t>
            </a:r>
            <a:r>
              <a:rPr lang="en-US" sz="1800" u="sng" dirty="0">
                <a:solidFill>
                  <a:srgbClr val="000000"/>
                </a:solidFill>
                <a:effectLst/>
                <a:latin typeface="Rockwell" panose="02060603020205020403" pitchFamily="18" charset="0"/>
                <a:ea typeface="Times New Roman" panose="02020603050405020304" pitchFamily="18" charset="0"/>
              </a:rPr>
              <a:t>cleave to his wife</a:t>
            </a:r>
            <a:r>
              <a:rPr lang="en-US" sz="1800" dirty="0">
                <a:solidFill>
                  <a:srgbClr val="000000"/>
                </a:solidFill>
                <a:effectLst/>
                <a:latin typeface="Rockwell" panose="02060603020205020403" pitchFamily="18" charset="0"/>
                <a:ea typeface="Times New Roman" panose="02020603050405020304" pitchFamily="18" charset="0"/>
              </a:rPr>
              <a:t>; and </a:t>
            </a:r>
            <a:r>
              <a:rPr lang="en-US" sz="1800" u="sng" dirty="0">
                <a:solidFill>
                  <a:srgbClr val="000000"/>
                </a:solidFill>
                <a:effectLst/>
                <a:latin typeface="Rockwell" panose="02060603020205020403" pitchFamily="18" charset="0"/>
                <a:ea typeface="Times New Roman" panose="02020603050405020304" pitchFamily="18" charset="0"/>
              </a:rPr>
              <a:t>the two shall become one flesh</a:t>
            </a:r>
            <a:r>
              <a:rPr lang="en-US" sz="1800" dirty="0">
                <a:solidFill>
                  <a:srgbClr val="000000"/>
                </a:solidFill>
                <a:effectLst/>
                <a:latin typeface="Rockwell" panose="02060603020205020403" pitchFamily="18" charset="0"/>
                <a:ea typeface="Times New Roman" panose="02020603050405020304" pitchFamily="18" charset="0"/>
              </a:rPr>
              <a:t>? So that they are no more two, but one flesh. </a:t>
            </a:r>
            <a:r>
              <a:rPr lang="en-US" sz="1800" u="sng" dirty="0">
                <a:solidFill>
                  <a:srgbClr val="000000"/>
                </a:solidFill>
                <a:effectLst/>
                <a:latin typeface="Rockwell" panose="02060603020205020403" pitchFamily="18" charset="0"/>
                <a:ea typeface="Times New Roman" panose="02020603050405020304" pitchFamily="18" charset="0"/>
              </a:rPr>
              <a:t>What therefore God hath joined together, let not man put asunder</a:t>
            </a:r>
            <a:r>
              <a:rPr lang="en-US" sz="1800" dirty="0">
                <a:solidFill>
                  <a:srgbClr val="000000"/>
                </a:solidFill>
                <a:effectLst/>
                <a:latin typeface="Rockwell" panose="02060603020205020403" pitchFamily="18" charset="0"/>
                <a:ea typeface="Times New Roman" panose="02020603050405020304" pitchFamily="18" charset="0"/>
              </a:rPr>
              <a:t>.”</a:t>
            </a:r>
            <a:endParaRPr lang="en-US" dirty="0">
              <a:latin typeface="Rockwell" panose="02060603020205020403" pitchFamily="18" charset="0"/>
            </a:endParaRPr>
          </a:p>
        </p:txBody>
      </p:sp>
      <p:grpSp>
        <p:nvGrpSpPr>
          <p:cNvPr id="18" name="Group 17">
            <a:extLst>
              <a:ext uri="{FF2B5EF4-FFF2-40B4-BE49-F238E27FC236}">
                <a16:creationId xmlns:a16="http://schemas.microsoft.com/office/drawing/2014/main" id="{08878B9B-22DB-4D32-B168-754D6E39DBB5}"/>
              </a:ext>
            </a:extLst>
          </p:cNvPr>
          <p:cNvGrpSpPr/>
          <p:nvPr/>
        </p:nvGrpSpPr>
        <p:grpSpPr>
          <a:xfrm>
            <a:off x="326571" y="1025780"/>
            <a:ext cx="1501128" cy="461724"/>
            <a:chOff x="325925" y="1195057"/>
            <a:chExt cx="1939097" cy="633741"/>
          </a:xfrm>
        </p:grpSpPr>
        <p:sp>
          <p:nvSpPr>
            <p:cNvPr id="19" name="Rectangle: Rounded Corners 18">
              <a:extLst>
                <a:ext uri="{FF2B5EF4-FFF2-40B4-BE49-F238E27FC236}">
                  <a16:creationId xmlns:a16="http://schemas.microsoft.com/office/drawing/2014/main" id="{B1724B27-B4FC-4806-946A-E375BB517F76}"/>
                </a:ext>
              </a:extLst>
            </p:cNvPr>
            <p:cNvSpPr/>
            <p:nvPr/>
          </p:nvSpPr>
          <p:spPr>
            <a:xfrm>
              <a:off x="325925" y="1195057"/>
              <a:ext cx="1939097"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D0598C0-23A6-4315-A819-64FF4D2F828A}"/>
                </a:ext>
              </a:extLst>
            </p:cNvPr>
            <p:cNvSpPr txBox="1"/>
            <p:nvPr/>
          </p:nvSpPr>
          <p:spPr>
            <a:xfrm>
              <a:off x="643812" y="1256403"/>
              <a:ext cx="1383582" cy="506928"/>
            </a:xfrm>
            <a:prstGeom prst="rect">
              <a:avLst/>
            </a:prstGeom>
            <a:noFill/>
          </p:spPr>
          <p:txBody>
            <a:bodyPr wrap="square" rtlCol="0">
              <a:spAutoFit/>
            </a:bodyPr>
            <a:lstStyle/>
            <a:p>
              <a:r>
                <a:rPr lang="en-US" dirty="0">
                  <a:solidFill>
                    <a:schemeClr val="bg1"/>
                  </a:solidFill>
                  <a:latin typeface="Rockwell" panose="02060603020205020403" pitchFamily="18" charset="0"/>
                </a:rPr>
                <a:t>MAN #1</a:t>
              </a:r>
            </a:p>
          </p:txBody>
        </p:sp>
      </p:grpSp>
      <p:grpSp>
        <p:nvGrpSpPr>
          <p:cNvPr id="21" name="Group 20">
            <a:extLst>
              <a:ext uri="{FF2B5EF4-FFF2-40B4-BE49-F238E27FC236}">
                <a16:creationId xmlns:a16="http://schemas.microsoft.com/office/drawing/2014/main" id="{A126E4F1-ACF8-4F91-B6C0-EF0386051941}"/>
              </a:ext>
            </a:extLst>
          </p:cNvPr>
          <p:cNvGrpSpPr/>
          <p:nvPr/>
        </p:nvGrpSpPr>
        <p:grpSpPr>
          <a:xfrm>
            <a:off x="315686" y="1878810"/>
            <a:ext cx="1556657" cy="454181"/>
            <a:chOff x="333469" y="3330166"/>
            <a:chExt cx="1960675" cy="454181"/>
          </a:xfrm>
        </p:grpSpPr>
        <p:sp>
          <p:nvSpPr>
            <p:cNvPr id="22" name="Rectangle: Rounded Corners 21">
              <a:extLst>
                <a:ext uri="{FF2B5EF4-FFF2-40B4-BE49-F238E27FC236}">
                  <a16:creationId xmlns:a16="http://schemas.microsoft.com/office/drawing/2014/main" id="{63BFF38F-CE5B-43E8-AA08-74571C4DC66C}"/>
                </a:ext>
              </a:extLst>
            </p:cNvPr>
            <p:cNvSpPr/>
            <p:nvPr/>
          </p:nvSpPr>
          <p:spPr>
            <a:xfrm>
              <a:off x="333469" y="3330166"/>
              <a:ext cx="1932734" cy="454181"/>
            </a:xfrm>
            <a:prstGeom prst="roundRect">
              <a:avLst/>
            </a:prstGeom>
            <a:solidFill>
              <a:srgbClr val="FF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3" name="TextBox 22">
              <a:extLst>
                <a:ext uri="{FF2B5EF4-FFF2-40B4-BE49-F238E27FC236}">
                  <a16:creationId xmlns:a16="http://schemas.microsoft.com/office/drawing/2014/main" id="{7CF03983-1DBB-46DC-8E33-AF7E85CC19BC}"/>
                </a:ext>
              </a:extLst>
            </p:cNvPr>
            <p:cNvSpPr txBox="1"/>
            <p:nvPr/>
          </p:nvSpPr>
          <p:spPr>
            <a:xfrm>
              <a:off x="403181" y="3377957"/>
              <a:ext cx="1890963" cy="369332"/>
            </a:xfrm>
            <a:prstGeom prst="rect">
              <a:avLst/>
            </a:prstGeom>
            <a:noFill/>
          </p:spPr>
          <p:txBody>
            <a:bodyPr wrap="square" rtlCol="0">
              <a:spAutoFit/>
            </a:bodyPr>
            <a:lstStyle/>
            <a:p>
              <a:r>
                <a:rPr lang="en-US" dirty="0">
                  <a:solidFill>
                    <a:schemeClr val="bg1"/>
                  </a:solidFill>
                  <a:latin typeface="Rockwell" panose="02060603020205020403" pitchFamily="18" charset="0"/>
                </a:rPr>
                <a:t>WOMAN #1</a:t>
              </a:r>
            </a:p>
          </p:txBody>
        </p:sp>
      </p:grpSp>
      <p:grpSp>
        <p:nvGrpSpPr>
          <p:cNvPr id="24" name="Group 23">
            <a:extLst>
              <a:ext uri="{FF2B5EF4-FFF2-40B4-BE49-F238E27FC236}">
                <a16:creationId xmlns:a16="http://schemas.microsoft.com/office/drawing/2014/main" id="{5B80927E-FEBB-4FF2-AAC1-63C37BE08AA3}"/>
              </a:ext>
            </a:extLst>
          </p:cNvPr>
          <p:cNvGrpSpPr/>
          <p:nvPr/>
        </p:nvGrpSpPr>
        <p:grpSpPr>
          <a:xfrm>
            <a:off x="2146450" y="1470219"/>
            <a:ext cx="1444955" cy="472289"/>
            <a:chOff x="3386000" y="2298071"/>
            <a:chExt cx="1501644" cy="472289"/>
          </a:xfrm>
        </p:grpSpPr>
        <p:sp>
          <p:nvSpPr>
            <p:cNvPr id="25" name="Rectangle: Rounded Corners 24">
              <a:extLst>
                <a:ext uri="{FF2B5EF4-FFF2-40B4-BE49-F238E27FC236}">
                  <a16:creationId xmlns:a16="http://schemas.microsoft.com/office/drawing/2014/main" id="{500D550C-856A-4797-AFFB-02312613244C}"/>
                </a:ext>
              </a:extLst>
            </p:cNvPr>
            <p:cNvSpPr/>
            <p:nvPr/>
          </p:nvSpPr>
          <p:spPr>
            <a:xfrm>
              <a:off x="3386000" y="2298071"/>
              <a:ext cx="1495543" cy="47228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0E9C65A8-22EF-4EB8-A2A7-39BE354CA4AB}"/>
                </a:ext>
              </a:extLst>
            </p:cNvPr>
            <p:cNvSpPr txBox="1"/>
            <p:nvPr/>
          </p:nvSpPr>
          <p:spPr>
            <a:xfrm>
              <a:off x="3410338" y="2345863"/>
              <a:ext cx="1477306" cy="369332"/>
            </a:xfrm>
            <a:prstGeom prst="rect">
              <a:avLst/>
            </a:prstGeom>
            <a:noFill/>
          </p:spPr>
          <p:txBody>
            <a:bodyPr wrap="square" rtlCol="0">
              <a:spAutoFit/>
            </a:bodyPr>
            <a:lstStyle/>
            <a:p>
              <a:r>
                <a:rPr lang="en-US" dirty="0">
                  <a:solidFill>
                    <a:schemeClr val="bg1"/>
                  </a:solidFill>
                  <a:latin typeface="Rockwell" panose="02060603020205020403" pitchFamily="18" charset="0"/>
                </a:rPr>
                <a:t>MARRIAGE</a:t>
              </a:r>
            </a:p>
          </p:txBody>
        </p:sp>
      </p:grpSp>
      <p:sp>
        <p:nvSpPr>
          <p:cNvPr id="27" name="Arrow: Right 26">
            <a:extLst>
              <a:ext uri="{FF2B5EF4-FFF2-40B4-BE49-F238E27FC236}">
                <a16:creationId xmlns:a16="http://schemas.microsoft.com/office/drawing/2014/main" id="{1A9226E1-9724-4ADC-ADB2-22843A4280D9}"/>
              </a:ext>
            </a:extLst>
          </p:cNvPr>
          <p:cNvSpPr/>
          <p:nvPr/>
        </p:nvSpPr>
        <p:spPr>
          <a:xfrm rot="1963487">
            <a:off x="1846808" y="1268042"/>
            <a:ext cx="349211"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1A44DD6F-1437-4104-A6BB-0EF6C9FB55F5}"/>
              </a:ext>
            </a:extLst>
          </p:cNvPr>
          <p:cNvSpPr/>
          <p:nvPr/>
        </p:nvSpPr>
        <p:spPr>
          <a:xfrm rot="19435710">
            <a:off x="1867329" y="1901537"/>
            <a:ext cx="346592"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56A1EBBE-DC33-41EC-A39E-1C7FDCF9BA9C}"/>
              </a:ext>
            </a:extLst>
          </p:cNvPr>
          <p:cNvGrpSpPr/>
          <p:nvPr/>
        </p:nvGrpSpPr>
        <p:grpSpPr>
          <a:xfrm>
            <a:off x="2427514" y="2451809"/>
            <a:ext cx="1501128" cy="461724"/>
            <a:chOff x="325925" y="1195057"/>
            <a:chExt cx="1939097" cy="633741"/>
          </a:xfrm>
        </p:grpSpPr>
        <p:sp>
          <p:nvSpPr>
            <p:cNvPr id="52" name="Rectangle: Rounded Corners 51">
              <a:extLst>
                <a:ext uri="{FF2B5EF4-FFF2-40B4-BE49-F238E27FC236}">
                  <a16:creationId xmlns:a16="http://schemas.microsoft.com/office/drawing/2014/main" id="{94626BE2-2B02-4C22-A568-50CAD5C3874F}"/>
                </a:ext>
              </a:extLst>
            </p:cNvPr>
            <p:cNvSpPr/>
            <p:nvPr/>
          </p:nvSpPr>
          <p:spPr>
            <a:xfrm>
              <a:off x="325925" y="1195057"/>
              <a:ext cx="1939097"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70E76841-96D4-4D50-BD43-48E37FE8F441}"/>
                </a:ext>
              </a:extLst>
            </p:cNvPr>
            <p:cNvSpPr txBox="1"/>
            <p:nvPr/>
          </p:nvSpPr>
          <p:spPr>
            <a:xfrm>
              <a:off x="643812" y="1256403"/>
              <a:ext cx="1383582" cy="506928"/>
            </a:xfrm>
            <a:prstGeom prst="rect">
              <a:avLst/>
            </a:prstGeom>
            <a:noFill/>
          </p:spPr>
          <p:txBody>
            <a:bodyPr wrap="square" rtlCol="0">
              <a:spAutoFit/>
            </a:bodyPr>
            <a:lstStyle/>
            <a:p>
              <a:r>
                <a:rPr lang="en-US" dirty="0">
                  <a:solidFill>
                    <a:schemeClr val="bg1"/>
                  </a:solidFill>
                  <a:latin typeface="Rockwell" panose="02060603020205020403" pitchFamily="18" charset="0"/>
                </a:rPr>
                <a:t>MAN #1</a:t>
              </a:r>
            </a:p>
          </p:txBody>
        </p:sp>
      </p:grpSp>
      <p:grpSp>
        <p:nvGrpSpPr>
          <p:cNvPr id="54" name="Group 53">
            <a:extLst>
              <a:ext uri="{FF2B5EF4-FFF2-40B4-BE49-F238E27FC236}">
                <a16:creationId xmlns:a16="http://schemas.microsoft.com/office/drawing/2014/main" id="{8AC1460E-3530-4E4D-B521-5924F1CCB8E7}"/>
              </a:ext>
            </a:extLst>
          </p:cNvPr>
          <p:cNvGrpSpPr/>
          <p:nvPr/>
        </p:nvGrpSpPr>
        <p:grpSpPr>
          <a:xfrm>
            <a:off x="2416629" y="3304839"/>
            <a:ext cx="1534474" cy="454181"/>
            <a:chOff x="333469" y="3330166"/>
            <a:chExt cx="1932734" cy="454181"/>
          </a:xfrm>
          <a:solidFill>
            <a:srgbClr val="FF66FF"/>
          </a:solidFill>
        </p:grpSpPr>
        <p:sp>
          <p:nvSpPr>
            <p:cNvPr id="55" name="Rectangle: Rounded Corners 54">
              <a:extLst>
                <a:ext uri="{FF2B5EF4-FFF2-40B4-BE49-F238E27FC236}">
                  <a16:creationId xmlns:a16="http://schemas.microsoft.com/office/drawing/2014/main" id="{8CA12218-90EF-46D7-B814-ABA11BF0C5F4}"/>
                </a:ext>
              </a:extLst>
            </p:cNvPr>
            <p:cNvSpPr/>
            <p:nvPr/>
          </p:nvSpPr>
          <p:spPr>
            <a:xfrm>
              <a:off x="333469" y="3330166"/>
              <a:ext cx="1932734" cy="454181"/>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9" name="TextBox 58">
              <a:extLst>
                <a:ext uri="{FF2B5EF4-FFF2-40B4-BE49-F238E27FC236}">
                  <a16:creationId xmlns:a16="http://schemas.microsoft.com/office/drawing/2014/main" id="{2E3B2246-F6D5-440D-AF29-7805CE73E407}"/>
                </a:ext>
              </a:extLst>
            </p:cNvPr>
            <p:cNvSpPr txBox="1"/>
            <p:nvPr/>
          </p:nvSpPr>
          <p:spPr>
            <a:xfrm>
              <a:off x="362048" y="3377957"/>
              <a:ext cx="1890963" cy="369332"/>
            </a:xfrm>
            <a:prstGeom prst="rect">
              <a:avLst/>
            </a:prstGeom>
            <a:grpFill/>
          </p:spPr>
          <p:txBody>
            <a:bodyPr wrap="square" rtlCol="0">
              <a:spAutoFit/>
            </a:bodyPr>
            <a:lstStyle/>
            <a:p>
              <a:r>
                <a:rPr lang="en-US" dirty="0">
                  <a:solidFill>
                    <a:schemeClr val="bg1"/>
                  </a:solidFill>
                  <a:latin typeface="Rockwell" panose="02060603020205020403" pitchFamily="18" charset="0"/>
                </a:rPr>
                <a:t>WOMAN #2</a:t>
              </a:r>
            </a:p>
          </p:txBody>
        </p:sp>
      </p:grpSp>
      <p:grpSp>
        <p:nvGrpSpPr>
          <p:cNvPr id="61" name="Group 60">
            <a:extLst>
              <a:ext uri="{FF2B5EF4-FFF2-40B4-BE49-F238E27FC236}">
                <a16:creationId xmlns:a16="http://schemas.microsoft.com/office/drawing/2014/main" id="{B628CC0D-99BD-47C7-B8D3-1CCB986EFC5A}"/>
              </a:ext>
            </a:extLst>
          </p:cNvPr>
          <p:cNvGrpSpPr/>
          <p:nvPr/>
        </p:nvGrpSpPr>
        <p:grpSpPr>
          <a:xfrm>
            <a:off x="4247393" y="2896248"/>
            <a:ext cx="1444955" cy="472289"/>
            <a:chOff x="3386000" y="2298071"/>
            <a:chExt cx="1501644" cy="472289"/>
          </a:xfrm>
        </p:grpSpPr>
        <p:sp>
          <p:nvSpPr>
            <p:cNvPr id="62" name="Rectangle: Rounded Corners 61">
              <a:extLst>
                <a:ext uri="{FF2B5EF4-FFF2-40B4-BE49-F238E27FC236}">
                  <a16:creationId xmlns:a16="http://schemas.microsoft.com/office/drawing/2014/main" id="{715622B0-FA36-4013-B17B-A86733FF7D0D}"/>
                </a:ext>
              </a:extLst>
            </p:cNvPr>
            <p:cNvSpPr/>
            <p:nvPr/>
          </p:nvSpPr>
          <p:spPr>
            <a:xfrm>
              <a:off x="3386000" y="2298071"/>
              <a:ext cx="1495543" cy="47228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7BAA0672-AB8E-4F3D-AA7B-374697EF0B2A}"/>
                </a:ext>
              </a:extLst>
            </p:cNvPr>
            <p:cNvSpPr txBox="1"/>
            <p:nvPr/>
          </p:nvSpPr>
          <p:spPr>
            <a:xfrm>
              <a:off x="3410338" y="2345863"/>
              <a:ext cx="1477306" cy="369332"/>
            </a:xfrm>
            <a:prstGeom prst="rect">
              <a:avLst/>
            </a:prstGeom>
            <a:noFill/>
          </p:spPr>
          <p:txBody>
            <a:bodyPr wrap="square" rtlCol="0">
              <a:spAutoFit/>
            </a:bodyPr>
            <a:lstStyle/>
            <a:p>
              <a:r>
                <a:rPr lang="en-US" dirty="0">
                  <a:solidFill>
                    <a:schemeClr val="bg1"/>
                  </a:solidFill>
                  <a:latin typeface="Rockwell" panose="02060603020205020403" pitchFamily="18" charset="0"/>
                </a:rPr>
                <a:t>MARRIAGE</a:t>
              </a:r>
            </a:p>
          </p:txBody>
        </p:sp>
      </p:grpSp>
      <p:sp>
        <p:nvSpPr>
          <p:cNvPr id="64" name="Arrow: Right 63">
            <a:extLst>
              <a:ext uri="{FF2B5EF4-FFF2-40B4-BE49-F238E27FC236}">
                <a16:creationId xmlns:a16="http://schemas.microsoft.com/office/drawing/2014/main" id="{442E1F68-675F-42EC-8325-D77E91513255}"/>
              </a:ext>
            </a:extLst>
          </p:cNvPr>
          <p:cNvSpPr/>
          <p:nvPr/>
        </p:nvSpPr>
        <p:spPr>
          <a:xfrm rot="1963487">
            <a:off x="3947751" y="2694071"/>
            <a:ext cx="349211"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Arrow: Right 64">
            <a:extLst>
              <a:ext uri="{FF2B5EF4-FFF2-40B4-BE49-F238E27FC236}">
                <a16:creationId xmlns:a16="http://schemas.microsoft.com/office/drawing/2014/main" id="{A1327AAC-7951-456F-8197-C394DC0EBEA4}"/>
              </a:ext>
            </a:extLst>
          </p:cNvPr>
          <p:cNvSpPr/>
          <p:nvPr/>
        </p:nvSpPr>
        <p:spPr>
          <a:xfrm rot="19435710">
            <a:off x="3968272" y="3327566"/>
            <a:ext cx="346592"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a:extLst>
              <a:ext uri="{FF2B5EF4-FFF2-40B4-BE49-F238E27FC236}">
                <a16:creationId xmlns:a16="http://schemas.microsoft.com/office/drawing/2014/main" id="{E4A25DB1-D04D-4125-9E4B-B5D3FDB4C537}"/>
              </a:ext>
            </a:extLst>
          </p:cNvPr>
          <p:cNvGrpSpPr/>
          <p:nvPr/>
        </p:nvGrpSpPr>
        <p:grpSpPr>
          <a:xfrm>
            <a:off x="4572000" y="3899609"/>
            <a:ext cx="1501128" cy="461724"/>
            <a:chOff x="325925" y="1195057"/>
            <a:chExt cx="1939097" cy="633741"/>
          </a:xfrm>
        </p:grpSpPr>
        <p:sp>
          <p:nvSpPr>
            <p:cNvPr id="80" name="Rectangle: Rounded Corners 79">
              <a:extLst>
                <a:ext uri="{FF2B5EF4-FFF2-40B4-BE49-F238E27FC236}">
                  <a16:creationId xmlns:a16="http://schemas.microsoft.com/office/drawing/2014/main" id="{801430F4-0796-4A99-B68D-03B239A03CD6}"/>
                </a:ext>
              </a:extLst>
            </p:cNvPr>
            <p:cNvSpPr/>
            <p:nvPr/>
          </p:nvSpPr>
          <p:spPr>
            <a:xfrm>
              <a:off x="325925" y="1195057"/>
              <a:ext cx="1939097"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F6E61E56-1807-4AC2-8BD8-DCB0913F8F95}"/>
                </a:ext>
              </a:extLst>
            </p:cNvPr>
            <p:cNvSpPr txBox="1"/>
            <p:nvPr/>
          </p:nvSpPr>
          <p:spPr>
            <a:xfrm>
              <a:off x="643812" y="1256403"/>
              <a:ext cx="1383582" cy="506928"/>
            </a:xfrm>
            <a:prstGeom prst="rect">
              <a:avLst/>
            </a:prstGeom>
            <a:noFill/>
          </p:spPr>
          <p:txBody>
            <a:bodyPr wrap="square" rtlCol="0">
              <a:spAutoFit/>
            </a:bodyPr>
            <a:lstStyle/>
            <a:p>
              <a:r>
                <a:rPr lang="en-US" dirty="0">
                  <a:solidFill>
                    <a:schemeClr val="bg1"/>
                  </a:solidFill>
                  <a:latin typeface="Rockwell" panose="02060603020205020403" pitchFamily="18" charset="0"/>
                </a:rPr>
                <a:t>MAN #1</a:t>
              </a:r>
            </a:p>
          </p:txBody>
        </p:sp>
      </p:grpSp>
      <p:grpSp>
        <p:nvGrpSpPr>
          <p:cNvPr id="82" name="Group 81">
            <a:extLst>
              <a:ext uri="{FF2B5EF4-FFF2-40B4-BE49-F238E27FC236}">
                <a16:creationId xmlns:a16="http://schemas.microsoft.com/office/drawing/2014/main" id="{72B68DCC-2A50-4D39-84A1-8D6C3445BA9E}"/>
              </a:ext>
            </a:extLst>
          </p:cNvPr>
          <p:cNvGrpSpPr/>
          <p:nvPr/>
        </p:nvGrpSpPr>
        <p:grpSpPr>
          <a:xfrm>
            <a:off x="4561115" y="4752639"/>
            <a:ext cx="1534474" cy="454181"/>
            <a:chOff x="333469" y="3330166"/>
            <a:chExt cx="1932734" cy="454181"/>
          </a:xfrm>
          <a:solidFill>
            <a:srgbClr val="FF00FF"/>
          </a:solidFill>
        </p:grpSpPr>
        <p:sp>
          <p:nvSpPr>
            <p:cNvPr id="83" name="Rectangle: Rounded Corners 82">
              <a:extLst>
                <a:ext uri="{FF2B5EF4-FFF2-40B4-BE49-F238E27FC236}">
                  <a16:creationId xmlns:a16="http://schemas.microsoft.com/office/drawing/2014/main" id="{FD909DFC-E1D6-4A78-B40D-5F40E81AC0B0}"/>
                </a:ext>
              </a:extLst>
            </p:cNvPr>
            <p:cNvSpPr/>
            <p:nvPr/>
          </p:nvSpPr>
          <p:spPr>
            <a:xfrm>
              <a:off x="333469" y="3330166"/>
              <a:ext cx="1932734" cy="454181"/>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84" name="TextBox 83">
              <a:extLst>
                <a:ext uri="{FF2B5EF4-FFF2-40B4-BE49-F238E27FC236}">
                  <a16:creationId xmlns:a16="http://schemas.microsoft.com/office/drawing/2014/main" id="{B0EDD8C5-CA22-459A-B4B0-B43308A077A7}"/>
                </a:ext>
              </a:extLst>
            </p:cNvPr>
            <p:cNvSpPr txBox="1"/>
            <p:nvPr/>
          </p:nvSpPr>
          <p:spPr>
            <a:xfrm>
              <a:off x="362048" y="3377957"/>
              <a:ext cx="1890963" cy="369332"/>
            </a:xfrm>
            <a:prstGeom prst="rect">
              <a:avLst/>
            </a:prstGeom>
            <a:grpFill/>
          </p:spPr>
          <p:txBody>
            <a:bodyPr wrap="square" rtlCol="0">
              <a:spAutoFit/>
            </a:bodyPr>
            <a:lstStyle/>
            <a:p>
              <a:r>
                <a:rPr lang="en-US" dirty="0">
                  <a:solidFill>
                    <a:schemeClr val="bg1"/>
                  </a:solidFill>
                  <a:latin typeface="Rockwell" panose="02060603020205020403" pitchFamily="18" charset="0"/>
                </a:rPr>
                <a:t>WOMAN #3</a:t>
              </a:r>
            </a:p>
          </p:txBody>
        </p:sp>
      </p:grpSp>
      <p:grpSp>
        <p:nvGrpSpPr>
          <p:cNvPr id="85" name="Group 84">
            <a:extLst>
              <a:ext uri="{FF2B5EF4-FFF2-40B4-BE49-F238E27FC236}">
                <a16:creationId xmlns:a16="http://schemas.microsoft.com/office/drawing/2014/main" id="{55D8DEB6-A87F-4255-BB71-823B4C3B473E}"/>
              </a:ext>
            </a:extLst>
          </p:cNvPr>
          <p:cNvGrpSpPr/>
          <p:nvPr/>
        </p:nvGrpSpPr>
        <p:grpSpPr>
          <a:xfrm>
            <a:off x="6391879" y="4344048"/>
            <a:ext cx="1444955" cy="472289"/>
            <a:chOff x="3386000" y="2298071"/>
            <a:chExt cx="1501644" cy="472289"/>
          </a:xfrm>
        </p:grpSpPr>
        <p:sp>
          <p:nvSpPr>
            <p:cNvPr id="86" name="Rectangle: Rounded Corners 85">
              <a:extLst>
                <a:ext uri="{FF2B5EF4-FFF2-40B4-BE49-F238E27FC236}">
                  <a16:creationId xmlns:a16="http://schemas.microsoft.com/office/drawing/2014/main" id="{D3DCC171-9663-407E-ACD3-35ABD09AD744}"/>
                </a:ext>
              </a:extLst>
            </p:cNvPr>
            <p:cNvSpPr/>
            <p:nvPr/>
          </p:nvSpPr>
          <p:spPr>
            <a:xfrm>
              <a:off x="3386000" y="2298071"/>
              <a:ext cx="1495543" cy="47228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29ADAE92-6F93-4D0A-A6CF-A37BC1CA9D01}"/>
                </a:ext>
              </a:extLst>
            </p:cNvPr>
            <p:cNvSpPr txBox="1"/>
            <p:nvPr/>
          </p:nvSpPr>
          <p:spPr>
            <a:xfrm>
              <a:off x="3410338" y="2345863"/>
              <a:ext cx="1477306" cy="369332"/>
            </a:xfrm>
            <a:prstGeom prst="rect">
              <a:avLst/>
            </a:prstGeom>
            <a:noFill/>
          </p:spPr>
          <p:txBody>
            <a:bodyPr wrap="square" rtlCol="0">
              <a:spAutoFit/>
            </a:bodyPr>
            <a:lstStyle/>
            <a:p>
              <a:r>
                <a:rPr lang="en-US" dirty="0">
                  <a:solidFill>
                    <a:schemeClr val="bg1"/>
                  </a:solidFill>
                  <a:latin typeface="Rockwell" panose="02060603020205020403" pitchFamily="18" charset="0"/>
                </a:rPr>
                <a:t>MARRIAGE</a:t>
              </a:r>
            </a:p>
          </p:txBody>
        </p:sp>
      </p:grpSp>
      <p:sp>
        <p:nvSpPr>
          <p:cNvPr id="88" name="Arrow: Right 87">
            <a:extLst>
              <a:ext uri="{FF2B5EF4-FFF2-40B4-BE49-F238E27FC236}">
                <a16:creationId xmlns:a16="http://schemas.microsoft.com/office/drawing/2014/main" id="{ABBEF7C7-A4DA-444C-8F7E-14B76C42FFC6}"/>
              </a:ext>
            </a:extLst>
          </p:cNvPr>
          <p:cNvSpPr/>
          <p:nvPr/>
        </p:nvSpPr>
        <p:spPr>
          <a:xfrm rot="1963487">
            <a:off x="6092237" y="4141871"/>
            <a:ext cx="349211"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Arrow: Right 88">
            <a:extLst>
              <a:ext uri="{FF2B5EF4-FFF2-40B4-BE49-F238E27FC236}">
                <a16:creationId xmlns:a16="http://schemas.microsoft.com/office/drawing/2014/main" id="{229987E3-5794-49DD-9DE6-6997C5F36A5B}"/>
              </a:ext>
            </a:extLst>
          </p:cNvPr>
          <p:cNvSpPr/>
          <p:nvPr/>
        </p:nvSpPr>
        <p:spPr>
          <a:xfrm rot="19435710">
            <a:off x="6112758" y="4775366"/>
            <a:ext cx="346592"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8504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279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ncategorized – Page 2 – West Bridgewater Community Church">
            <a:extLst>
              <a:ext uri="{FF2B5EF4-FFF2-40B4-BE49-F238E27FC236}">
                <a16:creationId xmlns:a16="http://schemas.microsoft.com/office/drawing/2014/main" id="{A7C12838-6D0F-42E0-9327-5B97E0FD77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481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ivorce and Remarriage - Yahweh's Restoration Ministry">
            <a:extLst>
              <a:ext uri="{FF2B5EF4-FFF2-40B4-BE49-F238E27FC236}">
                <a16:creationId xmlns:a16="http://schemas.microsoft.com/office/drawing/2014/main" id="{E22BB1CC-9119-4918-9C28-F17935CEA4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7664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Marriage is a Covenant – Not a Contract – Bible Baptist Church">
            <a:extLst>
              <a:ext uri="{FF2B5EF4-FFF2-40B4-BE49-F238E27FC236}">
                <a16:creationId xmlns:a16="http://schemas.microsoft.com/office/drawing/2014/main" id="{45CA4A6F-81EF-4572-B183-A520AEB27A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513" b="7161"/>
          <a:stretch/>
        </p:blipFill>
        <p:spPr bwMode="auto">
          <a:xfrm>
            <a:off x="63374" y="0"/>
            <a:ext cx="9035359" cy="427323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B7B62E1B-D101-4B2E-95D5-F771B716455B}"/>
              </a:ext>
            </a:extLst>
          </p:cNvPr>
          <p:cNvSpPr txBox="1"/>
          <p:nvPr/>
        </p:nvSpPr>
        <p:spPr>
          <a:xfrm>
            <a:off x="63374" y="4309118"/>
            <a:ext cx="9017252" cy="2462213"/>
          </a:xfrm>
          <a:prstGeom prst="rect">
            <a:avLst/>
          </a:prstGeom>
          <a:noFill/>
          <a:ln w="28575">
            <a:solidFill>
              <a:schemeClr val="tx1"/>
            </a:solidFill>
          </a:ln>
        </p:spPr>
        <p:txBody>
          <a:bodyPr wrap="square">
            <a:spAutoFit/>
          </a:bodyPr>
          <a:lstStyle/>
          <a:p>
            <a:r>
              <a:rPr lang="en-US" b="1" i="0" dirty="0">
                <a:solidFill>
                  <a:srgbClr val="000000"/>
                </a:solidFill>
                <a:effectLst/>
                <a:latin typeface="Rockwell" panose="02060603020205020403" pitchFamily="18" charset="0"/>
              </a:rPr>
              <a:t>Mal 2:14</a:t>
            </a:r>
            <a:r>
              <a:rPr lang="en-US" b="0" i="0" dirty="0">
                <a:solidFill>
                  <a:srgbClr val="000000"/>
                </a:solidFill>
                <a:effectLst/>
                <a:latin typeface="Rockwell" panose="02060603020205020403" pitchFamily="18" charset="0"/>
              </a:rPr>
              <a:t> – “Yet ye say, Wherefore? Because </a:t>
            </a:r>
            <a:r>
              <a:rPr lang="en-US" b="0" i="0" u="sng" dirty="0">
                <a:solidFill>
                  <a:srgbClr val="000000"/>
                </a:solidFill>
                <a:effectLst/>
                <a:latin typeface="Rockwell" panose="02060603020205020403" pitchFamily="18" charset="0"/>
              </a:rPr>
              <a:t>Jehovah hath been witness between thee and the wife of thy youth</a:t>
            </a:r>
            <a:r>
              <a:rPr lang="en-US" b="0" i="0" dirty="0">
                <a:solidFill>
                  <a:srgbClr val="000000"/>
                </a:solidFill>
                <a:effectLst/>
                <a:latin typeface="Rockwell" panose="02060603020205020403" pitchFamily="18" charset="0"/>
              </a:rPr>
              <a:t>, against whom thou hast dealt treacherously, though she is thy companion, and </a:t>
            </a:r>
            <a:r>
              <a:rPr lang="en-US" b="0" i="0" u="sng" dirty="0">
                <a:solidFill>
                  <a:srgbClr val="000000"/>
                </a:solidFill>
                <a:effectLst/>
                <a:latin typeface="Rockwell" panose="02060603020205020403" pitchFamily="18" charset="0"/>
              </a:rPr>
              <a:t>the wife of thy covenant</a:t>
            </a:r>
            <a:r>
              <a:rPr lang="en-US" b="0" i="0" dirty="0">
                <a:solidFill>
                  <a:srgbClr val="000000"/>
                </a:solidFill>
                <a:effectLst/>
                <a:latin typeface="Rockwell" panose="02060603020205020403" pitchFamily="18" charset="0"/>
              </a:rPr>
              <a:t>.”</a:t>
            </a:r>
          </a:p>
          <a:p>
            <a:endParaRPr lang="en-US" sz="1000" b="1" dirty="0">
              <a:effectLst/>
              <a:latin typeface="Rockwell" panose="02060603020205020403" pitchFamily="18" charset="0"/>
              <a:ea typeface="Times New Roman" panose="02020603050405020304" pitchFamily="18" charset="0"/>
            </a:endParaRPr>
          </a:p>
          <a:p>
            <a:r>
              <a:rPr lang="en-US" sz="1800" b="1" dirty="0">
                <a:effectLst/>
                <a:latin typeface="Rockwell" panose="02060603020205020403" pitchFamily="18" charset="0"/>
                <a:ea typeface="Times New Roman" panose="02020603050405020304" pitchFamily="18" charset="0"/>
              </a:rPr>
              <a:t>Matt 19:4-6</a:t>
            </a:r>
            <a:r>
              <a:rPr lang="en-US" sz="1800" dirty="0">
                <a:effectLst/>
                <a:latin typeface="Rockwell" panose="02060603020205020403" pitchFamily="18" charset="0"/>
                <a:ea typeface="Times New Roman" panose="02020603050405020304"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Have ye not read, that he who made them from the beginning made them male and female, and said, For this cause shall a man leave his father and mother, and shall </a:t>
            </a:r>
            <a:r>
              <a:rPr lang="en-US" sz="1800" u="sng" dirty="0">
                <a:solidFill>
                  <a:srgbClr val="000000"/>
                </a:solidFill>
                <a:effectLst/>
                <a:latin typeface="Rockwell" panose="02060603020205020403" pitchFamily="18" charset="0"/>
                <a:ea typeface="Times New Roman" panose="02020603050405020304" pitchFamily="18" charset="0"/>
              </a:rPr>
              <a:t>cleave to his wife</a:t>
            </a:r>
            <a:r>
              <a:rPr lang="en-US" sz="1800" dirty="0">
                <a:solidFill>
                  <a:srgbClr val="000000"/>
                </a:solidFill>
                <a:effectLst/>
                <a:latin typeface="Rockwell" panose="02060603020205020403" pitchFamily="18" charset="0"/>
                <a:ea typeface="Times New Roman" panose="02020603050405020304" pitchFamily="18" charset="0"/>
              </a:rPr>
              <a:t>; and </a:t>
            </a:r>
            <a:r>
              <a:rPr lang="en-US" sz="1800" u="sng" dirty="0">
                <a:solidFill>
                  <a:srgbClr val="000000"/>
                </a:solidFill>
                <a:effectLst/>
                <a:latin typeface="Rockwell" panose="02060603020205020403" pitchFamily="18" charset="0"/>
                <a:ea typeface="Times New Roman" panose="02020603050405020304" pitchFamily="18" charset="0"/>
              </a:rPr>
              <a:t>the two shall become one flesh</a:t>
            </a:r>
            <a:r>
              <a:rPr lang="en-US" sz="1800" dirty="0">
                <a:solidFill>
                  <a:srgbClr val="000000"/>
                </a:solidFill>
                <a:effectLst/>
                <a:latin typeface="Rockwell" panose="02060603020205020403" pitchFamily="18" charset="0"/>
                <a:ea typeface="Times New Roman" panose="02020603050405020304" pitchFamily="18" charset="0"/>
              </a:rPr>
              <a:t>? So that they are no more two, but one flesh. </a:t>
            </a:r>
            <a:r>
              <a:rPr lang="en-US" sz="1800" u="sng" dirty="0">
                <a:solidFill>
                  <a:srgbClr val="000000"/>
                </a:solidFill>
                <a:effectLst/>
                <a:latin typeface="Rockwell" panose="02060603020205020403" pitchFamily="18" charset="0"/>
                <a:ea typeface="Times New Roman" panose="02020603050405020304" pitchFamily="18" charset="0"/>
              </a:rPr>
              <a:t>What therefore God hath joined together, let not man put asunder</a:t>
            </a:r>
            <a:r>
              <a:rPr lang="en-US" sz="1800" dirty="0">
                <a:solidFill>
                  <a:srgbClr val="000000"/>
                </a:solidFill>
                <a:effectLst/>
                <a:latin typeface="Rockwell" panose="02060603020205020403" pitchFamily="18" charset="0"/>
                <a:ea typeface="Times New Roman" panose="02020603050405020304" pitchFamily="18" charset="0"/>
              </a:rPr>
              <a:t>.”</a:t>
            </a:r>
            <a:endParaRPr lang="en-US" dirty="0">
              <a:latin typeface="Rockwell" panose="02060603020205020403" pitchFamily="18" charset="0"/>
            </a:endParaRPr>
          </a:p>
        </p:txBody>
      </p:sp>
    </p:spTree>
    <p:extLst>
      <p:ext uri="{BB962C8B-B14F-4D97-AF65-F5344CB8AC3E}">
        <p14:creationId xmlns:p14="http://schemas.microsoft.com/office/powerpoint/2010/main" val="3235384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D85734-BF69-40A1-A728-C9ABE5F2FABD}"/>
              </a:ext>
            </a:extLst>
          </p:cNvPr>
          <p:cNvGrpSpPr/>
          <p:nvPr/>
        </p:nvGrpSpPr>
        <p:grpSpPr>
          <a:xfrm>
            <a:off x="597528" y="1195058"/>
            <a:ext cx="2335794" cy="914400"/>
            <a:chOff x="325925" y="1195057"/>
            <a:chExt cx="2616452" cy="914400"/>
          </a:xfrm>
        </p:grpSpPr>
        <p:sp>
          <p:nvSpPr>
            <p:cNvPr id="2" name="Rectangle: Rounded Corners 1">
              <a:extLst>
                <a:ext uri="{FF2B5EF4-FFF2-40B4-BE49-F238E27FC236}">
                  <a16:creationId xmlns:a16="http://schemas.microsoft.com/office/drawing/2014/main" id="{95C7623D-A65F-4C52-BC33-F7991E8A6F34}"/>
                </a:ext>
              </a:extLst>
            </p:cNvPr>
            <p:cNvSpPr/>
            <p:nvPr/>
          </p:nvSpPr>
          <p:spPr>
            <a:xfrm>
              <a:off x="325925" y="1195057"/>
              <a:ext cx="2616452" cy="9144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F645EF-C175-4282-901A-BBE83F9DA516}"/>
                </a:ext>
              </a:extLst>
            </p:cNvPr>
            <p:cNvSpPr txBox="1"/>
            <p:nvPr/>
          </p:nvSpPr>
          <p:spPr>
            <a:xfrm>
              <a:off x="955317" y="1330860"/>
              <a:ext cx="1213794" cy="630942"/>
            </a:xfrm>
            <a:prstGeom prst="rect">
              <a:avLst/>
            </a:prstGeom>
            <a:noFill/>
          </p:spPr>
          <p:txBody>
            <a:bodyPr wrap="none" rtlCol="0">
              <a:spAutoFit/>
            </a:bodyPr>
            <a:lstStyle/>
            <a:p>
              <a:r>
                <a:rPr lang="en-US" sz="3500" dirty="0">
                  <a:solidFill>
                    <a:schemeClr val="bg1"/>
                  </a:solidFill>
                  <a:latin typeface="Rockwell" panose="02060603020205020403" pitchFamily="18" charset="0"/>
                </a:rPr>
                <a:t>MAN</a:t>
              </a:r>
            </a:p>
          </p:txBody>
        </p:sp>
      </p:grpSp>
      <p:grpSp>
        <p:nvGrpSpPr>
          <p:cNvPr id="8" name="Group 7">
            <a:extLst>
              <a:ext uri="{FF2B5EF4-FFF2-40B4-BE49-F238E27FC236}">
                <a16:creationId xmlns:a16="http://schemas.microsoft.com/office/drawing/2014/main" id="{1C7522AF-E9A5-4E9B-8E70-A5B260963CD9}"/>
              </a:ext>
            </a:extLst>
          </p:cNvPr>
          <p:cNvGrpSpPr/>
          <p:nvPr/>
        </p:nvGrpSpPr>
        <p:grpSpPr>
          <a:xfrm>
            <a:off x="568858" y="4117819"/>
            <a:ext cx="2337303" cy="914400"/>
            <a:chOff x="333469" y="3330166"/>
            <a:chExt cx="2616452" cy="914400"/>
          </a:xfrm>
        </p:grpSpPr>
        <p:sp>
          <p:nvSpPr>
            <p:cNvPr id="3" name="Rectangle: Rounded Corners 2">
              <a:extLst>
                <a:ext uri="{FF2B5EF4-FFF2-40B4-BE49-F238E27FC236}">
                  <a16:creationId xmlns:a16="http://schemas.microsoft.com/office/drawing/2014/main" id="{830F7676-5D7A-498F-B8B9-DF596AE93FE7}"/>
                </a:ext>
              </a:extLst>
            </p:cNvPr>
            <p:cNvSpPr/>
            <p:nvPr/>
          </p:nvSpPr>
          <p:spPr>
            <a:xfrm>
              <a:off x="333469" y="3330166"/>
              <a:ext cx="2616452" cy="914400"/>
            </a:xfrm>
            <a:prstGeom prst="roundRect">
              <a:avLst/>
            </a:prstGeom>
            <a:solidFill>
              <a:srgbClr val="FF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F823C55B-829B-4759-BE59-372546585E25}"/>
                </a:ext>
              </a:extLst>
            </p:cNvPr>
            <p:cNvSpPr txBox="1"/>
            <p:nvPr/>
          </p:nvSpPr>
          <p:spPr>
            <a:xfrm>
              <a:off x="497315" y="3456916"/>
              <a:ext cx="2265801" cy="630942"/>
            </a:xfrm>
            <a:prstGeom prst="rect">
              <a:avLst/>
            </a:prstGeom>
            <a:noFill/>
          </p:spPr>
          <p:txBody>
            <a:bodyPr wrap="square" rtlCol="0">
              <a:spAutoFit/>
            </a:bodyPr>
            <a:lstStyle/>
            <a:p>
              <a:r>
                <a:rPr lang="en-US" sz="3500" dirty="0">
                  <a:solidFill>
                    <a:schemeClr val="bg1"/>
                  </a:solidFill>
                  <a:latin typeface="Rockwell" panose="02060603020205020403" pitchFamily="18" charset="0"/>
                </a:rPr>
                <a:t>WOMAN</a:t>
              </a:r>
            </a:p>
          </p:txBody>
        </p:sp>
      </p:grpSp>
      <p:grpSp>
        <p:nvGrpSpPr>
          <p:cNvPr id="10" name="Group 9">
            <a:extLst>
              <a:ext uri="{FF2B5EF4-FFF2-40B4-BE49-F238E27FC236}">
                <a16:creationId xmlns:a16="http://schemas.microsoft.com/office/drawing/2014/main" id="{9EA8F409-8965-4872-9550-8DBF8518CB51}"/>
              </a:ext>
            </a:extLst>
          </p:cNvPr>
          <p:cNvGrpSpPr/>
          <p:nvPr/>
        </p:nvGrpSpPr>
        <p:grpSpPr>
          <a:xfrm>
            <a:off x="3295462" y="2687371"/>
            <a:ext cx="2904655" cy="914400"/>
            <a:chOff x="3385997" y="2243750"/>
            <a:chExt cx="2904655" cy="914400"/>
          </a:xfrm>
        </p:grpSpPr>
        <p:sp>
          <p:nvSpPr>
            <p:cNvPr id="6" name="Rectangle: Rounded Corners 5">
              <a:extLst>
                <a:ext uri="{FF2B5EF4-FFF2-40B4-BE49-F238E27FC236}">
                  <a16:creationId xmlns:a16="http://schemas.microsoft.com/office/drawing/2014/main" id="{FFF9B64E-B385-4255-A1B4-410F87849934}"/>
                </a:ext>
              </a:extLst>
            </p:cNvPr>
            <p:cNvSpPr/>
            <p:nvPr/>
          </p:nvSpPr>
          <p:spPr>
            <a:xfrm>
              <a:off x="3385997" y="2243750"/>
              <a:ext cx="2904655" cy="9144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20C481F-8C5C-4A0F-AA03-21BE2F5B795E}"/>
                </a:ext>
              </a:extLst>
            </p:cNvPr>
            <p:cNvSpPr txBox="1"/>
            <p:nvPr/>
          </p:nvSpPr>
          <p:spPr>
            <a:xfrm>
              <a:off x="3429755" y="2334287"/>
              <a:ext cx="2844818" cy="707886"/>
            </a:xfrm>
            <a:prstGeom prst="rect">
              <a:avLst/>
            </a:prstGeom>
            <a:noFill/>
          </p:spPr>
          <p:txBody>
            <a:bodyPr wrap="none" rtlCol="0">
              <a:spAutoFit/>
            </a:bodyPr>
            <a:lstStyle/>
            <a:p>
              <a:r>
                <a:rPr lang="en-US" sz="4000" dirty="0">
                  <a:solidFill>
                    <a:schemeClr val="bg1"/>
                  </a:solidFill>
                  <a:latin typeface="Rockwell" panose="02060603020205020403" pitchFamily="18" charset="0"/>
                </a:rPr>
                <a:t>MARRIAGE</a:t>
              </a:r>
            </a:p>
          </p:txBody>
        </p:sp>
      </p:grpSp>
      <p:sp>
        <p:nvSpPr>
          <p:cNvPr id="11" name="Arrow: Right 10">
            <a:extLst>
              <a:ext uri="{FF2B5EF4-FFF2-40B4-BE49-F238E27FC236}">
                <a16:creationId xmlns:a16="http://schemas.microsoft.com/office/drawing/2014/main" id="{1A2148F8-B599-4AA8-9F09-AB43EBB2CD93}"/>
              </a:ext>
            </a:extLst>
          </p:cNvPr>
          <p:cNvSpPr/>
          <p:nvPr/>
        </p:nvSpPr>
        <p:spPr>
          <a:xfrm rot="3313634">
            <a:off x="2728364" y="2270917"/>
            <a:ext cx="75888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B051FEBB-BE37-41A9-BA87-0EA090B40662}"/>
              </a:ext>
            </a:extLst>
          </p:cNvPr>
          <p:cNvSpPr/>
          <p:nvPr/>
        </p:nvSpPr>
        <p:spPr>
          <a:xfrm>
            <a:off x="6944008" y="2679827"/>
            <a:ext cx="1484768" cy="9144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6D5E8CF1-BCF6-4592-BC79-7E34845F22BA}"/>
              </a:ext>
            </a:extLst>
          </p:cNvPr>
          <p:cNvSpPr/>
          <p:nvPr/>
        </p:nvSpPr>
        <p:spPr>
          <a:xfrm rot="18637458">
            <a:off x="2741838" y="3748965"/>
            <a:ext cx="724906"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6E775C73-0590-417D-BC7D-350A5FFBA18C}"/>
              </a:ext>
            </a:extLst>
          </p:cNvPr>
          <p:cNvSpPr/>
          <p:nvPr/>
        </p:nvSpPr>
        <p:spPr>
          <a:xfrm>
            <a:off x="6212439" y="3020846"/>
            <a:ext cx="713461"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41F2396-136F-4ADA-8C45-544D0ED3AF07}"/>
              </a:ext>
            </a:extLst>
          </p:cNvPr>
          <p:cNvSpPr txBox="1"/>
          <p:nvPr/>
        </p:nvSpPr>
        <p:spPr>
          <a:xfrm>
            <a:off x="7151293" y="2814121"/>
            <a:ext cx="1078308" cy="630942"/>
          </a:xfrm>
          <a:prstGeom prst="rect">
            <a:avLst/>
          </a:prstGeom>
          <a:noFill/>
        </p:spPr>
        <p:txBody>
          <a:bodyPr wrap="square" rtlCol="0">
            <a:spAutoFit/>
          </a:bodyPr>
          <a:lstStyle/>
          <a:p>
            <a:r>
              <a:rPr lang="en-US" sz="3500" dirty="0">
                <a:latin typeface="Rockwell" panose="02060603020205020403" pitchFamily="18" charset="0"/>
              </a:rPr>
              <a:t>LIFE</a:t>
            </a:r>
          </a:p>
        </p:txBody>
      </p:sp>
      <p:sp>
        <p:nvSpPr>
          <p:cNvPr id="16" name="TextBox 15">
            <a:extLst>
              <a:ext uri="{FF2B5EF4-FFF2-40B4-BE49-F238E27FC236}">
                <a16:creationId xmlns:a16="http://schemas.microsoft.com/office/drawing/2014/main" id="{160C0ECF-41CE-4C85-BACD-B0AB5DA5E805}"/>
              </a:ext>
            </a:extLst>
          </p:cNvPr>
          <p:cNvSpPr txBox="1"/>
          <p:nvPr/>
        </p:nvSpPr>
        <p:spPr>
          <a:xfrm>
            <a:off x="1104521" y="0"/>
            <a:ext cx="7007384" cy="1015663"/>
          </a:xfrm>
          <a:prstGeom prst="rect">
            <a:avLst/>
          </a:prstGeom>
          <a:noFill/>
        </p:spPr>
        <p:txBody>
          <a:bodyPr wrap="square" rtlCol="0">
            <a:spAutoFit/>
          </a:bodyPr>
          <a:lstStyle/>
          <a:p>
            <a:r>
              <a:rPr lang="en-US" sz="6000" u="sng" dirty="0">
                <a:latin typeface="Copperplate Gothic Bold" panose="020E0705020206020404" pitchFamily="34" charset="0"/>
              </a:rPr>
              <a:t>CASE STUDY #1</a:t>
            </a:r>
          </a:p>
        </p:txBody>
      </p:sp>
      <p:sp>
        <p:nvSpPr>
          <p:cNvPr id="19" name="TextBox 18">
            <a:extLst>
              <a:ext uri="{FF2B5EF4-FFF2-40B4-BE49-F238E27FC236}">
                <a16:creationId xmlns:a16="http://schemas.microsoft.com/office/drawing/2014/main" id="{9B4EA76A-6F43-423A-85D9-C2A98FFE7CF5}"/>
              </a:ext>
            </a:extLst>
          </p:cNvPr>
          <p:cNvSpPr txBox="1"/>
          <p:nvPr/>
        </p:nvSpPr>
        <p:spPr>
          <a:xfrm>
            <a:off x="72428" y="5266575"/>
            <a:ext cx="8971984" cy="1477328"/>
          </a:xfrm>
          <a:prstGeom prst="rect">
            <a:avLst/>
          </a:prstGeom>
          <a:noFill/>
          <a:ln w="38100">
            <a:solidFill>
              <a:schemeClr val="tx1"/>
            </a:solidFill>
          </a:ln>
        </p:spPr>
        <p:txBody>
          <a:bodyPr wrap="square">
            <a:spAutoFit/>
          </a:bodyPr>
          <a:lstStyle/>
          <a:p>
            <a:r>
              <a:rPr lang="en-US" b="1" dirty="0">
                <a:solidFill>
                  <a:srgbClr val="000000"/>
                </a:solidFill>
                <a:latin typeface="Rockwell" panose="02060603020205020403" pitchFamily="18" charset="0"/>
              </a:rPr>
              <a:t>Matt 19:4-6</a:t>
            </a:r>
            <a:r>
              <a:rPr lang="en-US" dirty="0">
                <a:solidFill>
                  <a:srgbClr val="000000"/>
                </a:solidFill>
                <a:latin typeface="Rockwell" panose="02060603020205020403"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And he answered and said, Have ye not read, that he who made them from the beginning made them male and female, and said, For this cause shall a man leave his father and mother, and shall cleave to his wife; and the two shall become one flesh? So that they are no more two, but one flesh. </a:t>
            </a:r>
            <a:r>
              <a:rPr lang="en-US" sz="1800" u="sng" dirty="0">
                <a:solidFill>
                  <a:srgbClr val="000000"/>
                </a:solidFill>
                <a:effectLst/>
                <a:latin typeface="Rockwell" panose="02060603020205020403" pitchFamily="18" charset="0"/>
                <a:ea typeface="Times New Roman" panose="02020603050405020304" pitchFamily="18" charset="0"/>
              </a:rPr>
              <a:t>What therefore God hath joined together, let not man put asunder</a:t>
            </a:r>
            <a:r>
              <a:rPr lang="en-US" sz="1800" dirty="0">
                <a:solidFill>
                  <a:srgbClr val="000000"/>
                </a:solidFill>
                <a:effectLst/>
                <a:latin typeface="Rockwell" panose="02060603020205020403" pitchFamily="18" charset="0"/>
                <a:ea typeface="Times New Roman" panose="02020603050405020304" pitchFamily="18" charset="0"/>
              </a:rPr>
              <a:t>.</a:t>
            </a:r>
            <a:r>
              <a:rPr lang="en-US" dirty="0">
                <a:solidFill>
                  <a:srgbClr val="000000"/>
                </a:solidFill>
                <a:latin typeface="Rockwell" panose="02060603020205020403" pitchFamily="18" charset="0"/>
              </a:rPr>
              <a:t>”</a:t>
            </a:r>
            <a:endParaRPr lang="en-US" dirty="0">
              <a:latin typeface="Rockwell" panose="02060603020205020403" pitchFamily="18" charset="0"/>
            </a:endParaRPr>
          </a:p>
        </p:txBody>
      </p:sp>
    </p:spTree>
    <p:extLst>
      <p:ext uri="{BB962C8B-B14F-4D97-AF65-F5344CB8AC3E}">
        <p14:creationId xmlns:p14="http://schemas.microsoft.com/office/powerpoint/2010/main" val="1449835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60C0ECF-41CE-4C85-BACD-B0AB5DA5E805}"/>
              </a:ext>
            </a:extLst>
          </p:cNvPr>
          <p:cNvSpPr txBox="1"/>
          <p:nvPr/>
        </p:nvSpPr>
        <p:spPr>
          <a:xfrm>
            <a:off x="1104521" y="0"/>
            <a:ext cx="7007384" cy="1015663"/>
          </a:xfrm>
          <a:prstGeom prst="rect">
            <a:avLst/>
          </a:prstGeom>
          <a:noFill/>
        </p:spPr>
        <p:txBody>
          <a:bodyPr wrap="square" rtlCol="0">
            <a:spAutoFit/>
          </a:bodyPr>
          <a:lstStyle/>
          <a:p>
            <a:r>
              <a:rPr lang="en-US" sz="6000" u="sng" dirty="0">
                <a:latin typeface="Copperplate Gothic Bold" panose="020E0705020206020404" pitchFamily="34" charset="0"/>
              </a:rPr>
              <a:t>CASE STUDY #2</a:t>
            </a:r>
          </a:p>
        </p:txBody>
      </p:sp>
      <p:sp>
        <p:nvSpPr>
          <p:cNvPr id="19" name="TextBox 18">
            <a:extLst>
              <a:ext uri="{FF2B5EF4-FFF2-40B4-BE49-F238E27FC236}">
                <a16:creationId xmlns:a16="http://schemas.microsoft.com/office/drawing/2014/main" id="{9B4EA76A-6F43-423A-85D9-C2A98FFE7CF5}"/>
              </a:ext>
            </a:extLst>
          </p:cNvPr>
          <p:cNvSpPr txBox="1"/>
          <p:nvPr/>
        </p:nvSpPr>
        <p:spPr>
          <a:xfrm>
            <a:off x="80465" y="4453855"/>
            <a:ext cx="8981955" cy="2308324"/>
          </a:xfrm>
          <a:prstGeom prst="rect">
            <a:avLst/>
          </a:prstGeom>
          <a:noFill/>
          <a:ln w="38100">
            <a:solidFill>
              <a:schemeClr val="tx1"/>
            </a:solidFill>
          </a:ln>
        </p:spPr>
        <p:txBody>
          <a:bodyPr wrap="square">
            <a:spAutoFit/>
          </a:bodyPr>
          <a:lstStyle/>
          <a:p>
            <a:r>
              <a:rPr lang="en-US" sz="1800" b="1" dirty="0">
                <a:solidFill>
                  <a:srgbClr val="000000"/>
                </a:solidFill>
                <a:effectLst/>
                <a:latin typeface="Rockwell" panose="02060603020205020403" pitchFamily="18" charset="0"/>
                <a:ea typeface="Times New Roman" panose="02020603050405020304" pitchFamily="18" charset="0"/>
              </a:rPr>
              <a:t>Rom 7:2-3</a:t>
            </a:r>
            <a:r>
              <a:rPr lang="en-US" sz="1800" dirty="0">
                <a:solidFill>
                  <a:srgbClr val="000000"/>
                </a:solidFill>
                <a:effectLst/>
                <a:latin typeface="Rockwell" panose="02060603020205020403" pitchFamily="18" charset="0"/>
                <a:ea typeface="Times New Roman" panose="02020603050405020304" pitchFamily="18" charset="0"/>
              </a:rPr>
              <a:t> – “For the woman that hath a husband is bound by law to the husband while he </a:t>
            </a:r>
            <a:r>
              <a:rPr lang="en-US" sz="1800" dirty="0" err="1">
                <a:solidFill>
                  <a:srgbClr val="000000"/>
                </a:solidFill>
                <a:effectLst/>
                <a:latin typeface="Rockwell" panose="02060603020205020403" pitchFamily="18" charset="0"/>
                <a:ea typeface="Times New Roman" panose="02020603050405020304" pitchFamily="18" charset="0"/>
              </a:rPr>
              <a:t>liveth</a:t>
            </a:r>
            <a:r>
              <a:rPr lang="en-US" sz="1800" dirty="0">
                <a:solidFill>
                  <a:srgbClr val="000000"/>
                </a:solidFill>
                <a:effectLst/>
                <a:latin typeface="Rockwell" panose="02060603020205020403" pitchFamily="18" charset="0"/>
                <a:ea typeface="Times New Roman" panose="02020603050405020304" pitchFamily="18" charset="0"/>
              </a:rPr>
              <a:t>; but if the husband die, she is discharged from the law of the husband. So then if, while the husband </a:t>
            </a:r>
            <a:r>
              <a:rPr lang="en-US" sz="1800" dirty="0" err="1">
                <a:solidFill>
                  <a:srgbClr val="000000"/>
                </a:solidFill>
                <a:effectLst/>
                <a:latin typeface="Rockwell" panose="02060603020205020403" pitchFamily="18" charset="0"/>
                <a:ea typeface="Times New Roman" panose="02020603050405020304" pitchFamily="18" charset="0"/>
              </a:rPr>
              <a:t>liveth</a:t>
            </a:r>
            <a:r>
              <a:rPr lang="en-US" sz="1800" dirty="0">
                <a:solidFill>
                  <a:srgbClr val="000000"/>
                </a:solidFill>
                <a:effectLst/>
                <a:latin typeface="Rockwell" panose="02060603020205020403" pitchFamily="18" charset="0"/>
                <a:ea typeface="Times New Roman" panose="02020603050405020304" pitchFamily="18" charset="0"/>
              </a:rPr>
              <a:t>, she be joined to another man, she shall be called an adulteress: but if the husband die, she is free from the law, so that she is no adulteress, though she be joined to another man.”</a:t>
            </a:r>
          </a:p>
          <a:p>
            <a:endParaRPr lang="en-US" sz="1800" dirty="0">
              <a:solidFill>
                <a:srgbClr val="000000"/>
              </a:solidFill>
              <a:effectLst/>
              <a:latin typeface="Rockwell" panose="02060603020205020403" pitchFamily="18" charset="0"/>
              <a:ea typeface="Times New Roman" panose="02020603050405020304" pitchFamily="18" charset="0"/>
            </a:endParaRPr>
          </a:p>
          <a:p>
            <a:r>
              <a:rPr lang="en-US" b="1" dirty="0">
                <a:solidFill>
                  <a:srgbClr val="000000"/>
                </a:solidFill>
                <a:latin typeface="Rockwell" panose="02060603020205020403" pitchFamily="18" charset="0"/>
              </a:rPr>
              <a:t>1 Cor 7:39</a:t>
            </a:r>
            <a:r>
              <a:rPr lang="en-US" dirty="0">
                <a:solidFill>
                  <a:srgbClr val="000000"/>
                </a:solidFill>
                <a:latin typeface="Rockwell" panose="02060603020205020403"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A wife is bound for so long time as her husband </a:t>
            </a:r>
            <a:r>
              <a:rPr lang="en-US" sz="1800" dirty="0" err="1">
                <a:solidFill>
                  <a:srgbClr val="000000"/>
                </a:solidFill>
                <a:effectLst/>
                <a:latin typeface="Rockwell" panose="02060603020205020403" pitchFamily="18" charset="0"/>
                <a:ea typeface="Times New Roman" panose="02020603050405020304" pitchFamily="18" charset="0"/>
              </a:rPr>
              <a:t>liveth</a:t>
            </a:r>
            <a:r>
              <a:rPr lang="en-US" sz="1800" dirty="0">
                <a:solidFill>
                  <a:srgbClr val="000000"/>
                </a:solidFill>
                <a:effectLst/>
                <a:latin typeface="Rockwell" panose="02060603020205020403" pitchFamily="18" charset="0"/>
                <a:ea typeface="Times New Roman" panose="02020603050405020304" pitchFamily="18" charset="0"/>
              </a:rPr>
              <a:t>; but if the husband be </a:t>
            </a:r>
            <a:r>
              <a:rPr lang="en-US" dirty="0">
                <a:effectLst/>
                <a:latin typeface="Rockwell" panose="02060603020205020403" pitchFamily="18" charset="0"/>
              </a:rPr>
              <a:t>dead, she is free to be married to whom she will; only in the Lord.</a:t>
            </a:r>
            <a:r>
              <a:rPr lang="en-US" dirty="0">
                <a:solidFill>
                  <a:srgbClr val="000000"/>
                </a:solidFill>
                <a:latin typeface="Rockwell" panose="02060603020205020403" pitchFamily="18" charset="0"/>
              </a:rPr>
              <a:t>”</a:t>
            </a:r>
          </a:p>
        </p:txBody>
      </p:sp>
      <p:grpSp>
        <p:nvGrpSpPr>
          <p:cNvPr id="53" name="Group 52">
            <a:extLst>
              <a:ext uri="{FF2B5EF4-FFF2-40B4-BE49-F238E27FC236}">
                <a16:creationId xmlns:a16="http://schemas.microsoft.com/office/drawing/2014/main" id="{A35E2426-40AD-4408-A5FA-970C272DED1C}"/>
              </a:ext>
            </a:extLst>
          </p:cNvPr>
          <p:cNvGrpSpPr/>
          <p:nvPr/>
        </p:nvGrpSpPr>
        <p:grpSpPr>
          <a:xfrm>
            <a:off x="4319336" y="3055393"/>
            <a:ext cx="2370221" cy="975189"/>
            <a:chOff x="333469" y="3330166"/>
            <a:chExt cx="2214265" cy="697184"/>
          </a:xfrm>
          <a:solidFill>
            <a:srgbClr val="FF99FF"/>
          </a:solidFill>
        </p:grpSpPr>
        <p:sp>
          <p:nvSpPr>
            <p:cNvPr id="54" name="Rectangle: Rounded Corners 53">
              <a:extLst>
                <a:ext uri="{FF2B5EF4-FFF2-40B4-BE49-F238E27FC236}">
                  <a16:creationId xmlns:a16="http://schemas.microsoft.com/office/drawing/2014/main" id="{81EE2ADB-D683-469D-8281-B1E5E9EBA722}"/>
                </a:ext>
              </a:extLst>
            </p:cNvPr>
            <p:cNvSpPr/>
            <p:nvPr/>
          </p:nvSpPr>
          <p:spPr>
            <a:xfrm>
              <a:off x="333469" y="3330166"/>
              <a:ext cx="2214265" cy="697184"/>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5" name="TextBox 54">
              <a:extLst>
                <a:ext uri="{FF2B5EF4-FFF2-40B4-BE49-F238E27FC236}">
                  <a16:creationId xmlns:a16="http://schemas.microsoft.com/office/drawing/2014/main" id="{952EB85B-8C65-43F9-9A2F-2847FA0BA95B}"/>
                </a:ext>
              </a:extLst>
            </p:cNvPr>
            <p:cNvSpPr txBox="1"/>
            <p:nvPr/>
          </p:nvSpPr>
          <p:spPr>
            <a:xfrm>
              <a:off x="390027" y="3383585"/>
              <a:ext cx="2121682" cy="594098"/>
            </a:xfrm>
            <a:prstGeom prst="rect">
              <a:avLst/>
            </a:prstGeom>
            <a:grpFill/>
          </p:spPr>
          <p:txBody>
            <a:bodyPr wrap="square" rtlCol="0">
              <a:spAutoFit/>
            </a:bodyPr>
            <a:lstStyle/>
            <a:p>
              <a:pPr algn="ctr"/>
              <a:r>
                <a:rPr lang="en-US" sz="2400" dirty="0">
                  <a:solidFill>
                    <a:schemeClr val="bg1"/>
                  </a:solidFill>
                  <a:latin typeface="Rockwell" panose="02060603020205020403" pitchFamily="18" charset="0"/>
                </a:rPr>
                <a:t>WOMAN </a:t>
              </a:r>
            </a:p>
            <a:p>
              <a:pPr algn="ctr"/>
              <a:r>
                <a:rPr lang="en-US" sz="2400" dirty="0">
                  <a:solidFill>
                    <a:schemeClr val="bg1"/>
                  </a:solidFill>
                  <a:latin typeface="Rockwell" panose="02060603020205020403" pitchFamily="18" charset="0"/>
                </a:rPr>
                <a:t>REMARRIES</a:t>
              </a:r>
            </a:p>
          </p:txBody>
        </p:sp>
      </p:grpSp>
      <p:grpSp>
        <p:nvGrpSpPr>
          <p:cNvPr id="48" name="Group 47">
            <a:extLst>
              <a:ext uri="{FF2B5EF4-FFF2-40B4-BE49-F238E27FC236}">
                <a16:creationId xmlns:a16="http://schemas.microsoft.com/office/drawing/2014/main" id="{69775217-CB90-40AC-A101-DB60C581802C}"/>
              </a:ext>
            </a:extLst>
          </p:cNvPr>
          <p:cNvGrpSpPr/>
          <p:nvPr/>
        </p:nvGrpSpPr>
        <p:grpSpPr>
          <a:xfrm>
            <a:off x="4319338" y="2124655"/>
            <a:ext cx="2382251" cy="606513"/>
            <a:chOff x="325926" y="1195057"/>
            <a:chExt cx="1499965" cy="633741"/>
          </a:xfrm>
        </p:grpSpPr>
        <p:sp>
          <p:nvSpPr>
            <p:cNvPr id="49" name="Rectangle: Rounded Corners 48">
              <a:extLst>
                <a:ext uri="{FF2B5EF4-FFF2-40B4-BE49-F238E27FC236}">
                  <a16:creationId xmlns:a16="http://schemas.microsoft.com/office/drawing/2014/main" id="{749404A6-60AF-4606-8D13-AB6F4705F96C}"/>
                </a:ext>
              </a:extLst>
            </p:cNvPr>
            <p:cNvSpPr/>
            <p:nvPr/>
          </p:nvSpPr>
          <p:spPr>
            <a:xfrm>
              <a:off x="325926" y="1195057"/>
              <a:ext cx="1499965"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BAF775A1-F78E-46E6-9CB3-F78FBB1D28EC}"/>
                </a:ext>
              </a:extLst>
            </p:cNvPr>
            <p:cNvSpPr txBox="1"/>
            <p:nvPr/>
          </p:nvSpPr>
          <p:spPr>
            <a:xfrm>
              <a:off x="325926" y="1282392"/>
              <a:ext cx="1492391" cy="389443"/>
            </a:xfrm>
            <a:prstGeom prst="rect">
              <a:avLst/>
            </a:prstGeom>
            <a:noFill/>
          </p:spPr>
          <p:txBody>
            <a:bodyPr wrap="square" rtlCol="0">
              <a:spAutoFit/>
            </a:bodyPr>
            <a:lstStyle/>
            <a:p>
              <a:pPr algn="ctr"/>
              <a:r>
                <a:rPr lang="en-US" sz="2400" dirty="0">
                  <a:solidFill>
                    <a:schemeClr val="bg1"/>
                  </a:solidFill>
                  <a:latin typeface="Rockwell" panose="02060603020205020403" pitchFamily="18" charset="0"/>
                </a:rPr>
                <a:t>HUSBAND DIES</a:t>
              </a:r>
            </a:p>
          </p:txBody>
        </p:sp>
      </p:grpSp>
      <p:grpSp>
        <p:nvGrpSpPr>
          <p:cNvPr id="46" name="Group 45">
            <a:extLst>
              <a:ext uri="{FF2B5EF4-FFF2-40B4-BE49-F238E27FC236}">
                <a16:creationId xmlns:a16="http://schemas.microsoft.com/office/drawing/2014/main" id="{8285D002-6A04-436A-967D-55955B433232}"/>
              </a:ext>
            </a:extLst>
          </p:cNvPr>
          <p:cNvGrpSpPr/>
          <p:nvPr/>
        </p:nvGrpSpPr>
        <p:grpSpPr>
          <a:xfrm>
            <a:off x="7009072" y="3041352"/>
            <a:ext cx="1196465" cy="1001258"/>
            <a:chOff x="3884" y="3330166"/>
            <a:chExt cx="2543851" cy="544715"/>
          </a:xfrm>
          <a:solidFill>
            <a:srgbClr val="FFFF00"/>
          </a:solidFill>
        </p:grpSpPr>
        <p:sp>
          <p:nvSpPr>
            <p:cNvPr id="47" name="Rectangle: Rounded Corners 46">
              <a:extLst>
                <a:ext uri="{FF2B5EF4-FFF2-40B4-BE49-F238E27FC236}">
                  <a16:creationId xmlns:a16="http://schemas.microsoft.com/office/drawing/2014/main" id="{9FEE2602-61C8-47F9-A215-A1FC952FAC00}"/>
                </a:ext>
              </a:extLst>
            </p:cNvPr>
            <p:cNvSpPr/>
            <p:nvPr/>
          </p:nvSpPr>
          <p:spPr>
            <a:xfrm>
              <a:off x="3884" y="3330166"/>
              <a:ext cx="2543851" cy="544715"/>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2" name="TextBox 51">
              <a:extLst>
                <a:ext uri="{FF2B5EF4-FFF2-40B4-BE49-F238E27FC236}">
                  <a16:creationId xmlns:a16="http://schemas.microsoft.com/office/drawing/2014/main" id="{22C5DC85-E8A4-421D-93AB-8506F1551C21}"/>
                </a:ext>
              </a:extLst>
            </p:cNvPr>
            <p:cNvSpPr txBox="1"/>
            <p:nvPr/>
          </p:nvSpPr>
          <p:spPr>
            <a:xfrm>
              <a:off x="475689" y="3478375"/>
              <a:ext cx="1713915" cy="251160"/>
            </a:xfrm>
            <a:prstGeom prst="rect">
              <a:avLst/>
            </a:prstGeom>
            <a:grpFill/>
          </p:spPr>
          <p:txBody>
            <a:bodyPr wrap="square" rtlCol="0">
              <a:spAutoFit/>
            </a:bodyPr>
            <a:lstStyle/>
            <a:p>
              <a:r>
                <a:rPr lang="en-US" sz="2400" dirty="0">
                  <a:latin typeface="Rockwell" panose="02060603020205020403" pitchFamily="18" charset="0"/>
                </a:rPr>
                <a:t>LIFE</a:t>
              </a:r>
            </a:p>
          </p:txBody>
        </p:sp>
      </p:grpSp>
      <p:sp>
        <p:nvSpPr>
          <p:cNvPr id="59" name="Arrow: Right 58">
            <a:extLst>
              <a:ext uri="{FF2B5EF4-FFF2-40B4-BE49-F238E27FC236}">
                <a16:creationId xmlns:a16="http://schemas.microsoft.com/office/drawing/2014/main" id="{402D62FF-1E7A-4243-A675-B7A64D5822AB}"/>
              </a:ext>
            </a:extLst>
          </p:cNvPr>
          <p:cNvSpPr/>
          <p:nvPr/>
        </p:nvSpPr>
        <p:spPr>
          <a:xfrm>
            <a:off x="6690845" y="3412251"/>
            <a:ext cx="321658" cy="24667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Right 25">
            <a:extLst>
              <a:ext uri="{FF2B5EF4-FFF2-40B4-BE49-F238E27FC236}">
                <a16:creationId xmlns:a16="http://schemas.microsoft.com/office/drawing/2014/main" id="{D3D33E35-9B40-4D2D-A02C-3FF1B4160CFB}"/>
              </a:ext>
            </a:extLst>
          </p:cNvPr>
          <p:cNvSpPr/>
          <p:nvPr/>
        </p:nvSpPr>
        <p:spPr>
          <a:xfrm rot="5400000">
            <a:off x="5273411" y="2771712"/>
            <a:ext cx="321658" cy="24667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1F0EBEF4-780C-41AB-9FAC-98612A22E8B8}"/>
              </a:ext>
            </a:extLst>
          </p:cNvPr>
          <p:cNvGrpSpPr/>
          <p:nvPr/>
        </p:nvGrpSpPr>
        <p:grpSpPr>
          <a:xfrm>
            <a:off x="737381" y="1230797"/>
            <a:ext cx="1484769" cy="561314"/>
            <a:chOff x="325925" y="1195057"/>
            <a:chExt cx="2178163" cy="633741"/>
          </a:xfrm>
        </p:grpSpPr>
        <p:sp>
          <p:nvSpPr>
            <p:cNvPr id="28" name="Rectangle: Rounded Corners 27">
              <a:extLst>
                <a:ext uri="{FF2B5EF4-FFF2-40B4-BE49-F238E27FC236}">
                  <a16:creationId xmlns:a16="http://schemas.microsoft.com/office/drawing/2014/main" id="{9FF7E3AB-9E39-41D9-8EFA-E01FD91D51BC}"/>
                </a:ext>
              </a:extLst>
            </p:cNvPr>
            <p:cNvSpPr/>
            <p:nvPr/>
          </p:nvSpPr>
          <p:spPr>
            <a:xfrm>
              <a:off x="325925" y="1195057"/>
              <a:ext cx="2178163"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B2C6E95A-91D1-4D7B-AC44-7B6FF1113880}"/>
                </a:ext>
              </a:extLst>
            </p:cNvPr>
            <p:cNvSpPr txBox="1"/>
            <p:nvPr/>
          </p:nvSpPr>
          <p:spPr>
            <a:xfrm>
              <a:off x="722324" y="1256096"/>
              <a:ext cx="1305615" cy="461665"/>
            </a:xfrm>
            <a:prstGeom prst="rect">
              <a:avLst/>
            </a:prstGeom>
            <a:noFill/>
          </p:spPr>
          <p:txBody>
            <a:bodyPr wrap="none" rtlCol="0">
              <a:spAutoFit/>
            </a:bodyPr>
            <a:lstStyle/>
            <a:p>
              <a:r>
                <a:rPr lang="en-US" sz="2400" dirty="0">
                  <a:solidFill>
                    <a:schemeClr val="bg1"/>
                  </a:solidFill>
                  <a:latin typeface="Rockwell" panose="02060603020205020403" pitchFamily="18" charset="0"/>
                </a:rPr>
                <a:t>MAN</a:t>
              </a:r>
            </a:p>
          </p:txBody>
        </p:sp>
      </p:grpSp>
      <p:grpSp>
        <p:nvGrpSpPr>
          <p:cNvPr id="30" name="Group 29">
            <a:extLst>
              <a:ext uri="{FF2B5EF4-FFF2-40B4-BE49-F238E27FC236}">
                <a16:creationId xmlns:a16="http://schemas.microsoft.com/office/drawing/2014/main" id="{C7AC76BD-3A2F-4846-8F06-0A318F1BA20B}"/>
              </a:ext>
            </a:extLst>
          </p:cNvPr>
          <p:cNvGrpSpPr/>
          <p:nvPr/>
        </p:nvGrpSpPr>
        <p:grpSpPr>
          <a:xfrm>
            <a:off x="717764" y="3030927"/>
            <a:ext cx="1495332" cy="544715"/>
            <a:chOff x="333469" y="3330166"/>
            <a:chExt cx="2214265" cy="544715"/>
          </a:xfrm>
        </p:grpSpPr>
        <p:sp>
          <p:nvSpPr>
            <p:cNvPr id="31" name="Rectangle: Rounded Corners 30">
              <a:extLst>
                <a:ext uri="{FF2B5EF4-FFF2-40B4-BE49-F238E27FC236}">
                  <a16:creationId xmlns:a16="http://schemas.microsoft.com/office/drawing/2014/main" id="{0B5129D7-73E6-4BA5-A7E4-62061C35029D}"/>
                </a:ext>
              </a:extLst>
            </p:cNvPr>
            <p:cNvSpPr/>
            <p:nvPr/>
          </p:nvSpPr>
          <p:spPr>
            <a:xfrm>
              <a:off x="333469" y="3330166"/>
              <a:ext cx="2214265" cy="544715"/>
            </a:xfrm>
            <a:prstGeom prst="roundRect">
              <a:avLst/>
            </a:prstGeom>
            <a:solidFill>
              <a:srgbClr val="FF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2" name="TextBox 31">
              <a:extLst>
                <a:ext uri="{FF2B5EF4-FFF2-40B4-BE49-F238E27FC236}">
                  <a16:creationId xmlns:a16="http://schemas.microsoft.com/office/drawing/2014/main" id="{8BBB6F5C-4703-4818-B9F5-CDE2D11787FC}"/>
                </a:ext>
              </a:extLst>
            </p:cNvPr>
            <p:cNvSpPr txBox="1"/>
            <p:nvPr/>
          </p:nvSpPr>
          <p:spPr>
            <a:xfrm>
              <a:off x="385834" y="3366382"/>
              <a:ext cx="2121682" cy="461665"/>
            </a:xfrm>
            <a:prstGeom prst="rect">
              <a:avLst/>
            </a:prstGeom>
            <a:noFill/>
          </p:spPr>
          <p:txBody>
            <a:bodyPr wrap="square" rtlCol="0">
              <a:spAutoFit/>
            </a:bodyPr>
            <a:lstStyle/>
            <a:p>
              <a:r>
                <a:rPr lang="en-US" sz="2400" dirty="0">
                  <a:solidFill>
                    <a:schemeClr val="bg1"/>
                  </a:solidFill>
                  <a:latin typeface="Rockwell" panose="02060603020205020403" pitchFamily="18" charset="0"/>
                </a:rPr>
                <a:t>WOMAN</a:t>
              </a:r>
            </a:p>
          </p:txBody>
        </p:sp>
      </p:grpSp>
      <p:grpSp>
        <p:nvGrpSpPr>
          <p:cNvPr id="33" name="Group 32">
            <a:extLst>
              <a:ext uri="{FF2B5EF4-FFF2-40B4-BE49-F238E27FC236}">
                <a16:creationId xmlns:a16="http://schemas.microsoft.com/office/drawing/2014/main" id="{53E77D9D-8612-4A9A-95C9-C580130D270D}"/>
              </a:ext>
            </a:extLst>
          </p:cNvPr>
          <p:cNvGrpSpPr/>
          <p:nvPr/>
        </p:nvGrpSpPr>
        <p:grpSpPr>
          <a:xfrm>
            <a:off x="2356595" y="2143686"/>
            <a:ext cx="1774310" cy="589983"/>
            <a:chOff x="3360000" y="2298071"/>
            <a:chExt cx="1733875" cy="589983"/>
          </a:xfrm>
        </p:grpSpPr>
        <p:sp>
          <p:nvSpPr>
            <p:cNvPr id="34" name="Rectangle: Rounded Corners 33">
              <a:extLst>
                <a:ext uri="{FF2B5EF4-FFF2-40B4-BE49-F238E27FC236}">
                  <a16:creationId xmlns:a16="http://schemas.microsoft.com/office/drawing/2014/main" id="{84DA1298-9EE9-4EB4-9B42-88683B151EF6}"/>
                </a:ext>
              </a:extLst>
            </p:cNvPr>
            <p:cNvSpPr/>
            <p:nvPr/>
          </p:nvSpPr>
          <p:spPr>
            <a:xfrm>
              <a:off x="3385999" y="2298071"/>
              <a:ext cx="1707876" cy="589983"/>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AFBE3463-C02C-4896-9F61-55009E35C467}"/>
                </a:ext>
              </a:extLst>
            </p:cNvPr>
            <p:cNvSpPr txBox="1"/>
            <p:nvPr/>
          </p:nvSpPr>
          <p:spPr>
            <a:xfrm>
              <a:off x="3360000" y="2343341"/>
              <a:ext cx="1733875" cy="461665"/>
            </a:xfrm>
            <a:prstGeom prst="rect">
              <a:avLst/>
            </a:prstGeom>
            <a:noFill/>
          </p:spPr>
          <p:txBody>
            <a:bodyPr wrap="square" rtlCol="0">
              <a:spAutoFit/>
            </a:bodyPr>
            <a:lstStyle/>
            <a:p>
              <a:r>
                <a:rPr lang="en-US" sz="2400" dirty="0">
                  <a:solidFill>
                    <a:schemeClr val="bg1"/>
                  </a:solidFill>
                  <a:latin typeface="Rockwell" panose="02060603020205020403" pitchFamily="18" charset="0"/>
                </a:rPr>
                <a:t>MARRIAGE</a:t>
              </a:r>
            </a:p>
          </p:txBody>
        </p:sp>
      </p:grpSp>
      <p:sp>
        <p:nvSpPr>
          <p:cNvPr id="36" name="Arrow: Right 35">
            <a:extLst>
              <a:ext uri="{FF2B5EF4-FFF2-40B4-BE49-F238E27FC236}">
                <a16:creationId xmlns:a16="http://schemas.microsoft.com/office/drawing/2014/main" id="{0CB73022-4557-4791-B3C1-CA5A0E564DB5}"/>
              </a:ext>
            </a:extLst>
          </p:cNvPr>
          <p:cNvSpPr/>
          <p:nvPr/>
        </p:nvSpPr>
        <p:spPr>
          <a:xfrm rot="3147852">
            <a:off x="2107617" y="1851848"/>
            <a:ext cx="486668"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rrow: Right 36">
            <a:extLst>
              <a:ext uri="{FF2B5EF4-FFF2-40B4-BE49-F238E27FC236}">
                <a16:creationId xmlns:a16="http://schemas.microsoft.com/office/drawing/2014/main" id="{A8E51C15-DA1B-4313-B49A-8E191A6521F3}"/>
              </a:ext>
            </a:extLst>
          </p:cNvPr>
          <p:cNvSpPr/>
          <p:nvPr/>
        </p:nvSpPr>
        <p:spPr>
          <a:xfrm rot="18792415">
            <a:off x="2135224" y="2777061"/>
            <a:ext cx="45596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Right 37">
            <a:extLst>
              <a:ext uri="{FF2B5EF4-FFF2-40B4-BE49-F238E27FC236}">
                <a16:creationId xmlns:a16="http://schemas.microsoft.com/office/drawing/2014/main" id="{380FFDE7-5AE7-40FB-98E3-189D48AC6227}"/>
              </a:ext>
            </a:extLst>
          </p:cNvPr>
          <p:cNvSpPr/>
          <p:nvPr/>
        </p:nvSpPr>
        <p:spPr>
          <a:xfrm>
            <a:off x="4130704" y="2332552"/>
            <a:ext cx="180910" cy="22221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4675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D85734-BF69-40A1-A728-C9ABE5F2FABD}"/>
              </a:ext>
            </a:extLst>
          </p:cNvPr>
          <p:cNvGrpSpPr/>
          <p:nvPr/>
        </p:nvGrpSpPr>
        <p:grpSpPr>
          <a:xfrm>
            <a:off x="646353" y="2323941"/>
            <a:ext cx="1321807" cy="461724"/>
            <a:chOff x="325925" y="1195057"/>
            <a:chExt cx="1939097" cy="633741"/>
          </a:xfrm>
        </p:grpSpPr>
        <p:sp>
          <p:nvSpPr>
            <p:cNvPr id="2" name="Rectangle: Rounded Corners 1">
              <a:extLst>
                <a:ext uri="{FF2B5EF4-FFF2-40B4-BE49-F238E27FC236}">
                  <a16:creationId xmlns:a16="http://schemas.microsoft.com/office/drawing/2014/main" id="{95C7623D-A65F-4C52-BC33-F7991E8A6F34}"/>
                </a:ext>
              </a:extLst>
            </p:cNvPr>
            <p:cNvSpPr/>
            <p:nvPr/>
          </p:nvSpPr>
          <p:spPr>
            <a:xfrm>
              <a:off x="325925" y="1195057"/>
              <a:ext cx="1939097"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F645EF-C175-4282-901A-BBE83F9DA516}"/>
                </a:ext>
              </a:extLst>
            </p:cNvPr>
            <p:cNvSpPr txBox="1"/>
            <p:nvPr/>
          </p:nvSpPr>
          <p:spPr>
            <a:xfrm>
              <a:off x="722324" y="1224630"/>
              <a:ext cx="1133949" cy="451738"/>
            </a:xfrm>
            <a:prstGeom prst="rect">
              <a:avLst/>
            </a:prstGeom>
            <a:noFill/>
          </p:spPr>
          <p:txBody>
            <a:bodyPr wrap="none" rtlCol="0">
              <a:spAutoFit/>
            </a:bodyPr>
            <a:lstStyle/>
            <a:p>
              <a:r>
                <a:rPr lang="en-US" sz="2000" dirty="0">
                  <a:solidFill>
                    <a:schemeClr val="bg1"/>
                  </a:solidFill>
                  <a:latin typeface="Rockwell" panose="02060603020205020403" pitchFamily="18" charset="0"/>
                </a:rPr>
                <a:t>MAN</a:t>
              </a:r>
            </a:p>
          </p:txBody>
        </p:sp>
      </p:grpSp>
      <p:grpSp>
        <p:nvGrpSpPr>
          <p:cNvPr id="8" name="Group 7">
            <a:extLst>
              <a:ext uri="{FF2B5EF4-FFF2-40B4-BE49-F238E27FC236}">
                <a16:creationId xmlns:a16="http://schemas.microsoft.com/office/drawing/2014/main" id="{1C7522AF-E9A5-4E9B-8E70-A5B260963CD9}"/>
              </a:ext>
            </a:extLst>
          </p:cNvPr>
          <p:cNvGrpSpPr/>
          <p:nvPr/>
        </p:nvGrpSpPr>
        <p:grpSpPr>
          <a:xfrm>
            <a:off x="644843" y="3798146"/>
            <a:ext cx="1305209" cy="454181"/>
            <a:chOff x="333469" y="3330166"/>
            <a:chExt cx="1932734" cy="454181"/>
          </a:xfrm>
        </p:grpSpPr>
        <p:sp>
          <p:nvSpPr>
            <p:cNvPr id="3" name="Rectangle: Rounded Corners 2">
              <a:extLst>
                <a:ext uri="{FF2B5EF4-FFF2-40B4-BE49-F238E27FC236}">
                  <a16:creationId xmlns:a16="http://schemas.microsoft.com/office/drawing/2014/main" id="{830F7676-5D7A-498F-B8B9-DF596AE93FE7}"/>
                </a:ext>
              </a:extLst>
            </p:cNvPr>
            <p:cNvSpPr/>
            <p:nvPr/>
          </p:nvSpPr>
          <p:spPr>
            <a:xfrm>
              <a:off x="333469" y="3330166"/>
              <a:ext cx="1932734" cy="454181"/>
            </a:xfrm>
            <a:prstGeom prst="roundRect">
              <a:avLst/>
            </a:prstGeom>
            <a:solidFill>
              <a:srgbClr val="FF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F823C55B-829B-4759-BE59-372546585E25}"/>
                </a:ext>
              </a:extLst>
            </p:cNvPr>
            <p:cNvSpPr txBox="1"/>
            <p:nvPr/>
          </p:nvSpPr>
          <p:spPr>
            <a:xfrm>
              <a:off x="385834" y="3366382"/>
              <a:ext cx="1813338" cy="400110"/>
            </a:xfrm>
            <a:prstGeom prst="rect">
              <a:avLst/>
            </a:prstGeom>
            <a:noFill/>
          </p:spPr>
          <p:txBody>
            <a:bodyPr wrap="square" rtlCol="0">
              <a:spAutoFit/>
            </a:bodyPr>
            <a:lstStyle/>
            <a:p>
              <a:r>
                <a:rPr lang="en-US" sz="2000" dirty="0">
                  <a:solidFill>
                    <a:schemeClr val="bg1"/>
                  </a:solidFill>
                  <a:latin typeface="Rockwell" panose="02060603020205020403" pitchFamily="18" charset="0"/>
                </a:rPr>
                <a:t>WOMAN</a:t>
              </a:r>
            </a:p>
          </p:txBody>
        </p:sp>
      </p:grpSp>
      <p:grpSp>
        <p:nvGrpSpPr>
          <p:cNvPr id="10" name="Group 9">
            <a:extLst>
              <a:ext uri="{FF2B5EF4-FFF2-40B4-BE49-F238E27FC236}">
                <a16:creationId xmlns:a16="http://schemas.microsoft.com/office/drawing/2014/main" id="{9EA8F409-8965-4872-9550-8DBF8518CB51}"/>
              </a:ext>
            </a:extLst>
          </p:cNvPr>
          <p:cNvGrpSpPr/>
          <p:nvPr/>
        </p:nvGrpSpPr>
        <p:grpSpPr>
          <a:xfrm>
            <a:off x="2032139" y="3073868"/>
            <a:ext cx="1557026" cy="472289"/>
            <a:chOff x="3360000" y="2298071"/>
            <a:chExt cx="1521543" cy="472289"/>
          </a:xfrm>
        </p:grpSpPr>
        <p:sp>
          <p:nvSpPr>
            <p:cNvPr id="6" name="Rectangle: Rounded Corners 5">
              <a:extLst>
                <a:ext uri="{FF2B5EF4-FFF2-40B4-BE49-F238E27FC236}">
                  <a16:creationId xmlns:a16="http://schemas.microsoft.com/office/drawing/2014/main" id="{FFF9B64E-B385-4255-A1B4-410F87849934}"/>
                </a:ext>
              </a:extLst>
            </p:cNvPr>
            <p:cNvSpPr/>
            <p:nvPr/>
          </p:nvSpPr>
          <p:spPr>
            <a:xfrm>
              <a:off x="3386000" y="2298071"/>
              <a:ext cx="1495543" cy="47228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20C481F-8C5C-4A0F-AA03-21BE2F5B795E}"/>
                </a:ext>
              </a:extLst>
            </p:cNvPr>
            <p:cNvSpPr txBox="1"/>
            <p:nvPr/>
          </p:nvSpPr>
          <p:spPr>
            <a:xfrm>
              <a:off x="3360000" y="2334288"/>
              <a:ext cx="1477306" cy="400110"/>
            </a:xfrm>
            <a:prstGeom prst="rect">
              <a:avLst/>
            </a:prstGeom>
            <a:noFill/>
          </p:spPr>
          <p:txBody>
            <a:bodyPr wrap="square" rtlCol="0">
              <a:spAutoFit/>
            </a:bodyPr>
            <a:lstStyle/>
            <a:p>
              <a:r>
                <a:rPr lang="en-US" sz="2000" dirty="0">
                  <a:solidFill>
                    <a:schemeClr val="bg1"/>
                  </a:solidFill>
                  <a:latin typeface="Rockwell" panose="02060603020205020403" pitchFamily="18" charset="0"/>
                </a:rPr>
                <a:t>MARRIAGE</a:t>
              </a:r>
            </a:p>
          </p:txBody>
        </p:sp>
      </p:grpSp>
      <p:sp>
        <p:nvSpPr>
          <p:cNvPr id="11" name="Arrow: Right 10">
            <a:extLst>
              <a:ext uri="{FF2B5EF4-FFF2-40B4-BE49-F238E27FC236}">
                <a16:creationId xmlns:a16="http://schemas.microsoft.com/office/drawing/2014/main" id="{1A2148F8-B599-4AA8-9F09-AB43EBB2CD93}"/>
              </a:ext>
            </a:extLst>
          </p:cNvPr>
          <p:cNvSpPr/>
          <p:nvPr/>
        </p:nvSpPr>
        <p:spPr>
          <a:xfrm rot="3147852">
            <a:off x="1889535" y="2781851"/>
            <a:ext cx="349211"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6D5E8CF1-BCF6-4592-BC79-7E34845F22BA}"/>
              </a:ext>
            </a:extLst>
          </p:cNvPr>
          <p:cNvSpPr/>
          <p:nvPr/>
        </p:nvSpPr>
        <p:spPr>
          <a:xfrm rot="18792415">
            <a:off x="1898482" y="3584141"/>
            <a:ext cx="346592"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6E775C73-0590-417D-BC7D-350A5FFBA18C}"/>
              </a:ext>
            </a:extLst>
          </p:cNvPr>
          <p:cNvSpPr/>
          <p:nvPr/>
        </p:nvSpPr>
        <p:spPr>
          <a:xfrm>
            <a:off x="3579913" y="3190059"/>
            <a:ext cx="263623" cy="258363"/>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60C0ECF-41CE-4C85-BACD-B0AB5DA5E805}"/>
              </a:ext>
            </a:extLst>
          </p:cNvPr>
          <p:cNvSpPr txBox="1"/>
          <p:nvPr/>
        </p:nvSpPr>
        <p:spPr>
          <a:xfrm>
            <a:off x="1104521" y="0"/>
            <a:ext cx="7007384" cy="1015663"/>
          </a:xfrm>
          <a:prstGeom prst="rect">
            <a:avLst/>
          </a:prstGeom>
          <a:noFill/>
        </p:spPr>
        <p:txBody>
          <a:bodyPr wrap="square" rtlCol="0">
            <a:spAutoFit/>
          </a:bodyPr>
          <a:lstStyle/>
          <a:p>
            <a:r>
              <a:rPr lang="en-US" sz="6000" u="sng" dirty="0">
                <a:latin typeface="Copperplate Gothic Bold" panose="020E0705020206020404" pitchFamily="34" charset="0"/>
              </a:rPr>
              <a:t>CASE STUDY #3</a:t>
            </a:r>
          </a:p>
        </p:txBody>
      </p:sp>
      <p:sp>
        <p:nvSpPr>
          <p:cNvPr id="19" name="TextBox 18">
            <a:extLst>
              <a:ext uri="{FF2B5EF4-FFF2-40B4-BE49-F238E27FC236}">
                <a16:creationId xmlns:a16="http://schemas.microsoft.com/office/drawing/2014/main" id="{9B4EA76A-6F43-423A-85D9-C2A98FFE7CF5}"/>
              </a:ext>
            </a:extLst>
          </p:cNvPr>
          <p:cNvSpPr txBox="1"/>
          <p:nvPr/>
        </p:nvSpPr>
        <p:spPr>
          <a:xfrm>
            <a:off x="135803" y="5856667"/>
            <a:ext cx="8866683" cy="923330"/>
          </a:xfrm>
          <a:prstGeom prst="rect">
            <a:avLst/>
          </a:prstGeom>
          <a:noFill/>
          <a:ln w="38100">
            <a:solidFill>
              <a:schemeClr val="tx1"/>
            </a:solidFill>
          </a:ln>
        </p:spPr>
        <p:txBody>
          <a:bodyPr wrap="square">
            <a:spAutoFit/>
          </a:bodyPr>
          <a:lstStyle/>
          <a:p>
            <a:r>
              <a:rPr lang="en-US" b="1" dirty="0">
                <a:solidFill>
                  <a:srgbClr val="000000"/>
                </a:solidFill>
                <a:latin typeface="Rockwell" panose="02060603020205020403" pitchFamily="18" charset="0"/>
              </a:rPr>
              <a:t>Matt 19:9</a:t>
            </a:r>
            <a:r>
              <a:rPr lang="en-US" dirty="0">
                <a:solidFill>
                  <a:srgbClr val="000000"/>
                </a:solidFill>
                <a:latin typeface="Rockwell" panose="02060603020205020403"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And I say unto you, Whosoever shall put away his wife, </a:t>
            </a:r>
            <a:r>
              <a:rPr lang="en-US" sz="1800" u="sng" dirty="0">
                <a:solidFill>
                  <a:srgbClr val="000000"/>
                </a:solidFill>
                <a:effectLst/>
                <a:latin typeface="Rockwell" panose="02060603020205020403" pitchFamily="18" charset="0"/>
                <a:ea typeface="Times New Roman" panose="02020603050405020304" pitchFamily="18" charset="0"/>
              </a:rPr>
              <a:t>except for fornication</a:t>
            </a:r>
            <a:r>
              <a:rPr lang="en-US" sz="1800" dirty="0">
                <a:solidFill>
                  <a:srgbClr val="000000"/>
                </a:solidFill>
                <a:effectLst/>
                <a:latin typeface="Rockwell" panose="02060603020205020403" pitchFamily="18" charset="0"/>
                <a:ea typeface="Times New Roman" panose="02020603050405020304" pitchFamily="18" charset="0"/>
              </a:rPr>
              <a:t>, and shall marry another, </a:t>
            </a:r>
            <a:r>
              <a:rPr lang="en-US" sz="1800" dirty="0" err="1">
                <a:solidFill>
                  <a:srgbClr val="000000"/>
                </a:solidFill>
                <a:effectLst/>
                <a:latin typeface="Rockwell" panose="02060603020205020403" pitchFamily="18" charset="0"/>
                <a:ea typeface="Times New Roman" panose="02020603050405020304" pitchFamily="18" charset="0"/>
              </a:rPr>
              <a:t>committeth</a:t>
            </a:r>
            <a:r>
              <a:rPr lang="en-US" sz="1800" dirty="0">
                <a:solidFill>
                  <a:srgbClr val="000000"/>
                </a:solidFill>
                <a:effectLst/>
                <a:latin typeface="Rockwell" panose="02060603020205020403" pitchFamily="18" charset="0"/>
                <a:ea typeface="Times New Roman" panose="02020603050405020304" pitchFamily="18" charset="0"/>
              </a:rPr>
              <a:t> adultery: and he that </a:t>
            </a:r>
            <a:r>
              <a:rPr lang="en-US" sz="1800" dirty="0" err="1">
                <a:solidFill>
                  <a:srgbClr val="000000"/>
                </a:solidFill>
                <a:effectLst/>
                <a:latin typeface="Rockwell" panose="02060603020205020403" pitchFamily="18" charset="0"/>
                <a:ea typeface="Times New Roman" panose="02020603050405020304" pitchFamily="18" charset="0"/>
              </a:rPr>
              <a:t>marrieth</a:t>
            </a:r>
            <a:r>
              <a:rPr lang="en-US" sz="1800" dirty="0">
                <a:solidFill>
                  <a:srgbClr val="000000"/>
                </a:solidFill>
                <a:effectLst/>
                <a:latin typeface="Rockwell" panose="02060603020205020403" pitchFamily="18" charset="0"/>
                <a:ea typeface="Times New Roman" panose="02020603050405020304" pitchFamily="18" charset="0"/>
              </a:rPr>
              <a:t> her when she is put away </a:t>
            </a:r>
            <a:r>
              <a:rPr lang="en-US" sz="1800" dirty="0" err="1">
                <a:solidFill>
                  <a:srgbClr val="000000"/>
                </a:solidFill>
                <a:effectLst/>
                <a:latin typeface="Rockwell" panose="02060603020205020403" pitchFamily="18" charset="0"/>
                <a:ea typeface="Times New Roman" panose="02020603050405020304" pitchFamily="18" charset="0"/>
              </a:rPr>
              <a:t>committeth</a:t>
            </a:r>
            <a:r>
              <a:rPr lang="en-US" sz="1800" dirty="0">
                <a:solidFill>
                  <a:srgbClr val="000000"/>
                </a:solidFill>
                <a:effectLst/>
                <a:latin typeface="Rockwell" panose="02060603020205020403" pitchFamily="18" charset="0"/>
                <a:ea typeface="Times New Roman" panose="02020603050405020304" pitchFamily="18" charset="0"/>
              </a:rPr>
              <a:t> adultery.</a:t>
            </a:r>
            <a:r>
              <a:rPr lang="en-US" dirty="0">
                <a:solidFill>
                  <a:srgbClr val="000000"/>
                </a:solidFill>
                <a:latin typeface="Rockwell" panose="02060603020205020403" pitchFamily="18" charset="0"/>
              </a:rPr>
              <a:t>”</a:t>
            </a:r>
          </a:p>
        </p:txBody>
      </p:sp>
      <p:grpSp>
        <p:nvGrpSpPr>
          <p:cNvPr id="18" name="Group 17">
            <a:extLst>
              <a:ext uri="{FF2B5EF4-FFF2-40B4-BE49-F238E27FC236}">
                <a16:creationId xmlns:a16="http://schemas.microsoft.com/office/drawing/2014/main" id="{E4D1B642-8326-4DD5-B36A-BC57CFB3B6FE}"/>
              </a:ext>
            </a:extLst>
          </p:cNvPr>
          <p:cNvGrpSpPr/>
          <p:nvPr/>
        </p:nvGrpSpPr>
        <p:grpSpPr>
          <a:xfrm>
            <a:off x="3799470" y="2778262"/>
            <a:ext cx="1962362" cy="1323439"/>
            <a:chOff x="4366374" y="1911816"/>
            <a:chExt cx="1498345" cy="1308735"/>
          </a:xfrm>
        </p:grpSpPr>
        <p:sp>
          <p:nvSpPr>
            <p:cNvPr id="12" name="Rectangle: Rounded Corners 11">
              <a:extLst>
                <a:ext uri="{FF2B5EF4-FFF2-40B4-BE49-F238E27FC236}">
                  <a16:creationId xmlns:a16="http://schemas.microsoft.com/office/drawing/2014/main" id="{B051FEBB-BE37-41A9-BA87-0EA090B40662}"/>
                </a:ext>
              </a:extLst>
            </p:cNvPr>
            <p:cNvSpPr/>
            <p:nvPr/>
          </p:nvSpPr>
          <p:spPr>
            <a:xfrm>
              <a:off x="4399984" y="1937039"/>
              <a:ext cx="1427544" cy="99377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0AD63C7E-61C3-4ACF-A589-6843EB1BDF30}"/>
                </a:ext>
              </a:extLst>
            </p:cNvPr>
            <p:cNvSpPr txBox="1"/>
            <p:nvPr/>
          </p:nvSpPr>
          <p:spPr>
            <a:xfrm>
              <a:off x="4366374" y="1911816"/>
              <a:ext cx="1498345" cy="1308735"/>
            </a:xfrm>
            <a:prstGeom prst="rect">
              <a:avLst/>
            </a:prstGeom>
            <a:noFill/>
          </p:spPr>
          <p:txBody>
            <a:bodyPr wrap="square">
              <a:spAutoFit/>
            </a:bodyPr>
            <a:lstStyle/>
            <a:p>
              <a:pPr algn="ctr"/>
              <a:r>
                <a:rPr lang="en-US" sz="2000" dirty="0">
                  <a:solidFill>
                    <a:schemeClr val="bg1"/>
                  </a:solidFill>
                  <a:latin typeface="Rockwell" panose="02060603020205020403" pitchFamily="18" charset="0"/>
                </a:rPr>
                <a:t>WOMAN</a:t>
              </a:r>
            </a:p>
            <a:p>
              <a:pPr algn="ctr"/>
              <a:r>
                <a:rPr lang="en-US" sz="2000" dirty="0">
                  <a:solidFill>
                    <a:schemeClr val="bg1"/>
                  </a:solidFill>
                  <a:latin typeface="Rockwell" panose="02060603020205020403" pitchFamily="18" charset="0"/>
                </a:rPr>
                <a:t>COMMITS</a:t>
              </a:r>
            </a:p>
            <a:p>
              <a:pPr algn="ctr"/>
              <a:r>
                <a:rPr lang="en-US" sz="2000" dirty="0">
                  <a:solidFill>
                    <a:schemeClr val="bg1"/>
                  </a:solidFill>
                  <a:latin typeface="Rockwell" panose="02060603020205020403" pitchFamily="18" charset="0"/>
                </a:rPr>
                <a:t>FORNICATION</a:t>
              </a:r>
              <a:endParaRPr lang="en-US" sz="2000" dirty="0"/>
            </a:p>
          </p:txBody>
        </p:sp>
      </p:grpSp>
      <p:sp>
        <p:nvSpPr>
          <p:cNvPr id="21" name="Arrow: Right 20">
            <a:extLst>
              <a:ext uri="{FF2B5EF4-FFF2-40B4-BE49-F238E27FC236}">
                <a16:creationId xmlns:a16="http://schemas.microsoft.com/office/drawing/2014/main" id="{3165A3C0-ADD5-42B1-BD2D-0F8C6D5C3284}"/>
              </a:ext>
            </a:extLst>
          </p:cNvPr>
          <p:cNvSpPr/>
          <p:nvPr/>
        </p:nvSpPr>
        <p:spPr>
          <a:xfrm rot="18947881">
            <a:off x="5658153" y="2697074"/>
            <a:ext cx="125009" cy="218236"/>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61271847-66B6-43FD-AF0C-717439A2BFCF}"/>
              </a:ext>
            </a:extLst>
          </p:cNvPr>
          <p:cNvSpPr/>
          <p:nvPr/>
        </p:nvSpPr>
        <p:spPr>
          <a:xfrm rot="2628498">
            <a:off x="5673771" y="3688217"/>
            <a:ext cx="139358"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E7EBBE18-D7D2-4881-A15F-82923155BD6F}"/>
              </a:ext>
            </a:extLst>
          </p:cNvPr>
          <p:cNvGrpSpPr/>
          <p:nvPr/>
        </p:nvGrpSpPr>
        <p:grpSpPr>
          <a:xfrm>
            <a:off x="5798885" y="1478495"/>
            <a:ext cx="2583600" cy="1738574"/>
            <a:chOff x="325925" y="1195057"/>
            <a:chExt cx="2051738" cy="1039486"/>
          </a:xfrm>
          <a:solidFill>
            <a:schemeClr val="accent5"/>
          </a:solidFill>
        </p:grpSpPr>
        <p:sp>
          <p:nvSpPr>
            <p:cNvPr id="24" name="Rectangle: Rounded Corners 23">
              <a:extLst>
                <a:ext uri="{FF2B5EF4-FFF2-40B4-BE49-F238E27FC236}">
                  <a16:creationId xmlns:a16="http://schemas.microsoft.com/office/drawing/2014/main" id="{B9803261-CB60-429A-9973-8525F039A798}"/>
                </a:ext>
              </a:extLst>
            </p:cNvPr>
            <p:cNvSpPr/>
            <p:nvPr/>
          </p:nvSpPr>
          <p:spPr>
            <a:xfrm>
              <a:off x="325925" y="1195057"/>
              <a:ext cx="2051738" cy="103948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56180259-D208-43DE-ABB9-022B68B9CC06}"/>
                </a:ext>
              </a:extLst>
            </p:cNvPr>
            <p:cNvSpPr txBox="1"/>
            <p:nvPr/>
          </p:nvSpPr>
          <p:spPr>
            <a:xfrm>
              <a:off x="437438" y="1212689"/>
              <a:ext cx="1836103" cy="982332"/>
            </a:xfrm>
            <a:prstGeom prst="rect">
              <a:avLst/>
            </a:prstGeom>
            <a:grpFill/>
          </p:spPr>
          <p:txBody>
            <a:bodyPr wrap="square" rtlCol="0">
              <a:spAutoFit/>
            </a:bodyPr>
            <a:lstStyle/>
            <a:p>
              <a:pPr algn="ctr"/>
              <a:r>
                <a:rPr lang="en-US" sz="2000" dirty="0">
                  <a:solidFill>
                    <a:schemeClr val="bg1"/>
                  </a:solidFill>
                  <a:latin typeface="Rockwell" panose="02060603020205020403" pitchFamily="18" charset="0"/>
                </a:rPr>
                <a:t>MAN PUTS AWAY WIFE FOR FORNICATION AND MARRIES ANOTHER</a:t>
              </a:r>
            </a:p>
          </p:txBody>
        </p:sp>
      </p:grpSp>
      <p:grpSp>
        <p:nvGrpSpPr>
          <p:cNvPr id="32" name="Group 31">
            <a:extLst>
              <a:ext uri="{FF2B5EF4-FFF2-40B4-BE49-F238E27FC236}">
                <a16:creationId xmlns:a16="http://schemas.microsoft.com/office/drawing/2014/main" id="{B4AECC60-5ADB-40B0-86E9-81BB07390AB4}"/>
              </a:ext>
            </a:extLst>
          </p:cNvPr>
          <p:cNvGrpSpPr/>
          <p:nvPr/>
        </p:nvGrpSpPr>
        <p:grpSpPr>
          <a:xfrm>
            <a:off x="5837588" y="3317860"/>
            <a:ext cx="2533879" cy="1992413"/>
            <a:chOff x="333469" y="3330166"/>
            <a:chExt cx="2214265" cy="564984"/>
          </a:xfrm>
          <a:solidFill>
            <a:srgbClr val="FF00FF"/>
          </a:solidFill>
        </p:grpSpPr>
        <p:sp>
          <p:nvSpPr>
            <p:cNvPr id="33" name="Rectangle: Rounded Corners 32">
              <a:extLst>
                <a:ext uri="{FF2B5EF4-FFF2-40B4-BE49-F238E27FC236}">
                  <a16:creationId xmlns:a16="http://schemas.microsoft.com/office/drawing/2014/main" id="{8E733AFF-5896-4B28-B9A9-1DF352162B3B}"/>
                </a:ext>
              </a:extLst>
            </p:cNvPr>
            <p:cNvSpPr/>
            <p:nvPr/>
          </p:nvSpPr>
          <p:spPr>
            <a:xfrm>
              <a:off x="333469" y="3330166"/>
              <a:ext cx="2214265" cy="564984"/>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4" name="TextBox 33">
              <a:extLst>
                <a:ext uri="{FF2B5EF4-FFF2-40B4-BE49-F238E27FC236}">
                  <a16:creationId xmlns:a16="http://schemas.microsoft.com/office/drawing/2014/main" id="{EE03B233-C45A-4A0B-9CE1-570F28315D6B}"/>
                </a:ext>
              </a:extLst>
            </p:cNvPr>
            <p:cNvSpPr txBox="1"/>
            <p:nvPr/>
          </p:nvSpPr>
          <p:spPr>
            <a:xfrm>
              <a:off x="403872" y="3368766"/>
              <a:ext cx="2089745" cy="462560"/>
            </a:xfrm>
            <a:prstGeom prst="rect">
              <a:avLst/>
            </a:prstGeom>
            <a:grpFill/>
          </p:spPr>
          <p:txBody>
            <a:bodyPr wrap="square" rtlCol="0">
              <a:spAutoFit/>
            </a:bodyPr>
            <a:lstStyle/>
            <a:p>
              <a:pPr algn="ctr"/>
              <a:r>
                <a:rPr lang="en-US" sz="2000" dirty="0">
                  <a:solidFill>
                    <a:schemeClr val="bg1"/>
                  </a:solidFill>
                  <a:latin typeface="Rockwell" panose="02060603020205020403" pitchFamily="18" charset="0"/>
                </a:rPr>
                <a:t>WOMAN IS GUILTY OF FORNICATION AND INELIGIBLE FOR REMARRIAGE</a:t>
              </a:r>
            </a:p>
          </p:txBody>
        </p:sp>
      </p:grpSp>
    </p:spTree>
    <p:extLst>
      <p:ext uri="{BB962C8B-B14F-4D97-AF65-F5344CB8AC3E}">
        <p14:creationId xmlns:p14="http://schemas.microsoft.com/office/powerpoint/2010/main" val="3559363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D85734-BF69-40A1-A728-C9ABE5F2FABD}"/>
              </a:ext>
            </a:extLst>
          </p:cNvPr>
          <p:cNvGrpSpPr/>
          <p:nvPr/>
        </p:nvGrpSpPr>
        <p:grpSpPr>
          <a:xfrm>
            <a:off x="814812" y="1991765"/>
            <a:ext cx="1484769" cy="561314"/>
            <a:chOff x="325925" y="1195057"/>
            <a:chExt cx="2178163" cy="633741"/>
          </a:xfrm>
        </p:grpSpPr>
        <p:sp>
          <p:nvSpPr>
            <p:cNvPr id="2" name="Rectangle: Rounded Corners 1">
              <a:extLst>
                <a:ext uri="{FF2B5EF4-FFF2-40B4-BE49-F238E27FC236}">
                  <a16:creationId xmlns:a16="http://schemas.microsoft.com/office/drawing/2014/main" id="{95C7623D-A65F-4C52-BC33-F7991E8A6F34}"/>
                </a:ext>
              </a:extLst>
            </p:cNvPr>
            <p:cNvSpPr/>
            <p:nvPr/>
          </p:nvSpPr>
          <p:spPr>
            <a:xfrm>
              <a:off x="325925" y="1195057"/>
              <a:ext cx="2178163"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F645EF-C175-4282-901A-BBE83F9DA516}"/>
                </a:ext>
              </a:extLst>
            </p:cNvPr>
            <p:cNvSpPr txBox="1"/>
            <p:nvPr/>
          </p:nvSpPr>
          <p:spPr>
            <a:xfrm>
              <a:off x="722324" y="1256096"/>
              <a:ext cx="1305615" cy="461665"/>
            </a:xfrm>
            <a:prstGeom prst="rect">
              <a:avLst/>
            </a:prstGeom>
            <a:noFill/>
          </p:spPr>
          <p:txBody>
            <a:bodyPr wrap="none" rtlCol="0">
              <a:spAutoFit/>
            </a:bodyPr>
            <a:lstStyle/>
            <a:p>
              <a:r>
                <a:rPr lang="en-US" sz="2400" dirty="0">
                  <a:solidFill>
                    <a:schemeClr val="bg1"/>
                  </a:solidFill>
                  <a:latin typeface="Rockwell" panose="02060603020205020403" pitchFamily="18" charset="0"/>
                </a:rPr>
                <a:t>MAN</a:t>
              </a:r>
            </a:p>
          </p:txBody>
        </p:sp>
      </p:grpSp>
      <p:grpSp>
        <p:nvGrpSpPr>
          <p:cNvPr id="8" name="Group 7">
            <a:extLst>
              <a:ext uri="{FF2B5EF4-FFF2-40B4-BE49-F238E27FC236}">
                <a16:creationId xmlns:a16="http://schemas.microsoft.com/office/drawing/2014/main" id="{1C7522AF-E9A5-4E9B-8E70-A5B260963CD9}"/>
              </a:ext>
            </a:extLst>
          </p:cNvPr>
          <p:cNvGrpSpPr/>
          <p:nvPr/>
        </p:nvGrpSpPr>
        <p:grpSpPr>
          <a:xfrm>
            <a:off x="795195" y="3791895"/>
            <a:ext cx="1495332" cy="544715"/>
            <a:chOff x="333469" y="3330166"/>
            <a:chExt cx="2214265" cy="544715"/>
          </a:xfrm>
        </p:grpSpPr>
        <p:sp>
          <p:nvSpPr>
            <p:cNvPr id="3" name="Rectangle: Rounded Corners 2">
              <a:extLst>
                <a:ext uri="{FF2B5EF4-FFF2-40B4-BE49-F238E27FC236}">
                  <a16:creationId xmlns:a16="http://schemas.microsoft.com/office/drawing/2014/main" id="{830F7676-5D7A-498F-B8B9-DF596AE93FE7}"/>
                </a:ext>
              </a:extLst>
            </p:cNvPr>
            <p:cNvSpPr/>
            <p:nvPr/>
          </p:nvSpPr>
          <p:spPr>
            <a:xfrm>
              <a:off x="333469" y="3330166"/>
              <a:ext cx="2214265" cy="544715"/>
            </a:xfrm>
            <a:prstGeom prst="roundRect">
              <a:avLst/>
            </a:prstGeom>
            <a:solidFill>
              <a:srgbClr val="FF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F823C55B-829B-4759-BE59-372546585E25}"/>
                </a:ext>
              </a:extLst>
            </p:cNvPr>
            <p:cNvSpPr txBox="1"/>
            <p:nvPr/>
          </p:nvSpPr>
          <p:spPr>
            <a:xfrm>
              <a:off x="385834" y="3366382"/>
              <a:ext cx="2121682" cy="461665"/>
            </a:xfrm>
            <a:prstGeom prst="rect">
              <a:avLst/>
            </a:prstGeom>
            <a:noFill/>
          </p:spPr>
          <p:txBody>
            <a:bodyPr wrap="square" rtlCol="0">
              <a:spAutoFit/>
            </a:bodyPr>
            <a:lstStyle/>
            <a:p>
              <a:r>
                <a:rPr lang="en-US" sz="2400" dirty="0">
                  <a:solidFill>
                    <a:schemeClr val="bg1"/>
                  </a:solidFill>
                  <a:latin typeface="Rockwell" panose="02060603020205020403" pitchFamily="18" charset="0"/>
                </a:rPr>
                <a:t>WOMAN</a:t>
              </a:r>
            </a:p>
          </p:txBody>
        </p:sp>
      </p:grpSp>
      <p:grpSp>
        <p:nvGrpSpPr>
          <p:cNvPr id="10" name="Group 9">
            <a:extLst>
              <a:ext uri="{FF2B5EF4-FFF2-40B4-BE49-F238E27FC236}">
                <a16:creationId xmlns:a16="http://schemas.microsoft.com/office/drawing/2014/main" id="{9EA8F409-8965-4872-9550-8DBF8518CB51}"/>
              </a:ext>
            </a:extLst>
          </p:cNvPr>
          <p:cNvGrpSpPr/>
          <p:nvPr/>
        </p:nvGrpSpPr>
        <p:grpSpPr>
          <a:xfrm>
            <a:off x="2434026" y="2904654"/>
            <a:ext cx="1774310" cy="589983"/>
            <a:chOff x="3360000" y="2298071"/>
            <a:chExt cx="1733875" cy="589983"/>
          </a:xfrm>
        </p:grpSpPr>
        <p:sp>
          <p:nvSpPr>
            <p:cNvPr id="6" name="Rectangle: Rounded Corners 5">
              <a:extLst>
                <a:ext uri="{FF2B5EF4-FFF2-40B4-BE49-F238E27FC236}">
                  <a16:creationId xmlns:a16="http://schemas.microsoft.com/office/drawing/2014/main" id="{FFF9B64E-B385-4255-A1B4-410F87849934}"/>
                </a:ext>
              </a:extLst>
            </p:cNvPr>
            <p:cNvSpPr/>
            <p:nvPr/>
          </p:nvSpPr>
          <p:spPr>
            <a:xfrm>
              <a:off x="3385999" y="2298071"/>
              <a:ext cx="1707876" cy="589983"/>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20C481F-8C5C-4A0F-AA03-21BE2F5B795E}"/>
                </a:ext>
              </a:extLst>
            </p:cNvPr>
            <p:cNvSpPr txBox="1"/>
            <p:nvPr/>
          </p:nvSpPr>
          <p:spPr>
            <a:xfrm>
              <a:off x="3360000" y="2343341"/>
              <a:ext cx="1733875" cy="461665"/>
            </a:xfrm>
            <a:prstGeom prst="rect">
              <a:avLst/>
            </a:prstGeom>
            <a:noFill/>
          </p:spPr>
          <p:txBody>
            <a:bodyPr wrap="square" rtlCol="0">
              <a:spAutoFit/>
            </a:bodyPr>
            <a:lstStyle/>
            <a:p>
              <a:r>
                <a:rPr lang="en-US" sz="2400" dirty="0">
                  <a:solidFill>
                    <a:schemeClr val="bg1"/>
                  </a:solidFill>
                  <a:latin typeface="Rockwell" panose="02060603020205020403" pitchFamily="18" charset="0"/>
                </a:rPr>
                <a:t>MARRIAGE</a:t>
              </a:r>
            </a:p>
          </p:txBody>
        </p:sp>
      </p:grpSp>
      <p:sp>
        <p:nvSpPr>
          <p:cNvPr id="11" name="Arrow: Right 10">
            <a:extLst>
              <a:ext uri="{FF2B5EF4-FFF2-40B4-BE49-F238E27FC236}">
                <a16:creationId xmlns:a16="http://schemas.microsoft.com/office/drawing/2014/main" id="{1A2148F8-B599-4AA8-9F09-AB43EBB2CD93}"/>
              </a:ext>
            </a:extLst>
          </p:cNvPr>
          <p:cNvSpPr/>
          <p:nvPr/>
        </p:nvSpPr>
        <p:spPr>
          <a:xfrm rot="3147852">
            <a:off x="2185048" y="2612816"/>
            <a:ext cx="486668"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6D5E8CF1-BCF6-4592-BC79-7E34845F22BA}"/>
              </a:ext>
            </a:extLst>
          </p:cNvPr>
          <p:cNvSpPr/>
          <p:nvPr/>
        </p:nvSpPr>
        <p:spPr>
          <a:xfrm rot="18792415">
            <a:off x="2212655" y="3538029"/>
            <a:ext cx="45596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6E775C73-0590-417D-BC7D-350A5FFBA18C}"/>
              </a:ext>
            </a:extLst>
          </p:cNvPr>
          <p:cNvSpPr/>
          <p:nvPr/>
        </p:nvSpPr>
        <p:spPr>
          <a:xfrm>
            <a:off x="4208135" y="3093520"/>
            <a:ext cx="180910" cy="22221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60C0ECF-41CE-4C85-BACD-B0AB5DA5E805}"/>
              </a:ext>
            </a:extLst>
          </p:cNvPr>
          <p:cNvSpPr txBox="1"/>
          <p:nvPr/>
        </p:nvSpPr>
        <p:spPr>
          <a:xfrm>
            <a:off x="1104521" y="0"/>
            <a:ext cx="7007384" cy="1015663"/>
          </a:xfrm>
          <a:prstGeom prst="rect">
            <a:avLst/>
          </a:prstGeom>
          <a:noFill/>
        </p:spPr>
        <p:txBody>
          <a:bodyPr wrap="square" rtlCol="0">
            <a:spAutoFit/>
          </a:bodyPr>
          <a:lstStyle/>
          <a:p>
            <a:r>
              <a:rPr lang="en-US" sz="6000" u="sng" dirty="0">
                <a:latin typeface="Copperplate Gothic Bold" panose="020E0705020206020404" pitchFamily="34" charset="0"/>
              </a:rPr>
              <a:t>CASE STUDY #4</a:t>
            </a:r>
          </a:p>
        </p:txBody>
      </p:sp>
      <p:sp>
        <p:nvSpPr>
          <p:cNvPr id="19" name="TextBox 18">
            <a:extLst>
              <a:ext uri="{FF2B5EF4-FFF2-40B4-BE49-F238E27FC236}">
                <a16:creationId xmlns:a16="http://schemas.microsoft.com/office/drawing/2014/main" id="{9B4EA76A-6F43-423A-85D9-C2A98FFE7CF5}"/>
              </a:ext>
            </a:extLst>
          </p:cNvPr>
          <p:cNvSpPr txBox="1"/>
          <p:nvPr/>
        </p:nvSpPr>
        <p:spPr>
          <a:xfrm>
            <a:off x="72429" y="5501966"/>
            <a:ext cx="9008197" cy="1292662"/>
          </a:xfrm>
          <a:prstGeom prst="rect">
            <a:avLst/>
          </a:prstGeom>
          <a:noFill/>
          <a:ln w="38100">
            <a:solidFill>
              <a:schemeClr val="tx1"/>
            </a:solidFill>
          </a:ln>
        </p:spPr>
        <p:txBody>
          <a:bodyPr wrap="square">
            <a:spAutoFit/>
          </a:bodyPr>
          <a:lstStyle/>
          <a:p>
            <a:r>
              <a:rPr lang="en-US" b="1" dirty="0">
                <a:solidFill>
                  <a:srgbClr val="000000"/>
                </a:solidFill>
                <a:latin typeface="Rockwell" panose="02060603020205020403" pitchFamily="18" charset="0"/>
              </a:rPr>
              <a:t>Matt 19:9</a:t>
            </a:r>
            <a:r>
              <a:rPr lang="en-US" dirty="0">
                <a:solidFill>
                  <a:srgbClr val="000000"/>
                </a:solidFill>
                <a:latin typeface="Rockwell" panose="02060603020205020403"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And I say unto you, Whosoever shall put away his wife, </a:t>
            </a:r>
            <a:r>
              <a:rPr lang="en-US" sz="1800" u="sng" dirty="0">
                <a:solidFill>
                  <a:srgbClr val="000000"/>
                </a:solidFill>
                <a:effectLst/>
                <a:latin typeface="Rockwell" panose="02060603020205020403" pitchFamily="18" charset="0"/>
                <a:ea typeface="Times New Roman" panose="02020603050405020304" pitchFamily="18" charset="0"/>
              </a:rPr>
              <a:t>except for fornication</a:t>
            </a:r>
            <a:r>
              <a:rPr lang="en-US" sz="1800" dirty="0">
                <a:solidFill>
                  <a:srgbClr val="000000"/>
                </a:solidFill>
                <a:effectLst/>
                <a:latin typeface="Rockwell" panose="02060603020205020403" pitchFamily="18" charset="0"/>
                <a:ea typeface="Times New Roman" panose="02020603050405020304" pitchFamily="18" charset="0"/>
              </a:rPr>
              <a:t>, and shall marry another, </a:t>
            </a:r>
            <a:r>
              <a:rPr lang="en-US" sz="1800" dirty="0" err="1">
                <a:solidFill>
                  <a:srgbClr val="000000"/>
                </a:solidFill>
                <a:effectLst/>
                <a:latin typeface="Rockwell" panose="02060603020205020403" pitchFamily="18" charset="0"/>
                <a:ea typeface="Times New Roman" panose="02020603050405020304" pitchFamily="18" charset="0"/>
              </a:rPr>
              <a:t>committeth</a:t>
            </a:r>
            <a:r>
              <a:rPr lang="en-US" sz="1800" dirty="0">
                <a:solidFill>
                  <a:srgbClr val="000000"/>
                </a:solidFill>
                <a:effectLst/>
                <a:latin typeface="Rockwell" panose="02060603020205020403" pitchFamily="18" charset="0"/>
                <a:ea typeface="Times New Roman" panose="02020603050405020304" pitchFamily="18" charset="0"/>
              </a:rPr>
              <a:t> adultery: and he that </a:t>
            </a:r>
            <a:r>
              <a:rPr lang="en-US" sz="1800" dirty="0" err="1">
                <a:solidFill>
                  <a:srgbClr val="000000"/>
                </a:solidFill>
                <a:effectLst/>
                <a:latin typeface="Rockwell" panose="02060603020205020403" pitchFamily="18" charset="0"/>
                <a:ea typeface="Times New Roman" panose="02020603050405020304" pitchFamily="18" charset="0"/>
              </a:rPr>
              <a:t>marrieth</a:t>
            </a:r>
            <a:r>
              <a:rPr lang="en-US" sz="1800" dirty="0">
                <a:solidFill>
                  <a:srgbClr val="000000"/>
                </a:solidFill>
                <a:effectLst/>
                <a:latin typeface="Rockwell" panose="02060603020205020403" pitchFamily="18" charset="0"/>
                <a:ea typeface="Times New Roman" panose="02020603050405020304" pitchFamily="18" charset="0"/>
              </a:rPr>
              <a:t> her when she is put away </a:t>
            </a:r>
            <a:r>
              <a:rPr lang="en-US" sz="1800" dirty="0" err="1">
                <a:solidFill>
                  <a:srgbClr val="000000"/>
                </a:solidFill>
                <a:effectLst/>
                <a:latin typeface="Rockwell" panose="02060603020205020403" pitchFamily="18" charset="0"/>
                <a:ea typeface="Times New Roman" panose="02020603050405020304" pitchFamily="18" charset="0"/>
              </a:rPr>
              <a:t>committeth</a:t>
            </a:r>
            <a:r>
              <a:rPr lang="en-US" sz="1800" dirty="0">
                <a:solidFill>
                  <a:srgbClr val="000000"/>
                </a:solidFill>
                <a:effectLst/>
                <a:latin typeface="Rockwell" panose="02060603020205020403" pitchFamily="18" charset="0"/>
                <a:ea typeface="Times New Roman" panose="02020603050405020304" pitchFamily="18" charset="0"/>
              </a:rPr>
              <a:t> adultery.</a:t>
            </a:r>
            <a:r>
              <a:rPr lang="en-US" dirty="0">
                <a:solidFill>
                  <a:srgbClr val="000000"/>
                </a:solidFill>
                <a:latin typeface="Rockwell" panose="02060603020205020403" pitchFamily="18" charset="0"/>
              </a:rPr>
              <a:t>” (</a:t>
            </a:r>
            <a:r>
              <a:rPr lang="en-US" b="0" i="0" dirty="0">
                <a:solidFill>
                  <a:srgbClr val="000000"/>
                </a:solidFill>
                <a:effectLst/>
                <a:latin typeface="Rockwell" panose="02060603020205020403" pitchFamily="18" charset="0"/>
              </a:rPr>
              <a:t>c.f. </a:t>
            </a:r>
            <a:r>
              <a:rPr lang="nn-NO" dirty="0">
                <a:latin typeface="Rockwell" panose="02060603020205020403" pitchFamily="18" charset="0"/>
              </a:rPr>
              <a:t>Mark 10:11; Luke 16:18; Rom 7:3)</a:t>
            </a:r>
          </a:p>
          <a:p>
            <a:endParaRPr lang="en-US" sz="600" dirty="0">
              <a:latin typeface="Rockwell" panose="02060603020205020403" pitchFamily="18" charset="0"/>
            </a:endParaRPr>
          </a:p>
          <a:p>
            <a:r>
              <a:rPr lang="en-US" b="1" dirty="0">
                <a:latin typeface="Rockwell" panose="02060603020205020403" pitchFamily="18" charset="0"/>
              </a:rPr>
              <a:t>Matt 14:4</a:t>
            </a:r>
            <a:r>
              <a:rPr lang="en-US" dirty="0">
                <a:latin typeface="Rockwell" panose="02060603020205020403"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For John said unto him, It is not lawful for thee to have her.</a:t>
            </a:r>
            <a:r>
              <a:rPr lang="en-US" dirty="0">
                <a:latin typeface="Rockwell" panose="02060603020205020403" pitchFamily="18" charset="0"/>
              </a:rPr>
              <a:t>”</a:t>
            </a:r>
          </a:p>
        </p:txBody>
      </p:sp>
      <p:grpSp>
        <p:nvGrpSpPr>
          <p:cNvPr id="18" name="Group 17">
            <a:extLst>
              <a:ext uri="{FF2B5EF4-FFF2-40B4-BE49-F238E27FC236}">
                <a16:creationId xmlns:a16="http://schemas.microsoft.com/office/drawing/2014/main" id="{E4D1B642-8326-4DD5-B36A-BC57CFB3B6FE}"/>
              </a:ext>
            </a:extLst>
          </p:cNvPr>
          <p:cNvGrpSpPr/>
          <p:nvPr/>
        </p:nvGrpSpPr>
        <p:grpSpPr>
          <a:xfrm>
            <a:off x="4391694" y="2000815"/>
            <a:ext cx="2078355" cy="2741962"/>
            <a:chOff x="4395459" y="1901227"/>
            <a:chExt cx="1941964" cy="2741962"/>
          </a:xfrm>
        </p:grpSpPr>
        <p:sp>
          <p:nvSpPr>
            <p:cNvPr id="12" name="Rectangle: Rounded Corners 11">
              <a:extLst>
                <a:ext uri="{FF2B5EF4-FFF2-40B4-BE49-F238E27FC236}">
                  <a16:creationId xmlns:a16="http://schemas.microsoft.com/office/drawing/2014/main" id="{B051FEBB-BE37-41A9-BA87-0EA090B40662}"/>
                </a:ext>
              </a:extLst>
            </p:cNvPr>
            <p:cNvSpPr/>
            <p:nvPr/>
          </p:nvSpPr>
          <p:spPr>
            <a:xfrm>
              <a:off x="4399984" y="1901227"/>
              <a:ext cx="1937439" cy="2417275"/>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0AD63C7E-61C3-4ACF-A589-6843EB1BDF30}"/>
                </a:ext>
              </a:extLst>
            </p:cNvPr>
            <p:cNvSpPr txBox="1"/>
            <p:nvPr/>
          </p:nvSpPr>
          <p:spPr>
            <a:xfrm>
              <a:off x="4395459" y="1965533"/>
              <a:ext cx="1932912" cy="2677656"/>
            </a:xfrm>
            <a:prstGeom prst="rect">
              <a:avLst/>
            </a:prstGeom>
            <a:noFill/>
          </p:spPr>
          <p:txBody>
            <a:bodyPr wrap="square">
              <a:spAutoFit/>
            </a:bodyPr>
            <a:lstStyle/>
            <a:p>
              <a:pPr algn="ctr"/>
              <a:r>
                <a:rPr lang="en-US" sz="2400" dirty="0">
                  <a:solidFill>
                    <a:schemeClr val="bg1"/>
                  </a:solidFill>
                  <a:latin typeface="Rockwell" panose="02060603020205020403" pitchFamily="18" charset="0"/>
                </a:rPr>
                <a:t>DIVORCE FOR REASON OTHER THAN FORICATION</a:t>
              </a:r>
              <a:endParaRPr lang="en-US" sz="2400" dirty="0"/>
            </a:p>
          </p:txBody>
        </p:sp>
      </p:grpSp>
      <p:sp>
        <p:nvSpPr>
          <p:cNvPr id="21" name="Arrow: Right 20">
            <a:extLst>
              <a:ext uri="{FF2B5EF4-FFF2-40B4-BE49-F238E27FC236}">
                <a16:creationId xmlns:a16="http://schemas.microsoft.com/office/drawing/2014/main" id="{3165A3C0-ADD5-42B1-BD2D-0F8C6D5C3284}"/>
              </a:ext>
            </a:extLst>
          </p:cNvPr>
          <p:cNvSpPr/>
          <p:nvPr/>
        </p:nvSpPr>
        <p:spPr>
          <a:xfrm rot="18947881">
            <a:off x="6298904" y="1808345"/>
            <a:ext cx="439112"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61271847-66B6-43FD-AF0C-717439A2BFCF}"/>
              </a:ext>
            </a:extLst>
          </p:cNvPr>
          <p:cNvSpPr/>
          <p:nvPr/>
        </p:nvSpPr>
        <p:spPr>
          <a:xfrm rot="2628498">
            <a:off x="6306741" y="4361207"/>
            <a:ext cx="4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E7EBBE18-D7D2-4881-A15F-82923155BD6F}"/>
              </a:ext>
            </a:extLst>
          </p:cNvPr>
          <p:cNvGrpSpPr/>
          <p:nvPr/>
        </p:nvGrpSpPr>
        <p:grpSpPr>
          <a:xfrm>
            <a:off x="6700007" y="1211658"/>
            <a:ext cx="1484769" cy="561314"/>
            <a:chOff x="325925" y="1195057"/>
            <a:chExt cx="2178163" cy="633741"/>
          </a:xfrm>
          <a:solidFill>
            <a:srgbClr val="00B0F0"/>
          </a:solidFill>
        </p:grpSpPr>
        <p:sp>
          <p:nvSpPr>
            <p:cNvPr id="24" name="Rectangle: Rounded Corners 23">
              <a:extLst>
                <a:ext uri="{FF2B5EF4-FFF2-40B4-BE49-F238E27FC236}">
                  <a16:creationId xmlns:a16="http://schemas.microsoft.com/office/drawing/2014/main" id="{B9803261-CB60-429A-9973-8525F039A798}"/>
                </a:ext>
              </a:extLst>
            </p:cNvPr>
            <p:cNvSpPr/>
            <p:nvPr/>
          </p:nvSpPr>
          <p:spPr>
            <a:xfrm>
              <a:off x="325925" y="1195057"/>
              <a:ext cx="2178163" cy="63374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56180259-D208-43DE-ABB9-022B68B9CC06}"/>
                </a:ext>
              </a:extLst>
            </p:cNvPr>
            <p:cNvSpPr txBox="1"/>
            <p:nvPr/>
          </p:nvSpPr>
          <p:spPr>
            <a:xfrm>
              <a:off x="722324" y="1256096"/>
              <a:ext cx="1305615" cy="461665"/>
            </a:xfrm>
            <a:prstGeom prst="rect">
              <a:avLst/>
            </a:prstGeom>
            <a:grpFill/>
          </p:spPr>
          <p:txBody>
            <a:bodyPr wrap="none" rtlCol="0">
              <a:spAutoFit/>
            </a:bodyPr>
            <a:lstStyle/>
            <a:p>
              <a:r>
                <a:rPr lang="en-US" sz="2400" dirty="0">
                  <a:solidFill>
                    <a:schemeClr val="bg1"/>
                  </a:solidFill>
                  <a:latin typeface="Rockwell" panose="02060603020205020403" pitchFamily="18" charset="0"/>
                </a:rPr>
                <a:t>MAN</a:t>
              </a:r>
            </a:p>
          </p:txBody>
        </p:sp>
      </p:grpSp>
      <p:grpSp>
        <p:nvGrpSpPr>
          <p:cNvPr id="26" name="Group 25">
            <a:extLst>
              <a:ext uri="{FF2B5EF4-FFF2-40B4-BE49-F238E27FC236}">
                <a16:creationId xmlns:a16="http://schemas.microsoft.com/office/drawing/2014/main" id="{E0F867E2-98E1-4DB1-857F-24BA0269BC9C}"/>
              </a:ext>
            </a:extLst>
          </p:cNvPr>
          <p:cNvGrpSpPr/>
          <p:nvPr/>
        </p:nvGrpSpPr>
        <p:grpSpPr>
          <a:xfrm>
            <a:off x="6698497" y="1789570"/>
            <a:ext cx="1495332" cy="544715"/>
            <a:chOff x="333469" y="3330166"/>
            <a:chExt cx="2214265" cy="544715"/>
          </a:xfrm>
          <a:solidFill>
            <a:srgbClr val="FF00FF"/>
          </a:solidFill>
        </p:grpSpPr>
        <p:sp>
          <p:nvSpPr>
            <p:cNvPr id="27" name="Rectangle: Rounded Corners 26">
              <a:extLst>
                <a:ext uri="{FF2B5EF4-FFF2-40B4-BE49-F238E27FC236}">
                  <a16:creationId xmlns:a16="http://schemas.microsoft.com/office/drawing/2014/main" id="{82E4B846-6BF5-4BC6-AF9C-68C490D61D0C}"/>
                </a:ext>
              </a:extLst>
            </p:cNvPr>
            <p:cNvSpPr/>
            <p:nvPr/>
          </p:nvSpPr>
          <p:spPr>
            <a:xfrm>
              <a:off x="333469" y="3330166"/>
              <a:ext cx="2214265" cy="544715"/>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8" name="TextBox 27">
              <a:extLst>
                <a:ext uri="{FF2B5EF4-FFF2-40B4-BE49-F238E27FC236}">
                  <a16:creationId xmlns:a16="http://schemas.microsoft.com/office/drawing/2014/main" id="{BD947E99-B1F2-4EE9-9CC3-0E7C43F7AC56}"/>
                </a:ext>
              </a:extLst>
            </p:cNvPr>
            <p:cNvSpPr txBox="1"/>
            <p:nvPr/>
          </p:nvSpPr>
          <p:spPr>
            <a:xfrm>
              <a:off x="385834" y="3366382"/>
              <a:ext cx="2121682" cy="461665"/>
            </a:xfrm>
            <a:prstGeom prst="rect">
              <a:avLst/>
            </a:prstGeom>
            <a:grpFill/>
          </p:spPr>
          <p:txBody>
            <a:bodyPr wrap="square" rtlCol="0">
              <a:spAutoFit/>
            </a:bodyPr>
            <a:lstStyle/>
            <a:p>
              <a:r>
                <a:rPr lang="en-US" sz="2400" dirty="0">
                  <a:solidFill>
                    <a:schemeClr val="bg1"/>
                  </a:solidFill>
                  <a:latin typeface="Rockwell" panose="02060603020205020403" pitchFamily="18" charset="0"/>
                </a:rPr>
                <a:t>WOMAN</a:t>
              </a:r>
            </a:p>
          </p:txBody>
        </p:sp>
      </p:grpSp>
      <p:grpSp>
        <p:nvGrpSpPr>
          <p:cNvPr id="29" name="Group 28">
            <a:extLst>
              <a:ext uri="{FF2B5EF4-FFF2-40B4-BE49-F238E27FC236}">
                <a16:creationId xmlns:a16="http://schemas.microsoft.com/office/drawing/2014/main" id="{295D0570-676E-43F1-AE5F-26BA6FB7950E}"/>
              </a:ext>
            </a:extLst>
          </p:cNvPr>
          <p:cNvGrpSpPr/>
          <p:nvPr/>
        </p:nvGrpSpPr>
        <p:grpSpPr>
          <a:xfrm>
            <a:off x="6698498" y="3998616"/>
            <a:ext cx="1484769" cy="561314"/>
            <a:chOff x="325925" y="1195057"/>
            <a:chExt cx="2178163" cy="633741"/>
          </a:xfrm>
          <a:solidFill>
            <a:srgbClr val="00B0F0"/>
          </a:solidFill>
        </p:grpSpPr>
        <p:sp>
          <p:nvSpPr>
            <p:cNvPr id="30" name="Rectangle: Rounded Corners 29">
              <a:extLst>
                <a:ext uri="{FF2B5EF4-FFF2-40B4-BE49-F238E27FC236}">
                  <a16:creationId xmlns:a16="http://schemas.microsoft.com/office/drawing/2014/main" id="{D3151F49-A143-46B5-AC6B-85E984ACAACC}"/>
                </a:ext>
              </a:extLst>
            </p:cNvPr>
            <p:cNvSpPr/>
            <p:nvPr/>
          </p:nvSpPr>
          <p:spPr>
            <a:xfrm>
              <a:off x="325925" y="1195057"/>
              <a:ext cx="2178163" cy="63374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6ECE1A56-FA79-4AEA-851E-1E6F707500BF}"/>
                </a:ext>
              </a:extLst>
            </p:cNvPr>
            <p:cNvSpPr txBox="1"/>
            <p:nvPr/>
          </p:nvSpPr>
          <p:spPr>
            <a:xfrm>
              <a:off x="722324" y="1256096"/>
              <a:ext cx="1305615" cy="461665"/>
            </a:xfrm>
            <a:prstGeom prst="rect">
              <a:avLst/>
            </a:prstGeom>
            <a:grpFill/>
          </p:spPr>
          <p:txBody>
            <a:bodyPr wrap="none" rtlCol="0">
              <a:spAutoFit/>
            </a:bodyPr>
            <a:lstStyle/>
            <a:p>
              <a:r>
                <a:rPr lang="en-US" sz="2400" dirty="0">
                  <a:solidFill>
                    <a:schemeClr val="bg1"/>
                  </a:solidFill>
                  <a:latin typeface="Rockwell" panose="02060603020205020403" pitchFamily="18" charset="0"/>
                </a:rPr>
                <a:t>MAN</a:t>
              </a:r>
            </a:p>
          </p:txBody>
        </p:sp>
      </p:grpSp>
      <p:grpSp>
        <p:nvGrpSpPr>
          <p:cNvPr id="32" name="Group 31">
            <a:extLst>
              <a:ext uri="{FF2B5EF4-FFF2-40B4-BE49-F238E27FC236}">
                <a16:creationId xmlns:a16="http://schemas.microsoft.com/office/drawing/2014/main" id="{B4AECC60-5ADB-40B0-86E9-81BB07390AB4}"/>
              </a:ext>
            </a:extLst>
          </p:cNvPr>
          <p:cNvGrpSpPr/>
          <p:nvPr/>
        </p:nvGrpSpPr>
        <p:grpSpPr>
          <a:xfrm>
            <a:off x="6696988" y="4576528"/>
            <a:ext cx="1495332" cy="544715"/>
            <a:chOff x="333469" y="3330166"/>
            <a:chExt cx="2214265" cy="544715"/>
          </a:xfrm>
          <a:solidFill>
            <a:srgbClr val="FF00FF"/>
          </a:solidFill>
        </p:grpSpPr>
        <p:sp>
          <p:nvSpPr>
            <p:cNvPr id="33" name="Rectangle: Rounded Corners 32">
              <a:extLst>
                <a:ext uri="{FF2B5EF4-FFF2-40B4-BE49-F238E27FC236}">
                  <a16:creationId xmlns:a16="http://schemas.microsoft.com/office/drawing/2014/main" id="{8E733AFF-5896-4B28-B9A9-1DF352162B3B}"/>
                </a:ext>
              </a:extLst>
            </p:cNvPr>
            <p:cNvSpPr/>
            <p:nvPr/>
          </p:nvSpPr>
          <p:spPr>
            <a:xfrm>
              <a:off x="333469" y="3330166"/>
              <a:ext cx="2214265" cy="544715"/>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4" name="TextBox 33">
              <a:extLst>
                <a:ext uri="{FF2B5EF4-FFF2-40B4-BE49-F238E27FC236}">
                  <a16:creationId xmlns:a16="http://schemas.microsoft.com/office/drawing/2014/main" id="{EE03B233-C45A-4A0B-9CE1-570F28315D6B}"/>
                </a:ext>
              </a:extLst>
            </p:cNvPr>
            <p:cNvSpPr txBox="1"/>
            <p:nvPr/>
          </p:nvSpPr>
          <p:spPr>
            <a:xfrm>
              <a:off x="385834" y="3366382"/>
              <a:ext cx="2121682" cy="461665"/>
            </a:xfrm>
            <a:prstGeom prst="rect">
              <a:avLst/>
            </a:prstGeom>
            <a:grpFill/>
          </p:spPr>
          <p:txBody>
            <a:bodyPr wrap="square" rtlCol="0">
              <a:spAutoFit/>
            </a:bodyPr>
            <a:lstStyle/>
            <a:p>
              <a:r>
                <a:rPr lang="en-US" sz="2400" dirty="0">
                  <a:solidFill>
                    <a:schemeClr val="bg1"/>
                  </a:solidFill>
                  <a:latin typeface="Rockwell" panose="02060603020205020403" pitchFamily="18" charset="0"/>
                </a:rPr>
                <a:t>WOMAN</a:t>
              </a:r>
            </a:p>
          </p:txBody>
        </p:sp>
      </p:grpSp>
      <p:grpSp>
        <p:nvGrpSpPr>
          <p:cNvPr id="35" name="Group 34">
            <a:extLst>
              <a:ext uri="{FF2B5EF4-FFF2-40B4-BE49-F238E27FC236}">
                <a16:creationId xmlns:a16="http://schemas.microsoft.com/office/drawing/2014/main" id="{915E66FB-30A3-49CA-8EB0-210F70D26961}"/>
              </a:ext>
            </a:extLst>
          </p:cNvPr>
          <p:cNvGrpSpPr/>
          <p:nvPr/>
        </p:nvGrpSpPr>
        <p:grpSpPr>
          <a:xfrm>
            <a:off x="6600658" y="2910339"/>
            <a:ext cx="1756372" cy="544715"/>
            <a:chOff x="3884" y="3330166"/>
            <a:chExt cx="2543851" cy="544715"/>
          </a:xfrm>
          <a:solidFill>
            <a:schemeClr val="accent2"/>
          </a:solidFill>
        </p:grpSpPr>
        <p:sp>
          <p:nvSpPr>
            <p:cNvPr id="36" name="Rectangle: Rounded Corners 35">
              <a:extLst>
                <a:ext uri="{FF2B5EF4-FFF2-40B4-BE49-F238E27FC236}">
                  <a16:creationId xmlns:a16="http://schemas.microsoft.com/office/drawing/2014/main" id="{4904944F-41AD-4EA8-96CC-6AF3148D817D}"/>
                </a:ext>
              </a:extLst>
            </p:cNvPr>
            <p:cNvSpPr/>
            <p:nvPr/>
          </p:nvSpPr>
          <p:spPr>
            <a:xfrm>
              <a:off x="3884" y="3330166"/>
              <a:ext cx="2543851" cy="544715"/>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7" name="TextBox 36">
              <a:extLst>
                <a:ext uri="{FF2B5EF4-FFF2-40B4-BE49-F238E27FC236}">
                  <a16:creationId xmlns:a16="http://schemas.microsoft.com/office/drawing/2014/main" id="{EC262E2C-FBA8-4C5A-8148-2E9484DC8214}"/>
                </a:ext>
              </a:extLst>
            </p:cNvPr>
            <p:cNvSpPr txBox="1"/>
            <p:nvPr/>
          </p:nvSpPr>
          <p:spPr>
            <a:xfrm>
              <a:off x="3884" y="3366382"/>
              <a:ext cx="2503630" cy="461665"/>
            </a:xfrm>
            <a:prstGeom prst="rect">
              <a:avLst/>
            </a:prstGeom>
            <a:grpFill/>
          </p:spPr>
          <p:txBody>
            <a:bodyPr wrap="square" rtlCol="0">
              <a:spAutoFit/>
            </a:bodyPr>
            <a:lstStyle/>
            <a:p>
              <a:r>
                <a:rPr lang="en-US" sz="2400" dirty="0">
                  <a:solidFill>
                    <a:schemeClr val="bg1"/>
                  </a:solidFill>
                  <a:latin typeface="Rockwell" panose="02060603020205020403" pitchFamily="18" charset="0"/>
                </a:rPr>
                <a:t>ADULTERY</a:t>
              </a:r>
            </a:p>
          </p:txBody>
        </p:sp>
      </p:grpSp>
    </p:spTree>
    <p:extLst>
      <p:ext uri="{BB962C8B-B14F-4D97-AF65-F5344CB8AC3E}">
        <p14:creationId xmlns:p14="http://schemas.microsoft.com/office/powerpoint/2010/main" val="1865886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D85734-BF69-40A1-A728-C9ABE5F2FABD}"/>
              </a:ext>
            </a:extLst>
          </p:cNvPr>
          <p:cNvGrpSpPr/>
          <p:nvPr/>
        </p:nvGrpSpPr>
        <p:grpSpPr>
          <a:xfrm>
            <a:off x="583784" y="2145674"/>
            <a:ext cx="1321807" cy="461724"/>
            <a:chOff x="325925" y="1195057"/>
            <a:chExt cx="1939097" cy="633741"/>
          </a:xfrm>
        </p:grpSpPr>
        <p:sp>
          <p:nvSpPr>
            <p:cNvPr id="2" name="Rectangle: Rounded Corners 1">
              <a:extLst>
                <a:ext uri="{FF2B5EF4-FFF2-40B4-BE49-F238E27FC236}">
                  <a16:creationId xmlns:a16="http://schemas.microsoft.com/office/drawing/2014/main" id="{95C7623D-A65F-4C52-BC33-F7991E8A6F34}"/>
                </a:ext>
              </a:extLst>
            </p:cNvPr>
            <p:cNvSpPr/>
            <p:nvPr/>
          </p:nvSpPr>
          <p:spPr>
            <a:xfrm>
              <a:off x="325925" y="1195057"/>
              <a:ext cx="1939097"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F645EF-C175-4282-901A-BBE83F9DA516}"/>
                </a:ext>
              </a:extLst>
            </p:cNvPr>
            <p:cNvSpPr txBox="1"/>
            <p:nvPr/>
          </p:nvSpPr>
          <p:spPr>
            <a:xfrm>
              <a:off x="722324" y="1224630"/>
              <a:ext cx="1133949" cy="451738"/>
            </a:xfrm>
            <a:prstGeom prst="rect">
              <a:avLst/>
            </a:prstGeom>
            <a:noFill/>
          </p:spPr>
          <p:txBody>
            <a:bodyPr wrap="none" rtlCol="0">
              <a:spAutoFit/>
            </a:bodyPr>
            <a:lstStyle/>
            <a:p>
              <a:r>
                <a:rPr lang="en-US" sz="2000" dirty="0">
                  <a:solidFill>
                    <a:schemeClr val="bg1"/>
                  </a:solidFill>
                  <a:latin typeface="Rockwell" panose="02060603020205020403" pitchFamily="18" charset="0"/>
                </a:rPr>
                <a:t>MAN</a:t>
              </a:r>
            </a:p>
          </p:txBody>
        </p:sp>
      </p:grpSp>
      <p:grpSp>
        <p:nvGrpSpPr>
          <p:cNvPr id="8" name="Group 7">
            <a:extLst>
              <a:ext uri="{FF2B5EF4-FFF2-40B4-BE49-F238E27FC236}">
                <a16:creationId xmlns:a16="http://schemas.microsoft.com/office/drawing/2014/main" id="{1C7522AF-E9A5-4E9B-8E70-A5B260963CD9}"/>
              </a:ext>
            </a:extLst>
          </p:cNvPr>
          <p:cNvGrpSpPr/>
          <p:nvPr/>
        </p:nvGrpSpPr>
        <p:grpSpPr>
          <a:xfrm>
            <a:off x="582274" y="3619879"/>
            <a:ext cx="1305209" cy="454181"/>
            <a:chOff x="333469" y="3330166"/>
            <a:chExt cx="1932734" cy="454181"/>
          </a:xfrm>
        </p:grpSpPr>
        <p:sp>
          <p:nvSpPr>
            <p:cNvPr id="3" name="Rectangle: Rounded Corners 2">
              <a:extLst>
                <a:ext uri="{FF2B5EF4-FFF2-40B4-BE49-F238E27FC236}">
                  <a16:creationId xmlns:a16="http://schemas.microsoft.com/office/drawing/2014/main" id="{830F7676-5D7A-498F-B8B9-DF596AE93FE7}"/>
                </a:ext>
              </a:extLst>
            </p:cNvPr>
            <p:cNvSpPr/>
            <p:nvPr/>
          </p:nvSpPr>
          <p:spPr>
            <a:xfrm>
              <a:off x="333469" y="3330166"/>
              <a:ext cx="1932734" cy="454181"/>
            </a:xfrm>
            <a:prstGeom prst="roundRect">
              <a:avLst/>
            </a:prstGeom>
            <a:solidFill>
              <a:srgbClr val="FF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F823C55B-829B-4759-BE59-372546585E25}"/>
                </a:ext>
              </a:extLst>
            </p:cNvPr>
            <p:cNvSpPr txBox="1"/>
            <p:nvPr/>
          </p:nvSpPr>
          <p:spPr>
            <a:xfrm>
              <a:off x="385834" y="3366382"/>
              <a:ext cx="1813338" cy="400110"/>
            </a:xfrm>
            <a:prstGeom prst="rect">
              <a:avLst/>
            </a:prstGeom>
            <a:noFill/>
          </p:spPr>
          <p:txBody>
            <a:bodyPr wrap="square" rtlCol="0">
              <a:spAutoFit/>
            </a:bodyPr>
            <a:lstStyle/>
            <a:p>
              <a:r>
                <a:rPr lang="en-US" sz="2000" dirty="0">
                  <a:solidFill>
                    <a:schemeClr val="bg1"/>
                  </a:solidFill>
                  <a:latin typeface="Rockwell" panose="02060603020205020403" pitchFamily="18" charset="0"/>
                </a:rPr>
                <a:t>WOMAN</a:t>
              </a:r>
            </a:p>
          </p:txBody>
        </p:sp>
      </p:grpSp>
      <p:grpSp>
        <p:nvGrpSpPr>
          <p:cNvPr id="10" name="Group 9">
            <a:extLst>
              <a:ext uri="{FF2B5EF4-FFF2-40B4-BE49-F238E27FC236}">
                <a16:creationId xmlns:a16="http://schemas.microsoft.com/office/drawing/2014/main" id="{9EA8F409-8965-4872-9550-8DBF8518CB51}"/>
              </a:ext>
            </a:extLst>
          </p:cNvPr>
          <p:cNvGrpSpPr/>
          <p:nvPr/>
        </p:nvGrpSpPr>
        <p:grpSpPr>
          <a:xfrm>
            <a:off x="1753805" y="2884584"/>
            <a:ext cx="1530420" cy="472289"/>
            <a:chOff x="3386000" y="2298071"/>
            <a:chExt cx="1495543" cy="472289"/>
          </a:xfrm>
        </p:grpSpPr>
        <p:sp>
          <p:nvSpPr>
            <p:cNvPr id="6" name="Rectangle: Rounded Corners 5">
              <a:extLst>
                <a:ext uri="{FF2B5EF4-FFF2-40B4-BE49-F238E27FC236}">
                  <a16:creationId xmlns:a16="http://schemas.microsoft.com/office/drawing/2014/main" id="{FFF9B64E-B385-4255-A1B4-410F87849934}"/>
                </a:ext>
              </a:extLst>
            </p:cNvPr>
            <p:cNvSpPr/>
            <p:nvPr/>
          </p:nvSpPr>
          <p:spPr>
            <a:xfrm>
              <a:off x="3386000" y="2298071"/>
              <a:ext cx="1495543" cy="47228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20C481F-8C5C-4A0F-AA03-21BE2F5B795E}"/>
                </a:ext>
              </a:extLst>
            </p:cNvPr>
            <p:cNvSpPr txBox="1"/>
            <p:nvPr/>
          </p:nvSpPr>
          <p:spPr>
            <a:xfrm>
              <a:off x="3386281" y="2334288"/>
              <a:ext cx="1477306" cy="400110"/>
            </a:xfrm>
            <a:prstGeom prst="rect">
              <a:avLst/>
            </a:prstGeom>
            <a:noFill/>
          </p:spPr>
          <p:txBody>
            <a:bodyPr wrap="square" rtlCol="0">
              <a:spAutoFit/>
            </a:bodyPr>
            <a:lstStyle/>
            <a:p>
              <a:r>
                <a:rPr lang="en-US" sz="2000" dirty="0">
                  <a:solidFill>
                    <a:schemeClr val="bg1"/>
                  </a:solidFill>
                  <a:latin typeface="Rockwell" panose="02060603020205020403" pitchFamily="18" charset="0"/>
                </a:rPr>
                <a:t>MARRIAGE</a:t>
              </a:r>
            </a:p>
          </p:txBody>
        </p:sp>
      </p:grpSp>
      <p:sp>
        <p:nvSpPr>
          <p:cNvPr id="11" name="Arrow: Right 10">
            <a:extLst>
              <a:ext uri="{FF2B5EF4-FFF2-40B4-BE49-F238E27FC236}">
                <a16:creationId xmlns:a16="http://schemas.microsoft.com/office/drawing/2014/main" id="{1A2148F8-B599-4AA8-9F09-AB43EBB2CD93}"/>
              </a:ext>
            </a:extLst>
          </p:cNvPr>
          <p:cNvSpPr/>
          <p:nvPr/>
        </p:nvSpPr>
        <p:spPr>
          <a:xfrm rot="3147852">
            <a:off x="1793917" y="2614601"/>
            <a:ext cx="349211"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6D5E8CF1-BCF6-4592-BC79-7E34845F22BA}"/>
              </a:ext>
            </a:extLst>
          </p:cNvPr>
          <p:cNvSpPr/>
          <p:nvPr/>
        </p:nvSpPr>
        <p:spPr>
          <a:xfrm rot="18792415">
            <a:off x="1791846" y="3394858"/>
            <a:ext cx="346592"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6E775C73-0590-417D-BC7D-350A5FFBA18C}"/>
              </a:ext>
            </a:extLst>
          </p:cNvPr>
          <p:cNvSpPr/>
          <p:nvPr/>
        </p:nvSpPr>
        <p:spPr>
          <a:xfrm>
            <a:off x="3285992" y="3000776"/>
            <a:ext cx="215520"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60C0ECF-41CE-4C85-BACD-B0AB5DA5E805}"/>
              </a:ext>
            </a:extLst>
          </p:cNvPr>
          <p:cNvSpPr txBox="1"/>
          <p:nvPr/>
        </p:nvSpPr>
        <p:spPr>
          <a:xfrm>
            <a:off x="1104521" y="0"/>
            <a:ext cx="7007384" cy="1015663"/>
          </a:xfrm>
          <a:prstGeom prst="rect">
            <a:avLst/>
          </a:prstGeom>
          <a:noFill/>
        </p:spPr>
        <p:txBody>
          <a:bodyPr wrap="square" rtlCol="0">
            <a:spAutoFit/>
          </a:bodyPr>
          <a:lstStyle/>
          <a:p>
            <a:r>
              <a:rPr lang="en-US" sz="6000" u="sng" dirty="0">
                <a:latin typeface="Copperplate Gothic Bold" panose="020E0705020206020404" pitchFamily="34" charset="0"/>
              </a:rPr>
              <a:t>CASE STUDY #5</a:t>
            </a:r>
          </a:p>
        </p:txBody>
      </p:sp>
      <p:sp>
        <p:nvSpPr>
          <p:cNvPr id="19" name="TextBox 18">
            <a:extLst>
              <a:ext uri="{FF2B5EF4-FFF2-40B4-BE49-F238E27FC236}">
                <a16:creationId xmlns:a16="http://schemas.microsoft.com/office/drawing/2014/main" id="{9B4EA76A-6F43-423A-85D9-C2A98FFE7CF5}"/>
              </a:ext>
            </a:extLst>
          </p:cNvPr>
          <p:cNvSpPr txBox="1"/>
          <p:nvPr/>
        </p:nvSpPr>
        <p:spPr>
          <a:xfrm>
            <a:off x="94128" y="5563541"/>
            <a:ext cx="8928847" cy="1200329"/>
          </a:xfrm>
          <a:prstGeom prst="rect">
            <a:avLst/>
          </a:prstGeom>
          <a:noFill/>
          <a:ln w="38100">
            <a:solidFill>
              <a:schemeClr val="tx1"/>
            </a:solidFill>
          </a:ln>
        </p:spPr>
        <p:txBody>
          <a:bodyPr wrap="square">
            <a:spAutoFit/>
          </a:bodyPr>
          <a:lstStyle/>
          <a:p>
            <a:r>
              <a:rPr lang="en-US" b="1" dirty="0">
                <a:solidFill>
                  <a:srgbClr val="000000"/>
                </a:solidFill>
                <a:latin typeface="Rockwell" panose="02060603020205020403" pitchFamily="18" charset="0"/>
              </a:rPr>
              <a:t>1 Cor 7:10-11</a:t>
            </a:r>
            <a:r>
              <a:rPr lang="en-US" dirty="0">
                <a:solidFill>
                  <a:srgbClr val="000000"/>
                </a:solidFill>
                <a:latin typeface="Rockwell" panose="02060603020205020403"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But unto the married I give charge, yea not I, but the Lord, That the wife depart not from her husband (but should she depart, let her remain unmarried, or else be reconciled to her husband); and that the husband leave not his wife.</a:t>
            </a:r>
            <a:r>
              <a:rPr lang="en-US" b="0" dirty="0">
                <a:solidFill>
                  <a:srgbClr val="000000"/>
                </a:solidFill>
                <a:effectLst/>
                <a:latin typeface="Rockwell" panose="02060603020205020403" pitchFamily="18" charset="0"/>
              </a:rPr>
              <a:t>”</a:t>
            </a:r>
            <a:endParaRPr lang="en-US" dirty="0">
              <a:solidFill>
                <a:srgbClr val="000000"/>
              </a:solidFill>
              <a:latin typeface="Rockwell" panose="02060603020205020403" pitchFamily="18" charset="0"/>
            </a:endParaRPr>
          </a:p>
        </p:txBody>
      </p:sp>
      <p:sp>
        <p:nvSpPr>
          <p:cNvPr id="38" name="Arrow: Right 37">
            <a:extLst>
              <a:ext uri="{FF2B5EF4-FFF2-40B4-BE49-F238E27FC236}">
                <a16:creationId xmlns:a16="http://schemas.microsoft.com/office/drawing/2014/main" id="{679CFCB0-6815-4A06-A011-278BD8624FEA}"/>
              </a:ext>
            </a:extLst>
          </p:cNvPr>
          <p:cNvSpPr/>
          <p:nvPr/>
        </p:nvSpPr>
        <p:spPr>
          <a:xfrm>
            <a:off x="5423025" y="2566663"/>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1A3ED7BC-A754-4454-BA26-F5D7A6E32C60}"/>
              </a:ext>
            </a:extLst>
          </p:cNvPr>
          <p:cNvGrpSpPr/>
          <p:nvPr/>
        </p:nvGrpSpPr>
        <p:grpSpPr>
          <a:xfrm>
            <a:off x="3505545" y="2408210"/>
            <a:ext cx="1919445" cy="1556008"/>
            <a:chOff x="4394984" y="1901227"/>
            <a:chExt cx="1494560" cy="2302022"/>
          </a:xfrm>
        </p:grpSpPr>
        <p:sp>
          <p:nvSpPr>
            <p:cNvPr id="39" name="Rectangle: Rounded Corners 38">
              <a:extLst>
                <a:ext uri="{FF2B5EF4-FFF2-40B4-BE49-F238E27FC236}">
                  <a16:creationId xmlns:a16="http://schemas.microsoft.com/office/drawing/2014/main" id="{007C8C04-2EEB-4796-8D54-C70B3FBD1545}"/>
                </a:ext>
              </a:extLst>
            </p:cNvPr>
            <p:cNvSpPr/>
            <p:nvPr/>
          </p:nvSpPr>
          <p:spPr>
            <a:xfrm>
              <a:off x="4399986" y="1901227"/>
              <a:ext cx="1489558" cy="207391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4E0F2484-88F9-4168-8DDC-53AA41E16863}"/>
                </a:ext>
              </a:extLst>
            </p:cNvPr>
            <p:cNvSpPr txBox="1"/>
            <p:nvPr/>
          </p:nvSpPr>
          <p:spPr>
            <a:xfrm>
              <a:off x="4394984" y="1956480"/>
              <a:ext cx="1494084" cy="2246769"/>
            </a:xfrm>
            <a:prstGeom prst="rect">
              <a:avLst/>
            </a:prstGeom>
            <a:noFill/>
          </p:spPr>
          <p:txBody>
            <a:bodyPr wrap="square">
              <a:spAutoFit/>
            </a:bodyPr>
            <a:lstStyle/>
            <a:p>
              <a:pPr algn="ctr"/>
              <a:r>
                <a:rPr lang="en-US" sz="2000" dirty="0">
                  <a:solidFill>
                    <a:schemeClr val="bg1"/>
                  </a:solidFill>
                  <a:latin typeface="Rockwell" panose="02060603020205020403" pitchFamily="18" charset="0"/>
                </a:rPr>
                <a:t>DIVORCE FOR REASON OTHER THAN FORNICATION</a:t>
              </a:r>
              <a:endParaRPr lang="en-US" sz="2000" dirty="0"/>
            </a:p>
          </p:txBody>
        </p:sp>
      </p:grpSp>
      <p:grpSp>
        <p:nvGrpSpPr>
          <p:cNvPr id="41" name="Group 40">
            <a:extLst>
              <a:ext uri="{FF2B5EF4-FFF2-40B4-BE49-F238E27FC236}">
                <a16:creationId xmlns:a16="http://schemas.microsoft.com/office/drawing/2014/main" id="{844F9ADD-2FE7-4C7C-8781-25E15F129907}"/>
              </a:ext>
            </a:extLst>
          </p:cNvPr>
          <p:cNvGrpSpPr/>
          <p:nvPr/>
        </p:nvGrpSpPr>
        <p:grpSpPr>
          <a:xfrm>
            <a:off x="5576934" y="2435029"/>
            <a:ext cx="3060073" cy="472289"/>
            <a:chOff x="3386000" y="2298071"/>
            <a:chExt cx="1200139" cy="472289"/>
          </a:xfrm>
        </p:grpSpPr>
        <p:sp>
          <p:nvSpPr>
            <p:cNvPr id="42" name="Rectangle: Rounded Corners 41">
              <a:extLst>
                <a:ext uri="{FF2B5EF4-FFF2-40B4-BE49-F238E27FC236}">
                  <a16:creationId xmlns:a16="http://schemas.microsoft.com/office/drawing/2014/main" id="{877DAD99-3C8E-4545-99C4-6C4BE115D9D4}"/>
                </a:ext>
              </a:extLst>
            </p:cNvPr>
            <p:cNvSpPr/>
            <p:nvPr/>
          </p:nvSpPr>
          <p:spPr>
            <a:xfrm>
              <a:off x="3386000" y="2298071"/>
              <a:ext cx="1200139" cy="47228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7E26F423-FE1A-4DAE-9C23-2AE00C2D8A31}"/>
                </a:ext>
              </a:extLst>
            </p:cNvPr>
            <p:cNvSpPr txBox="1"/>
            <p:nvPr/>
          </p:nvSpPr>
          <p:spPr>
            <a:xfrm>
              <a:off x="3386281" y="2334288"/>
              <a:ext cx="1192756" cy="400110"/>
            </a:xfrm>
            <a:prstGeom prst="rect">
              <a:avLst/>
            </a:prstGeom>
            <a:noFill/>
          </p:spPr>
          <p:txBody>
            <a:bodyPr wrap="square" rtlCol="0">
              <a:spAutoFit/>
            </a:bodyPr>
            <a:lstStyle/>
            <a:p>
              <a:r>
                <a:rPr lang="en-US" sz="2000" u="sng" dirty="0">
                  <a:solidFill>
                    <a:schemeClr val="bg1"/>
                  </a:solidFill>
                  <a:latin typeface="Rockwell" panose="02060603020205020403" pitchFamily="18" charset="0"/>
                </a:rPr>
                <a:t>OPTION 1</a:t>
              </a:r>
              <a:r>
                <a:rPr lang="en-US" sz="2000" dirty="0">
                  <a:solidFill>
                    <a:schemeClr val="bg1"/>
                  </a:solidFill>
                  <a:latin typeface="Rockwell" panose="02060603020205020403" pitchFamily="18" charset="0"/>
                </a:rPr>
                <a:t>: STAY SINGLE</a:t>
              </a:r>
            </a:p>
          </p:txBody>
        </p:sp>
      </p:grpSp>
      <p:grpSp>
        <p:nvGrpSpPr>
          <p:cNvPr id="44" name="Group 43">
            <a:extLst>
              <a:ext uri="{FF2B5EF4-FFF2-40B4-BE49-F238E27FC236}">
                <a16:creationId xmlns:a16="http://schemas.microsoft.com/office/drawing/2014/main" id="{EFAC3932-2BED-444A-927A-CC42BB3C7D9F}"/>
              </a:ext>
            </a:extLst>
          </p:cNvPr>
          <p:cNvGrpSpPr/>
          <p:nvPr/>
        </p:nvGrpSpPr>
        <p:grpSpPr>
          <a:xfrm>
            <a:off x="5580352" y="3313436"/>
            <a:ext cx="3056652" cy="472289"/>
            <a:chOff x="3386000" y="2298071"/>
            <a:chExt cx="1103247" cy="472289"/>
          </a:xfrm>
        </p:grpSpPr>
        <p:sp>
          <p:nvSpPr>
            <p:cNvPr id="45" name="Rectangle: Rounded Corners 44">
              <a:extLst>
                <a:ext uri="{FF2B5EF4-FFF2-40B4-BE49-F238E27FC236}">
                  <a16:creationId xmlns:a16="http://schemas.microsoft.com/office/drawing/2014/main" id="{8BCBD280-D411-47FC-8DB3-CC5449CA5236}"/>
                </a:ext>
              </a:extLst>
            </p:cNvPr>
            <p:cNvSpPr/>
            <p:nvPr/>
          </p:nvSpPr>
          <p:spPr>
            <a:xfrm>
              <a:off x="3386000" y="2298071"/>
              <a:ext cx="1103247" cy="47228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479A2F29-53FB-434A-B48A-EAFED75B4A50}"/>
                </a:ext>
              </a:extLst>
            </p:cNvPr>
            <p:cNvSpPr txBox="1"/>
            <p:nvPr/>
          </p:nvSpPr>
          <p:spPr>
            <a:xfrm>
              <a:off x="3411880" y="2325234"/>
              <a:ext cx="1057761" cy="400110"/>
            </a:xfrm>
            <a:prstGeom prst="rect">
              <a:avLst/>
            </a:prstGeom>
            <a:noFill/>
          </p:spPr>
          <p:txBody>
            <a:bodyPr wrap="square" rtlCol="0">
              <a:spAutoFit/>
            </a:bodyPr>
            <a:lstStyle/>
            <a:p>
              <a:r>
                <a:rPr lang="en-US" sz="2000" u="sng" dirty="0">
                  <a:solidFill>
                    <a:schemeClr val="bg1"/>
                  </a:solidFill>
                  <a:latin typeface="Rockwell" panose="02060603020205020403" pitchFamily="18" charset="0"/>
                </a:rPr>
                <a:t>OPTION 2</a:t>
              </a:r>
              <a:r>
                <a:rPr lang="en-US" sz="2000" dirty="0">
                  <a:solidFill>
                    <a:schemeClr val="bg1"/>
                  </a:solidFill>
                  <a:latin typeface="Rockwell" panose="02060603020205020403" pitchFamily="18" charset="0"/>
                </a:rPr>
                <a:t>: RECONCILE</a:t>
              </a:r>
            </a:p>
          </p:txBody>
        </p:sp>
      </p:grpSp>
      <p:sp>
        <p:nvSpPr>
          <p:cNvPr id="50" name="Arrow: Right 49">
            <a:extLst>
              <a:ext uri="{FF2B5EF4-FFF2-40B4-BE49-F238E27FC236}">
                <a16:creationId xmlns:a16="http://schemas.microsoft.com/office/drawing/2014/main" id="{813561E6-7F90-48D4-BDE4-74790B766B3C}"/>
              </a:ext>
            </a:extLst>
          </p:cNvPr>
          <p:cNvSpPr/>
          <p:nvPr/>
        </p:nvSpPr>
        <p:spPr>
          <a:xfrm>
            <a:off x="5421516" y="3443340"/>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1689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D85734-BF69-40A1-A728-C9ABE5F2FABD}"/>
              </a:ext>
            </a:extLst>
          </p:cNvPr>
          <p:cNvGrpSpPr/>
          <p:nvPr/>
        </p:nvGrpSpPr>
        <p:grpSpPr>
          <a:xfrm>
            <a:off x="691045" y="2184408"/>
            <a:ext cx="1168126" cy="461724"/>
            <a:chOff x="325925" y="1195057"/>
            <a:chExt cx="1939097" cy="633741"/>
          </a:xfrm>
        </p:grpSpPr>
        <p:sp>
          <p:nvSpPr>
            <p:cNvPr id="2" name="Rectangle: Rounded Corners 1">
              <a:extLst>
                <a:ext uri="{FF2B5EF4-FFF2-40B4-BE49-F238E27FC236}">
                  <a16:creationId xmlns:a16="http://schemas.microsoft.com/office/drawing/2014/main" id="{95C7623D-A65F-4C52-BC33-F7991E8A6F34}"/>
                </a:ext>
              </a:extLst>
            </p:cNvPr>
            <p:cNvSpPr/>
            <p:nvPr/>
          </p:nvSpPr>
          <p:spPr>
            <a:xfrm>
              <a:off x="325925" y="1195057"/>
              <a:ext cx="1939097" cy="63374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F645EF-C175-4282-901A-BBE83F9DA516}"/>
                </a:ext>
              </a:extLst>
            </p:cNvPr>
            <p:cNvSpPr txBox="1"/>
            <p:nvPr/>
          </p:nvSpPr>
          <p:spPr>
            <a:xfrm>
              <a:off x="683897" y="1256405"/>
              <a:ext cx="1049290" cy="506928"/>
            </a:xfrm>
            <a:prstGeom prst="rect">
              <a:avLst/>
            </a:prstGeom>
            <a:noFill/>
          </p:spPr>
          <p:txBody>
            <a:bodyPr wrap="none" rtlCol="0">
              <a:spAutoFit/>
            </a:bodyPr>
            <a:lstStyle/>
            <a:p>
              <a:r>
                <a:rPr lang="en-US" dirty="0">
                  <a:solidFill>
                    <a:schemeClr val="bg1"/>
                  </a:solidFill>
                  <a:latin typeface="Rockwell" panose="02060603020205020403" pitchFamily="18" charset="0"/>
                </a:rPr>
                <a:t>MAN</a:t>
              </a:r>
            </a:p>
          </p:txBody>
        </p:sp>
      </p:grpSp>
      <p:grpSp>
        <p:nvGrpSpPr>
          <p:cNvPr id="8" name="Group 7">
            <a:extLst>
              <a:ext uri="{FF2B5EF4-FFF2-40B4-BE49-F238E27FC236}">
                <a16:creationId xmlns:a16="http://schemas.microsoft.com/office/drawing/2014/main" id="{1C7522AF-E9A5-4E9B-8E70-A5B260963CD9}"/>
              </a:ext>
            </a:extLst>
          </p:cNvPr>
          <p:cNvGrpSpPr/>
          <p:nvPr/>
        </p:nvGrpSpPr>
        <p:grpSpPr>
          <a:xfrm>
            <a:off x="687432" y="3647039"/>
            <a:ext cx="1183313" cy="454181"/>
            <a:chOff x="333469" y="3330166"/>
            <a:chExt cx="1932734" cy="454181"/>
          </a:xfrm>
        </p:grpSpPr>
        <p:sp>
          <p:nvSpPr>
            <p:cNvPr id="3" name="Rectangle: Rounded Corners 2">
              <a:extLst>
                <a:ext uri="{FF2B5EF4-FFF2-40B4-BE49-F238E27FC236}">
                  <a16:creationId xmlns:a16="http://schemas.microsoft.com/office/drawing/2014/main" id="{830F7676-5D7A-498F-B8B9-DF596AE93FE7}"/>
                </a:ext>
              </a:extLst>
            </p:cNvPr>
            <p:cNvSpPr/>
            <p:nvPr/>
          </p:nvSpPr>
          <p:spPr>
            <a:xfrm>
              <a:off x="333469" y="3330166"/>
              <a:ext cx="1932734" cy="454181"/>
            </a:xfrm>
            <a:prstGeom prst="roundRect">
              <a:avLst/>
            </a:prstGeom>
            <a:solidFill>
              <a:srgbClr val="FF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F823C55B-829B-4759-BE59-372546585E25}"/>
                </a:ext>
              </a:extLst>
            </p:cNvPr>
            <p:cNvSpPr txBox="1"/>
            <p:nvPr/>
          </p:nvSpPr>
          <p:spPr>
            <a:xfrm>
              <a:off x="375758" y="3377957"/>
              <a:ext cx="1813339" cy="369332"/>
            </a:xfrm>
            <a:prstGeom prst="rect">
              <a:avLst/>
            </a:prstGeom>
            <a:noFill/>
          </p:spPr>
          <p:txBody>
            <a:bodyPr wrap="square" rtlCol="0">
              <a:spAutoFit/>
            </a:bodyPr>
            <a:lstStyle/>
            <a:p>
              <a:r>
                <a:rPr lang="en-US" dirty="0">
                  <a:solidFill>
                    <a:schemeClr val="bg1"/>
                  </a:solidFill>
                  <a:latin typeface="Rockwell" panose="02060603020205020403" pitchFamily="18" charset="0"/>
                </a:rPr>
                <a:t>WOMAN</a:t>
              </a:r>
            </a:p>
          </p:txBody>
        </p:sp>
      </p:grpSp>
      <p:grpSp>
        <p:nvGrpSpPr>
          <p:cNvPr id="10" name="Group 9">
            <a:extLst>
              <a:ext uri="{FF2B5EF4-FFF2-40B4-BE49-F238E27FC236}">
                <a16:creationId xmlns:a16="http://schemas.microsoft.com/office/drawing/2014/main" id="{9EA8F409-8965-4872-9550-8DBF8518CB51}"/>
              </a:ext>
            </a:extLst>
          </p:cNvPr>
          <p:cNvGrpSpPr/>
          <p:nvPr/>
        </p:nvGrpSpPr>
        <p:grpSpPr>
          <a:xfrm>
            <a:off x="1695673" y="2911744"/>
            <a:ext cx="1444955" cy="472289"/>
            <a:chOff x="3386000" y="2298071"/>
            <a:chExt cx="1501644" cy="472289"/>
          </a:xfrm>
        </p:grpSpPr>
        <p:sp>
          <p:nvSpPr>
            <p:cNvPr id="6" name="Rectangle: Rounded Corners 5">
              <a:extLst>
                <a:ext uri="{FF2B5EF4-FFF2-40B4-BE49-F238E27FC236}">
                  <a16:creationId xmlns:a16="http://schemas.microsoft.com/office/drawing/2014/main" id="{FFF9B64E-B385-4255-A1B4-410F87849934}"/>
                </a:ext>
              </a:extLst>
            </p:cNvPr>
            <p:cNvSpPr/>
            <p:nvPr/>
          </p:nvSpPr>
          <p:spPr>
            <a:xfrm>
              <a:off x="3386000" y="2298071"/>
              <a:ext cx="1495543" cy="47228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20C481F-8C5C-4A0F-AA03-21BE2F5B795E}"/>
                </a:ext>
              </a:extLst>
            </p:cNvPr>
            <p:cNvSpPr txBox="1"/>
            <p:nvPr/>
          </p:nvSpPr>
          <p:spPr>
            <a:xfrm>
              <a:off x="3410338" y="2345863"/>
              <a:ext cx="1477306" cy="369332"/>
            </a:xfrm>
            <a:prstGeom prst="rect">
              <a:avLst/>
            </a:prstGeom>
            <a:noFill/>
          </p:spPr>
          <p:txBody>
            <a:bodyPr wrap="square" rtlCol="0">
              <a:spAutoFit/>
            </a:bodyPr>
            <a:lstStyle/>
            <a:p>
              <a:r>
                <a:rPr lang="en-US" dirty="0">
                  <a:solidFill>
                    <a:schemeClr val="bg1"/>
                  </a:solidFill>
                  <a:latin typeface="Rockwell" panose="02060603020205020403" pitchFamily="18" charset="0"/>
                </a:rPr>
                <a:t>MARRIAGE</a:t>
              </a:r>
            </a:p>
          </p:txBody>
        </p:sp>
      </p:grpSp>
      <p:sp>
        <p:nvSpPr>
          <p:cNvPr id="11" name="Arrow: Right 10">
            <a:extLst>
              <a:ext uri="{FF2B5EF4-FFF2-40B4-BE49-F238E27FC236}">
                <a16:creationId xmlns:a16="http://schemas.microsoft.com/office/drawing/2014/main" id="{1A2148F8-B599-4AA8-9F09-AB43EBB2CD93}"/>
              </a:ext>
            </a:extLst>
          </p:cNvPr>
          <p:cNvSpPr/>
          <p:nvPr/>
        </p:nvSpPr>
        <p:spPr>
          <a:xfrm rot="3754135">
            <a:off x="1730899" y="2697358"/>
            <a:ext cx="308315" cy="18159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6D5E8CF1-BCF6-4592-BC79-7E34845F22BA}"/>
              </a:ext>
            </a:extLst>
          </p:cNvPr>
          <p:cNvSpPr/>
          <p:nvPr/>
        </p:nvSpPr>
        <p:spPr>
          <a:xfrm rot="18031879">
            <a:off x="1734139" y="3439419"/>
            <a:ext cx="266619" cy="16838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6E775C73-0590-417D-BC7D-350A5FFBA18C}"/>
              </a:ext>
            </a:extLst>
          </p:cNvPr>
          <p:cNvSpPr/>
          <p:nvPr/>
        </p:nvSpPr>
        <p:spPr>
          <a:xfrm>
            <a:off x="3123128" y="3027936"/>
            <a:ext cx="151501" cy="247346"/>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60C0ECF-41CE-4C85-BACD-B0AB5DA5E805}"/>
              </a:ext>
            </a:extLst>
          </p:cNvPr>
          <p:cNvSpPr txBox="1"/>
          <p:nvPr/>
        </p:nvSpPr>
        <p:spPr>
          <a:xfrm>
            <a:off x="1104521" y="0"/>
            <a:ext cx="7007384" cy="1015663"/>
          </a:xfrm>
          <a:prstGeom prst="rect">
            <a:avLst/>
          </a:prstGeom>
          <a:noFill/>
        </p:spPr>
        <p:txBody>
          <a:bodyPr wrap="square" rtlCol="0">
            <a:spAutoFit/>
          </a:bodyPr>
          <a:lstStyle/>
          <a:p>
            <a:r>
              <a:rPr lang="en-US" sz="6000" u="sng" dirty="0">
                <a:latin typeface="Copperplate Gothic Bold" panose="020E0705020206020404" pitchFamily="34" charset="0"/>
              </a:rPr>
              <a:t>CASE STUDY #6</a:t>
            </a:r>
          </a:p>
        </p:txBody>
      </p:sp>
      <p:sp>
        <p:nvSpPr>
          <p:cNvPr id="19" name="TextBox 18">
            <a:extLst>
              <a:ext uri="{FF2B5EF4-FFF2-40B4-BE49-F238E27FC236}">
                <a16:creationId xmlns:a16="http://schemas.microsoft.com/office/drawing/2014/main" id="{9B4EA76A-6F43-423A-85D9-C2A98FFE7CF5}"/>
              </a:ext>
            </a:extLst>
          </p:cNvPr>
          <p:cNvSpPr txBox="1"/>
          <p:nvPr/>
        </p:nvSpPr>
        <p:spPr>
          <a:xfrm>
            <a:off x="85074" y="5835145"/>
            <a:ext cx="8928847" cy="923330"/>
          </a:xfrm>
          <a:prstGeom prst="rect">
            <a:avLst/>
          </a:prstGeom>
          <a:noFill/>
          <a:ln w="38100">
            <a:solidFill>
              <a:schemeClr val="tx1"/>
            </a:solidFill>
          </a:ln>
        </p:spPr>
        <p:txBody>
          <a:bodyPr wrap="square">
            <a:spAutoFit/>
          </a:bodyPr>
          <a:lstStyle/>
          <a:p>
            <a:r>
              <a:rPr lang="en-US" b="1" dirty="0">
                <a:solidFill>
                  <a:srgbClr val="000000"/>
                </a:solidFill>
                <a:latin typeface="Rockwell" panose="02060603020205020403" pitchFamily="18" charset="0"/>
              </a:rPr>
              <a:t>Matt 5:32</a:t>
            </a:r>
            <a:r>
              <a:rPr lang="en-US" dirty="0">
                <a:solidFill>
                  <a:srgbClr val="000000"/>
                </a:solidFill>
                <a:latin typeface="Rockwell" panose="02060603020205020403" pitchFamily="18" charset="0"/>
              </a:rPr>
              <a:t> – “</a:t>
            </a:r>
            <a:r>
              <a:rPr lang="en-US" sz="1800" dirty="0">
                <a:solidFill>
                  <a:srgbClr val="000000"/>
                </a:solidFill>
                <a:effectLst/>
                <a:latin typeface="Rockwell" panose="02060603020205020403" pitchFamily="18" charset="0"/>
                <a:ea typeface="Times New Roman" panose="02020603050405020304" pitchFamily="18" charset="0"/>
              </a:rPr>
              <a:t>but I say unto you, that every one that </a:t>
            </a:r>
            <a:r>
              <a:rPr lang="en-US" sz="1800" dirty="0" err="1">
                <a:solidFill>
                  <a:srgbClr val="000000"/>
                </a:solidFill>
                <a:effectLst/>
                <a:latin typeface="Rockwell" panose="02060603020205020403" pitchFamily="18" charset="0"/>
                <a:ea typeface="Times New Roman" panose="02020603050405020304" pitchFamily="18" charset="0"/>
              </a:rPr>
              <a:t>putteth</a:t>
            </a:r>
            <a:r>
              <a:rPr lang="en-US" sz="1800" dirty="0">
                <a:solidFill>
                  <a:srgbClr val="000000"/>
                </a:solidFill>
                <a:effectLst/>
                <a:latin typeface="Rockwell" panose="02060603020205020403" pitchFamily="18" charset="0"/>
                <a:ea typeface="Times New Roman" panose="02020603050405020304" pitchFamily="18" charset="0"/>
              </a:rPr>
              <a:t> away his wife, saving for the cause of fornication, </a:t>
            </a:r>
            <a:r>
              <a:rPr lang="en-US" sz="1800" dirty="0" err="1">
                <a:solidFill>
                  <a:srgbClr val="000000"/>
                </a:solidFill>
                <a:effectLst/>
                <a:latin typeface="Rockwell" panose="02060603020205020403" pitchFamily="18" charset="0"/>
                <a:ea typeface="Times New Roman" panose="02020603050405020304" pitchFamily="18" charset="0"/>
              </a:rPr>
              <a:t>maketh</a:t>
            </a:r>
            <a:r>
              <a:rPr lang="en-US" sz="1800" dirty="0">
                <a:solidFill>
                  <a:srgbClr val="000000"/>
                </a:solidFill>
                <a:effectLst/>
                <a:latin typeface="Rockwell" panose="02060603020205020403" pitchFamily="18" charset="0"/>
                <a:ea typeface="Times New Roman" panose="02020603050405020304" pitchFamily="18" charset="0"/>
              </a:rPr>
              <a:t> her an adulteress: and whosoever shall marry her when she is put away </a:t>
            </a:r>
            <a:r>
              <a:rPr lang="en-US" sz="1800" dirty="0" err="1">
                <a:solidFill>
                  <a:srgbClr val="000000"/>
                </a:solidFill>
                <a:effectLst/>
                <a:latin typeface="Rockwell" panose="02060603020205020403" pitchFamily="18" charset="0"/>
                <a:ea typeface="Times New Roman" panose="02020603050405020304" pitchFamily="18" charset="0"/>
              </a:rPr>
              <a:t>committeth</a:t>
            </a:r>
            <a:r>
              <a:rPr lang="en-US" sz="1800" dirty="0">
                <a:solidFill>
                  <a:srgbClr val="000000"/>
                </a:solidFill>
                <a:effectLst/>
                <a:latin typeface="Rockwell" panose="02060603020205020403" pitchFamily="18" charset="0"/>
                <a:ea typeface="Times New Roman" panose="02020603050405020304" pitchFamily="18" charset="0"/>
              </a:rPr>
              <a:t> adultery.</a:t>
            </a:r>
            <a:r>
              <a:rPr lang="en-US" dirty="0">
                <a:solidFill>
                  <a:srgbClr val="000000"/>
                </a:solidFill>
                <a:latin typeface="Rockwell" panose="02060603020205020403" pitchFamily="18" charset="0"/>
              </a:rPr>
              <a:t>”</a:t>
            </a:r>
          </a:p>
        </p:txBody>
      </p:sp>
      <p:sp>
        <p:nvSpPr>
          <p:cNvPr id="38" name="Arrow: Right 37">
            <a:extLst>
              <a:ext uri="{FF2B5EF4-FFF2-40B4-BE49-F238E27FC236}">
                <a16:creationId xmlns:a16="http://schemas.microsoft.com/office/drawing/2014/main" id="{679CFCB0-6815-4A06-A011-278BD8624FEA}"/>
              </a:ext>
            </a:extLst>
          </p:cNvPr>
          <p:cNvSpPr/>
          <p:nvPr/>
        </p:nvSpPr>
        <p:spPr>
          <a:xfrm>
            <a:off x="5001197" y="3045235"/>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1A3ED7BC-A754-4454-BA26-F5D7A6E32C60}"/>
              </a:ext>
            </a:extLst>
          </p:cNvPr>
          <p:cNvGrpSpPr/>
          <p:nvPr/>
        </p:nvGrpSpPr>
        <p:grpSpPr>
          <a:xfrm>
            <a:off x="3263612" y="2290480"/>
            <a:ext cx="1765348" cy="2053440"/>
            <a:chOff x="4386406" y="1901227"/>
            <a:chExt cx="1503138" cy="2252020"/>
          </a:xfrm>
        </p:grpSpPr>
        <p:sp>
          <p:nvSpPr>
            <p:cNvPr id="39" name="Rectangle: Rounded Corners 38">
              <a:extLst>
                <a:ext uri="{FF2B5EF4-FFF2-40B4-BE49-F238E27FC236}">
                  <a16:creationId xmlns:a16="http://schemas.microsoft.com/office/drawing/2014/main" id="{007C8C04-2EEB-4796-8D54-C70B3FBD1545}"/>
                </a:ext>
              </a:extLst>
            </p:cNvPr>
            <p:cNvSpPr/>
            <p:nvPr/>
          </p:nvSpPr>
          <p:spPr>
            <a:xfrm>
              <a:off x="4399986" y="1901227"/>
              <a:ext cx="1489558" cy="207391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4E0F2484-88F9-4168-8DDC-53AA41E16863}"/>
                </a:ext>
              </a:extLst>
            </p:cNvPr>
            <p:cNvSpPr txBox="1"/>
            <p:nvPr/>
          </p:nvSpPr>
          <p:spPr>
            <a:xfrm>
              <a:off x="4386406" y="1956480"/>
              <a:ext cx="1494084" cy="2196767"/>
            </a:xfrm>
            <a:prstGeom prst="rect">
              <a:avLst/>
            </a:prstGeom>
            <a:noFill/>
          </p:spPr>
          <p:txBody>
            <a:bodyPr wrap="square">
              <a:spAutoFit/>
            </a:bodyPr>
            <a:lstStyle/>
            <a:p>
              <a:pPr algn="ctr"/>
              <a:r>
                <a:rPr lang="en-US" dirty="0">
                  <a:solidFill>
                    <a:schemeClr val="bg1"/>
                  </a:solidFill>
                  <a:latin typeface="Rockwell" panose="02060603020205020403" pitchFamily="18" charset="0"/>
                </a:rPr>
                <a:t>MAN DIVORCES WIFE FOR REASON OTHER THAN FORNICATION</a:t>
              </a:r>
              <a:endParaRPr lang="en-US" dirty="0"/>
            </a:p>
          </p:txBody>
        </p:sp>
      </p:grpSp>
      <p:grpSp>
        <p:nvGrpSpPr>
          <p:cNvPr id="53" name="Group 52">
            <a:extLst>
              <a:ext uri="{FF2B5EF4-FFF2-40B4-BE49-F238E27FC236}">
                <a16:creationId xmlns:a16="http://schemas.microsoft.com/office/drawing/2014/main" id="{A35E2426-40AD-4408-A5FA-970C272DED1C}"/>
              </a:ext>
            </a:extLst>
          </p:cNvPr>
          <p:cNvGrpSpPr/>
          <p:nvPr/>
        </p:nvGrpSpPr>
        <p:grpSpPr>
          <a:xfrm>
            <a:off x="5157097" y="2768701"/>
            <a:ext cx="1551865" cy="808220"/>
            <a:chOff x="333469" y="3330166"/>
            <a:chExt cx="2214265" cy="544715"/>
          </a:xfrm>
          <a:solidFill>
            <a:srgbClr val="FF99FF"/>
          </a:solidFill>
        </p:grpSpPr>
        <p:sp>
          <p:nvSpPr>
            <p:cNvPr id="54" name="Rectangle: Rounded Corners 53">
              <a:extLst>
                <a:ext uri="{FF2B5EF4-FFF2-40B4-BE49-F238E27FC236}">
                  <a16:creationId xmlns:a16="http://schemas.microsoft.com/office/drawing/2014/main" id="{81EE2ADB-D683-469D-8281-B1E5E9EBA722}"/>
                </a:ext>
              </a:extLst>
            </p:cNvPr>
            <p:cNvSpPr/>
            <p:nvPr/>
          </p:nvSpPr>
          <p:spPr>
            <a:xfrm>
              <a:off x="333469" y="3330166"/>
              <a:ext cx="2214265" cy="544715"/>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5" name="TextBox 54">
              <a:extLst>
                <a:ext uri="{FF2B5EF4-FFF2-40B4-BE49-F238E27FC236}">
                  <a16:creationId xmlns:a16="http://schemas.microsoft.com/office/drawing/2014/main" id="{952EB85B-8C65-43F9-9A2F-2847FA0BA95B}"/>
                </a:ext>
              </a:extLst>
            </p:cNvPr>
            <p:cNvSpPr txBox="1"/>
            <p:nvPr/>
          </p:nvSpPr>
          <p:spPr>
            <a:xfrm>
              <a:off x="401097" y="3366382"/>
              <a:ext cx="2121682" cy="417662"/>
            </a:xfrm>
            <a:prstGeom prst="rect">
              <a:avLst/>
            </a:prstGeom>
            <a:grpFill/>
          </p:spPr>
          <p:txBody>
            <a:bodyPr wrap="square" rtlCol="0">
              <a:spAutoFit/>
            </a:bodyPr>
            <a:lstStyle/>
            <a:p>
              <a:pPr algn="ctr"/>
              <a:r>
                <a:rPr lang="en-US" dirty="0">
                  <a:solidFill>
                    <a:schemeClr val="bg1"/>
                  </a:solidFill>
                  <a:latin typeface="Rockwell" panose="02060603020205020403" pitchFamily="18" charset="0"/>
                </a:rPr>
                <a:t>WOMAN</a:t>
              </a:r>
            </a:p>
            <a:p>
              <a:pPr algn="ctr"/>
              <a:r>
                <a:rPr lang="en-US" dirty="0">
                  <a:solidFill>
                    <a:schemeClr val="bg1"/>
                  </a:solidFill>
                  <a:latin typeface="Rockwell" panose="02060603020205020403" pitchFamily="18" charset="0"/>
                </a:rPr>
                <a:t>REMARRIES</a:t>
              </a:r>
            </a:p>
          </p:txBody>
        </p:sp>
      </p:grpSp>
      <p:grpSp>
        <p:nvGrpSpPr>
          <p:cNvPr id="60" name="Group 59">
            <a:extLst>
              <a:ext uri="{FF2B5EF4-FFF2-40B4-BE49-F238E27FC236}">
                <a16:creationId xmlns:a16="http://schemas.microsoft.com/office/drawing/2014/main" id="{E1F7771D-5167-4944-94B6-9BB0D12DE4A3}"/>
              </a:ext>
            </a:extLst>
          </p:cNvPr>
          <p:cNvGrpSpPr/>
          <p:nvPr/>
        </p:nvGrpSpPr>
        <p:grpSpPr>
          <a:xfrm>
            <a:off x="6850380" y="2923640"/>
            <a:ext cx="1513761" cy="456511"/>
            <a:chOff x="3884" y="3330166"/>
            <a:chExt cx="2543851" cy="544715"/>
          </a:xfrm>
          <a:solidFill>
            <a:schemeClr val="accent2"/>
          </a:solidFill>
        </p:grpSpPr>
        <p:sp>
          <p:nvSpPr>
            <p:cNvPr id="61" name="Rectangle: Rounded Corners 60">
              <a:extLst>
                <a:ext uri="{FF2B5EF4-FFF2-40B4-BE49-F238E27FC236}">
                  <a16:creationId xmlns:a16="http://schemas.microsoft.com/office/drawing/2014/main" id="{72E902B2-D280-417F-B5D4-B41DA9B1C9A6}"/>
                </a:ext>
              </a:extLst>
            </p:cNvPr>
            <p:cNvSpPr/>
            <p:nvPr/>
          </p:nvSpPr>
          <p:spPr>
            <a:xfrm>
              <a:off x="3884" y="3330166"/>
              <a:ext cx="2543851" cy="544715"/>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62" name="TextBox 61">
              <a:extLst>
                <a:ext uri="{FF2B5EF4-FFF2-40B4-BE49-F238E27FC236}">
                  <a16:creationId xmlns:a16="http://schemas.microsoft.com/office/drawing/2014/main" id="{0F4E4286-E2B5-455E-B363-45EBBCA9E1F8}"/>
                </a:ext>
              </a:extLst>
            </p:cNvPr>
            <p:cNvSpPr txBox="1"/>
            <p:nvPr/>
          </p:nvSpPr>
          <p:spPr>
            <a:xfrm>
              <a:off x="3884" y="3366382"/>
              <a:ext cx="2503630" cy="400110"/>
            </a:xfrm>
            <a:prstGeom prst="rect">
              <a:avLst/>
            </a:prstGeom>
            <a:grpFill/>
          </p:spPr>
          <p:txBody>
            <a:bodyPr wrap="square" rtlCol="0">
              <a:spAutoFit/>
            </a:bodyPr>
            <a:lstStyle/>
            <a:p>
              <a:r>
                <a:rPr lang="en-US" sz="2000" dirty="0">
                  <a:solidFill>
                    <a:schemeClr val="bg1"/>
                  </a:solidFill>
                  <a:latin typeface="Rockwell" panose="02060603020205020403" pitchFamily="18" charset="0"/>
                </a:rPr>
                <a:t>ADULTERY</a:t>
              </a:r>
            </a:p>
          </p:txBody>
        </p:sp>
      </p:grpSp>
      <p:sp>
        <p:nvSpPr>
          <p:cNvPr id="63" name="Arrow: Right 62">
            <a:extLst>
              <a:ext uri="{FF2B5EF4-FFF2-40B4-BE49-F238E27FC236}">
                <a16:creationId xmlns:a16="http://schemas.microsoft.com/office/drawing/2014/main" id="{620E3E3F-8365-4D5C-A87D-292B97B5BA3A}"/>
              </a:ext>
            </a:extLst>
          </p:cNvPr>
          <p:cNvSpPr/>
          <p:nvPr/>
        </p:nvSpPr>
        <p:spPr>
          <a:xfrm>
            <a:off x="6705162" y="3047165"/>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a:extLst>
              <a:ext uri="{FF2B5EF4-FFF2-40B4-BE49-F238E27FC236}">
                <a16:creationId xmlns:a16="http://schemas.microsoft.com/office/drawing/2014/main" id="{F2D09A3F-348F-46CA-992A-A450B56FB3DB}"/>
              </a:ext>
            </a:extLst>
          </p:cNvPr>
          <p:cNvGrpSpPr/>
          <p:nvPr/>
        </p:nvGrpSpPr>
        <p:grpSpPr>
          <a:xfrm>
            <a:off x="5172377" y="3610023"/>
            <a:ext cx="1548160" cy="461724"/>
            <a:chOff x="325925" y="1195057"/>
            <a:chExt cx="1939097" cy="633741"/>
          </a:xfrm>
          <a:solidFill>
            <a:srgbClr val="00B0F0"/>
          </a:solidFill>
        </p:grpSpPr>
        <p:sp>
          <p:nvSpPr>
            <p:cNvPr id="66" name="Rectangle: Rounded Corners 65">
              <a:extLst>
                <a:ext uri="{FF2B5EF4-FFF2-40B4-BE49-F238E27FC236}">
                  <a16:creationId xmlns:a16="http://schemas.microsoft.com/office/drawing/2014/main" id="{5CC1F202-D97B-4D12-8EFA-2FA5FFD39383}"/>
                </a:ext>
              </a:extLst>
            </p:cNvPr>
            <p:cNvSpPr/>
            <p:nvPr/>
          </p:nvSpPr>
          <p:spPr>
            <a:xfrm>
              <a:off x="325925" y="1195057"/>
              <a:ext cx="1939097" cy="63374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F7B97000-F8D7-44FD-8B93-7360AC899673}"/>
                </a:ext>
              </a:extLst>
            </p:cNvPr>
            <p:cNvSpPr txBox="1"/>
            <p:nvPr/>
          </p:nvSpPr>
          <p:spPr>
            <a:xfrm>
              <a:off x="843370" y="1256405"/>
              <a:ext cx="986728" cy="506928"/>
            </a:xfrm>
            <a:prstGeom prst="rect">
              <a:avLst/>
            </a:prstGeom>
            <a:grpFill/>
          </p:spPr>
          <p:txBody>
            <a:bodyPr wrap="square" rtlCol="0">
              <a:spAutoFit/>
            </a:bodyPr>
            <a:lstStyle/>
            <a:p>
              <a:r>
                <a:rPr lang="en-US" dirty="0">
                  <a:solidFill>
                    <a:schemeClr val="bg1"/>
                  </a:solidFill>
                  <a:latin typeface="Rockwell" panose="02060603020205020403" pitchFamily="18" charset="0"/>
                </a:rPr>
                <a:t>MAN</a:t>
              </a:r>
            </a:p>
          </p:txBody>
        </p:sp>
      </p:grpSp>
      <p:grpSp>
        <p:nvGrpSpPr>
          <p:cNvPr id="71" name="Group 70">
            <a:extLst>
              <a:ext uri="{FF2B5EF4-FFF2-40B4-BE49-F238E27FC236}">
                <a16:creationId xmlns:a16="http://schemas.microsoft.com/office/drawing/2014/main" id="{67BDD4AB-7514-4B57-958F-BFA0879EEBB7}"/>
              </a:ext>
            </a:extLst>
          </p:cNvPr>
          <p:cNvGrpSpPr/>
          <p:nvPr/>
        </p:nvGrpSpPr>
        <p:grpSpPr>
          <a:xfrm>
            <a:off x="6863883" y="3585326"/>
            <a:ext cx="1513761" cy="456511"/>
            <a:chOff x="3884" y="3330166"/>
            <a:chExt cx="2543851" cy="544715"/>
          </a:xfrm>
          <a:solidFill>
            <a:schemeClr val="accent2"/>
          </a:solidFill>
        </p:grpSpPr>
        <p:sp>
          <p:nvSpPr>
            <p:cNvPr id="72" name="Rectangle: Rounded Corners 71">
              <a:extLst>
                <a:ext uri="{FF2B5EF4-FFF2-40B4-BE49-F238E27FC236}">
                  <a16:creationId xmlns:a16="http://schemas.microsoft.com/office/drawing/2014/main" id="{A7962E73-B68B-4E5D-8D91-133FD37ED507}"/>
                </a:ext>
              </a:extLst>
            </p:cNvPr>
            <p:cNvSpPr/>
            <p:nvPr/>
          </p:nvSpPr>
          <p:spPr>
            <a:xfrm>
              <a:off x="3884" y="3330166"/>
              <a:ext cx="2543851" cy="544715"/>
            </a:xfrm>
            <a:prstGeom prst="roundRect">
              <a:avLst/>
            </a:prstGeom>
            <a:grp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3" name="TextBox 72">
              <a:extLst>
                <a:ext uri="{FF2B5EF4-FFF2-40B4-BE49-F238E27FC236}">
                  <a16:creationId xmlns:a16="http://schemas.microsoft.com/office/drawing/2014/main" id="{4A1E61FF-AC18-4F92-BE8D-42A5F2CCDAEC}"/>
                </a:ext>
              </a:extLst>
            </p:cNvPr>
            <p:cNvSpPr txBox="1"/>
            <p:nvPr/>
          </p:nvSpPr>
          <p:spPr>
            <a:xfrm>
              <a:off x="3884" y="3366382"/>
              <a:ext cx="2503630" cy="400110"/>
            </a:xfrm>
            <a:prstGeom prst="rect">
              <a:avLst/>
            </a:prstGeom>
            <a:grpFill/>
          </p:spPr>
          <p:txBody>
            <a:bodyPr wrap="square" rtlCol="0">
              <a:spAutoFit/>
            </a:bodyPr>
            <a:lstStyle/>
            <a:p>
              <a:r>
                <a:rPr lang="en-US" sz="2000" dirty="0">
                  <a:solidFill>
                    <a:schemeClr val="bg1"/>
                  </a:solidFill>
                  <a:latin typeface="Rockwell" panose="02060603020205020403" pitchFamily="18" charset="0"/>
                </a:rPr>
                <a:t>ADULTERY</a:t>
              </a:r>
            </a:p>
          </p:txBody>
        </p:sp>
      </p:grpSp>
      <p:sp>
        <p:nvSpPr>
          <p:cNvPr id="74" name="Arrow: Right 73">
            <a:extLst>
              <a:ext uri="{FF2B5EF4-FFF2-40B4-BE49-F238E27FC236}">
                <a16:creationId xmlns:a16="http://schemas.microsoft.com/office/drawing/2014/main" id="{10E5D960-FD45-45F3-95D0-3D77B5F95CA8}"/>
              </a:ext>
            </a:extLst>
          </p:cNvPr>
          <p:cNvSpPr/>
          <p:nvPr/>
        </p:nvSpPr>
        <p:spPr>
          <a:xfrm>
            <a:off x="6718665" y="3708851"/>
            <a:ext cx="153909" cy="24253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2693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5195</TotalTime>
  <Words>1522</Words>
  <Application>Microsoft Office PowerPoint</Application>
  <PresentationFormat>On-screen Show (4:3)</PresentationFormat>
  <Paragraphs>151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Copperplate Gothic Bold</vt:lpstr>
      <vt:lpstr>Rockwell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 H</dc:creator>
  <cp:lastModifiedBy>R H</cp:lastModifiedBy>
  <cp:revision>76</cp:revision>
  <dcterms:created xsi:type="dcterms:W3CDTF">2022-02-20T02:40:32Z</dcterms:created>
  <dcterms:modified xsi:type="dcterms:W3CDTF">2022-05-07T17:01:38Z</dcterms:modified>
</cp:coreProperties>
</file>