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56" r:id="rId4"/>
    <p:sldId id="260" r:id="rId5"/>
    <p:sldId id="257" r:id="rId6"/>
    <p:sldId id="264" r:id="rId7"/>
    <p:sldId id="285" r:id="rId8"/>
    <p:sldId id="261" r:id="rId9"/>
    <p:sldId id="265" r:id="rId10"/>
    <p:sldId id="266" r:id="rId11"/>
    <p:sldId id="267" r:id="rId12"/>
    <p:sldId id="268" r:id="rId13"/>
    <p:sldId id="283" r:id="rId14"/>
    <p:sldId id="262" r:id="rId15"/>
    <p:sldId id="269" r:id="rId16"/>
    <p:sldId id="284" r:id="rId17"/>
    <p:sldId id="270" r:id="rId18"/>
    <p:sldId id="271" r:id="rId19"/>
    <p:sldId id="272" r:id="rId20"/>
    <p:sldId id="263" r:id="rId21"/>
    <p:sldId id="273" r:id="rId22"/>
    <p:sldId id="274" r:id="rId23"/>
    <p:sldId id="27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77"/>
    <p:restoredTop sz="96197"/>
  </p:normalViewPr>
  <p:slideViewPr>
    <p:cSldViewPr snapToGrid="0" snapToObjects="1">
      <p:cViewPr varScale="1">
        <p:scale>
          <a:sx n="59" d="100"/>
          <a:sy n="59" d="100"/>
        </p:scale>
        <p:origin x="200" y="1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A2C3-8BB5-05D5-1E40-CC82C68393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2A875-4B96-3441-FD3C-CDEBC60C7D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D1FF75-4712-D0C5-0315-2E04F0BDCFC5}"/>
              </a:ext>
            </a:extLst>
          </p:cNvPr>
          <p:cNvSpPr>
            <a:spLocks noGrp="1"/>
          </p:cNvSpPr>
          <p:nvPr>
            <p:ph type="dt" sz="half" idx="10"/>
          </p:nvPr>
        </p:nvSpPr>
        <p:spPr/>
        <p:txBody>
          <a:bodyPr/>
          <a:lstStyle/>
          <a:p>
            <a:fld id="{7852B141-D1AF-0845-A371-DE4B22416AB2}" type="datetimeFigureOut">
              <a:rPr lang="en-US" smtClean="0"/>
              <a:t>6/25/22</a:t>
            </a:fld>
            <a:endParaRPr lang="en-US"/>
          </a:p>
        </p:txBody>
      </p:sp>
      <p:sp>
        <p:nvSpPr>
          <p:cNvPr id="5" name="Footer Placeholder 4">
            <a:extLst>
              <a:ext uri="{FF2B5EF4-FFF2-40B4-BE49-F238E27FC236}">
                <a16:creationId xmlns:a16="http://schemas.microsoft.com/office/drawing/2014/main" id="{26AE6AC3-37B8-3BE5-109F-2D704D169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65BF6-F5D2-BC84-4143-AAA9A1831745}"/>
              </a:ext>
            </a:extLst>
          </p:cNvPr>
          <p:cNvSpPr>
            <a:spLocks noGrp="1"/>
          </p:cNvSpPr>
          <p:nvPr>
            <p:ph type="sldNum" sz="quarter" idx="12"/>
          </p:nvPr>
        </p:nvSpPr>
        <p:spPr/>
        <p:txBody>
          <a:bodyPr/>
          <a:lstStyle/>
          <a:p>
            <a:fld id="{D624AC5C-F4B0-A64E-9FE9-EB7BAB988D8B}" type="slidenum">
              <a:rPr lang="en-US" smtClean="0"/>
              <a:t>‹#›</a:t>
            </a:fld>
            <a:endParaRPr lang="en-US"/>
          </a:p>
        </p:txBody>
      </p:sp>
    </p:spTree>
    <p:extLst>
      <p:ext uri="{BB962C8B-B14F-4D97-AF65-F5344CB8AC3E}">
        <p14:creationId xmlns:p14="http://schemas.microsoft.com/office/powerpoint/2010/main" val="31155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DD78-71A9-6B36-92FE-DFD5FE27CC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DCD338-E7DE-66DC-919D-B674F5319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F5E8D-426A-AE9F-2110-31041AA7CD14}"/>
              </a:ext>
            </a:extLst>
          </p:cNvPr>
          <p:cNvSpPr>
            <a:spLocks noGrp="1"/>
          </p:cNvSpPr>
          <p:nvPr>
            <p:ph type="dt" sz="half" idx="10"/>
          </p:nvPr>
        </p:nvSpPr>
        <p:spPr/>
        <p:txBody>
          <a:bodyPr/>
          <a:lstStyle/>
          <a:p>
            <a:fld id="{7852B141-D1AF-0845-A371-DE4B22416AB2}" type="datetimeFigureOut">
              <a:rPr lang="en-US" smtClean="0"/>
              <a:t>6/25/22</a:t>
            </a:fld>
            <a:endParaRPr lang="en-US"/>
          </a:p>
        </p:txBody>
      </p:sp>
      <p:sp>
        <p:nvSpPr>
          <p:cNvPr id="5" name="Footer Placeholder 4">
            <a:extLst>
              <a:ext uri="{FF2B5EF4-FFF2-40B4-BE49-F238E27FC236}">
                <a16:creationId xmlns:a16="http://schemas.microsoft.com/office/drawing/2014/main" id="{58055CFA-6AEF-9896-EF46-1A8C71D28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A8605-E38E-54F3-053A-D935AC5E3DC6}"/>
              </a:ext>
            </a:extLst>
          </p:cNvPr>
          <p:cNvSpPr>
            <a:spLocks noGrp="1"/>
          </p:cNvSpPr>
          <p:nvPr>
            <p:ph type="sldNum" sz="quarter" idx="12"/>
          </p:nvPr>
        </p:nvSpPr>
        <p:spPr/>
        <p:txBody>
          <a:bodyPr/>
          <a:lstStyle/>
          <a:p>
            <a:fld id="{D624AC5C-F4B0-A64E-9FE9-EB7BAB988D8B}" type="slidenum">
              <a:rPr lang="en-US" smtClean="0"/>
              <a:t>‹#›</a:t>
            </a:fld>
            <a:endParaRPr lang="en-US"/>
          </a:p>
        </p:txBody>
      </p:sp>
    </p:spTree>
    <p:extLst>
      <p:ext uri="{BB962C8B-B14F-4D97-AF65-F5344CB8AC3E}">
        <p14:creationId xmlns:p14="http://schemas.microsoft.com/office/powerpoint/2010/main" val="255348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0165D9-2855-9790-694E-71A818D8BD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6D3C86-3E74-E2A3-1C22-6E0010605E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42700-0C3D-2D80-A728-A7C0F7A18ED3}"/>
              </a:ext>
            </a:extLst>
          </p:cNvPr>
          <p:cNvSpPr>
            <a:spLocks noGrp="1"/>
          </p:cNvSpPr>
          <p:nvPr>
            <p:ph type="dt" sz="half" idx="10"/>
          </p:nvPr>
        </p:nvSpPr>
        <p:spPr/>
        <p:txBody>
          <a:bodyPr/>
          <a:lstStyle/>
          <a:p>
            <a:fld id="{7852B141-D1AF-0845-A371-DE4B22416AB2}" type="datetimeFigureOut">
              <a:rPr lang="en-US" smtClean="0"/>
              <a:t>6/25/22</a:t>
            </a:fld>
            <a:endParaRPr lang="en-US"/>
          </a:p>
        </p:txBody>
      </p:sp>
      <p:sp>
        <p:nvSpPr>
          <p:cNvPr id="5" name="Footer Placeholder 4">
            <a:extLst>
              <a:ext uri="{FF2B5EF4-FFF2-40B4-BE49-F238E27FC236}">
                <a16:creationId xmlns:a16="http://schemas.microsoft.com/office/drawing/2014/main" id="{5E38355D-D256-38B4-27D1-AE67A088C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596BB-38C6-8F60-DD9B-D2DCCB6C7562}"/>
              </a:ext>
            </a:extLst>
          </p:cNvPr>
          <p:cNvSpPr>
            <a:spLocks noGrp="1"/>
          </p:cNvSpPr>
          <p:nvPr>
            <p:ph type="sldNum" sz="quarter" idx="12"/>
          </p:nvPr>
        </p:nvSpPr>
        <p:spPr/>
        <p:txBody>
          <a:bodyPr/>
          <a:lstStyle/>
          <a:p>
            <a:fld id="{D624AC5C-F4B0-A64E-9FE9-EB7BAB988D8B}" type="slidenum">
              <a:rPr lang="en-US" smtClean="0"/>
              <a:t>‹#›</a:t>
            </a:fld>
            <a:endParaRPr lang="en-US"/>
          </a:p>
        </p:txBody>
      </p:sp>
    </p:spTree>
    <p:extLst>
      <p:ext uri="{BB962C8B-B14F-4D97-AF65-F5344CB8AC3E}">
        <p14:creationId xmlns:p14="http://schemas.microsoft.com/office/powerpoint/2010/main" val="318685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29E3-3879-0FEB-331A-4E4C5B327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EC679-A6C5-9783-59BC-3D776FD7E7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466BE-BC02-99C8-15AE-C755BDC418CE}"/>
              </a:ext>
            </a:extLst>
          </p:cNvPr>
          <p:cNvSpPr>
            <a:spLocks noGrp="1"/>
          </p:cNvSpPr>
          <p:nvPr>
            <p:ph type="dt" sz="half" idx="10"/>
          </p:nvPr>
        </p:nvSpPr>
        <p:spPr/>
        <p:txBody>
          <a:bodyPr/>
          <a:lstStyle/>
          <a:p>
            <a:fld id="{7852B141-D1AF-0845-A371-DE4B22416AB2}" type="datetimeFigureOut">
              <a:rPr lang="en-US" smtClean="0"/>
              <a:t>6/25/22</a:t>
            </a:fld>
            <a:endParaRPr lang="en-US"/>
          </a:p>
        </p:txBody>
      </p:sp>
      <p:sp>
        <p:nvSpPr>
          <p:cNvPr id="5" name="Footer Placeholder 4">
            <a:extLst>
              <a:ext uri="{FF2B5EF4-FFF2-40B4-BE49-F238E27FC236}">
                <a16:creationId xmlns:a16="http://schemas.microsoft.com/office/drawing/2014/main" id="{7E284618-75E0-4525-96F0-1B47FD251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2A9AD-54C4-455D-C35B-F49928038544}"/>
              </a:ext>
            </a:extLst>
          </p:cNvPr>
          <p:cNvSpPr>
            <a:spLocks noGrp="1"/>
          </p:cNvSpPr>
          <p:nvPr>
            <p:ph type="sldNum" sz="quarter" idx="12"/>
          </p:nvPr>
        </p:nvSpPr>
        <p:spPr/>
        <p:txBody>
          <a:bodyPr/>
          <a:lstStyle/>
          <a:p>
            <a:fld id="{D624AC5C-F4B0-A64E-9FE9-EB7BAB988D8B}" type="slidenum">
              <a:rPr lang="en-US" smtClean="0"/>
              <a:t>‹#›</a:t>
            </a:fld>
            <a:endParaRPr lang="en-US"/>
          </a:p>
        </p:txBody>
      </p:sp>
    </p:spTree>
    <p:extLst>
      <p:ext uri="{BB962C8B-B14F-4D97-AF65-F5344CB8AC3E}">
        <p14:creationId xmlns:p14="http://schemas.microsoft.com/office/powerpoint/2010/main" val="206239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4A92-7CF0-10E2-58E4-E8D6E2699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DB9BCB-C7CB-4E1D-FF8D-677CA7BD0D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5B6CF-BACF-8DA7-98DC-CC145DF99371}"/>
              </a:ext>
            </a:extLst>
          </p:cNvPr>
          <p:cNvSpPr>
            <a:spLocks noGrp="1"/>
          </p:cNvSpPr>
          <p:nvPr>
            <p:ph type="dt" sz="half" idx="10"/>
          </p:nvPr>
        </p:nvSpPr>
        <p:spPr/>
        <p:txBody>
          <a:bodyPr/>
          <a:lstStyle/>
          <a:p>
            <a:fld id="{7852B141-D1AF-0845-A371-DE4B22416AB2}" type="datetimeFigureOut">
              <a:rPr lang="en-US" smtClean="0"/>
              <a:t>6/25/22</a:t>
            </a:fld>
            <a:endParaRPr lang="en-US"/>
          </a:p>
        </p:txBody>
      </p:sp>
      <p:sp>
        <p:nvSpPr>
          <p:cNvPr id="5" name="Footer Placeholder 4">
            <a:extLst>
              <a:ext uri="{FF2B5EF4-FFF2-40B4-BE49-F238E27FC236}">
                <a16:creationId xmlns:a16="http://schemas.microsoft.com/office/drawing/2014/main" id="{F7DD3D05-5252-A406-B95C-C0326584A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EF29F-6482-2C29-5035-AA8E49206CF9}"/>
              </a:ext>
            </a:extLst>
          </p:cNvPr>
          <p:cNvSpPr>
            <a:spLocks noGrp="1"/>
          </p:cNvSpPr>
          <p:nvPr>
            <p:ph type="sldNum" sz="quarter" idx="12"/>
          </p:nvPr>
        </p:nvSpPr>
        <p:spPr/>
        <p:txBody>
          <a:bodyPr/>
          <a:lstStyle/>
          <a:p>
            <a:fld id="{D624AC5C-F4B0-A64E-9FE9-EB7BAB988D8B}" type="slidenum">
              <a:rPr lang="en-US" smtClean="0"/>
              <a:t>‹#›</a:t>
            </a:fld>
            <a:endParaRPr lang="en-US"/>
          </a:p>
        </p:txBody>
      </p:sp>
    </p:spTree>
    <p:extLst>
      <p:ext uri="{BB962C8B-B14F-4D97-AF65-F5344CB8AC3E}">
        <p14:creationId xmlns:p14="http://schemas.microsoft.com/office/powerpoint/2010/main" val="295109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360B-756C-05FC-96EA-19552C2A0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6E40B3-F5FE-48BE-6329-9AA8869CF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8AFBBD-65A4-BFB6-5968-06E4F740D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290FBC-9F9B-4D4A-FA15-C7FEA614CE2E}"/>
              </a:ext>
            </a:extLst>
          </p:cNvPr>
          <p:cNvSpPr>
            <a:spLocks noGrp="1"/>
          </p:cNvSpPr>
          <p:nvPr>
            <p:ph type="dt" sz="half" idx="10"/>
          </p:nvPr>
        </p:nvSpPr>
        <p:spPr/>
        <p:txBody>
          <a:bodyPr/>
          <a:lstStyle/>
          <a:p>
            <a:fld id="{7852B141-D1AF-0845-A371-DE4B22416AB2}" type="datetimeFigureOut">
              <a:rPr lang="en-US" smtClean="0"/>
              <a:t>6/25/22</a:t>
            </a:fld>
            <a:endParaRPr lang="en-US"/>
          </a:p>
        </p:txBody>
      </p:sp>
      <p:sp>
        <p:nvSpPr>
          <p:cNvPr id="6" name="Footer Placeholder 5">
            <a:extLst>
              <a:ext uri="{FF2B5EF4-FFF2-40B4-BE49-F238E27FC236}">
                <a16:creationId xmlns:a16="http://schemas.microsoft.com/office/drawing/2014/main" id="{144A364D-0BCC-90AE-2DAC-A036386E8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8B663-B6BC-85CF-B14E-E31F45ECF41C}"/>
              </a:ext>
            </a:extLst>
          </p:cNvPr>
          <p:cNvSpPr>
            <a:spLocks noGrp="1"/>
          </p:cNvSpPr>
          <p:nvPr>
            <p:ph type="sldNum" sz="quarter" idx="12"/>
          </p:nvPr>
        </p:nvSpPr>
        <p:spPr/>
        <p:txBody>
          <a:bodyPr/>
          <a:lstStyle/>
          <a:p>
            <a:fld id="{D624AC5C-F4B0-A64E-9FE9-EB7BAB988D8B}" type="slidenum">
              <a:rPr lang="en-US" smtClean="0"/>
              <a:t>‹#›</a:t>
            </a:fld>
            <a:endParaRPr lang="en-US"/>
          </a:p>
        </p:txBody>
      </p:sp>
    </p:spTree>
    <p:extLst>
      <p:ext uri="{BB962C8B-B14F-4D97-AF65-F5344CB8AC3E}">
        <p14:creationId xmlns:p14="http://schemas.microsoft.com/office/powerpoint/2010/main" val="385479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BC49-D144-DC0E-A5F4-2F86DE727C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15EA47-92CE-AEB7-EBBF-023605DA5B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34B6B4-F87E-50A4-B393-D8AE6BA3AD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CD8AF8-07F2-7139-6B35-C0A86F4B4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35375-70FB-1213-2809-D062AE4F8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88263-154B-808C-3825-B7E0BBF6F500}"/>
              </a:ext>
            </a:extLst>
          </p:cNvPr>
          <p:cNvSpPr>
            <a:spLocks noGrp="1"/>
          </p:cNvSpPr>
          <p:nvPr>
            <p:ph type="dt" sz="half" idx="10"/>
          </p:nvPr>
        </p:nvSpPr>
        <p:spPr/>
        <p:txBody>
          <a:bodyPr/>
          <a:lstStyle/>
          <a:p>
            <a:fld id="{7852B141-D1AF-0845-A371-DE4B22416AB2}" type="datetimeFigureOut">
              <a:rPr lang="en-US" smtClean="0"/>
              <a:t>6/25/22</a:t>
            </a:fld>
            <a:endParaRPr lang="en-US"/>
          </a:p>
        </p:txBody>
      </p:sp>
      <p:sp>
        <p:nvSpPr>
          <p:cNvPr id="8" name="Footer Placeholder 7">
            <a:extLst>
              <a:ext uri="{FF2B5EF4-FFF2-40B4-BE49-F238E27FC236}">
                <a16:creationId xmlns:a16="http://schemas.microsoft.com/office/drawing/2014/main" id="{E109AC86-04BB-E70F-195C-DB15B88D5F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10556A-5FA2-0BB1-BE20-D76DD7E1726F}"/>
              </a:ext>
            </a:extLst>
          </p:cNvPr>
          <p:cNvSpPr>
            <a:spLocks noGrp="1"/>
          </p:cNvSpPr>
          <p:nvPr>
            <p:ph type="sldNum" sz="quarter" idx="12"/>
          </p:nvPr>
        </p:nvSpPr>
        <p:spPr/>
        <p:txBody>
          <a:bodyPr/>
          <a:lstStyle/>
          <a:p>
            <a:fld id="{D624AC5C-F4B0-A64E-9FE9-EB7BAB988D8B}" type="slidenum">
              <a:rPr lang="en-US" smtClean="0"/>
              <a:t>‹#›</a:t>
            </a:fld>
            <a:endParaRPr lang="en-US"/>
          </a:p>
        </p:txBody>
      </p:sp>
    </p:spTree>
    <p:extLst>
      <p:ext uri="{BB962C8B-B14F-4D97-AF65-F5344CB8AC3E}">
        <p14:creationId xmlns:p14="http://schemas.microsoft.com/office/powerpoint/2010/main" val="336901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2F0-37AC-4CA9-2DC5-52B81FEAFB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B73F12-D030-3EB9-2535-FDB4E4E9E677}"/>
              </a:ext>
            </a:extLst>
          </p:cNvPr>
          <p:cNvSpPr>
            <a:spLocks noGrp="1"/>
          </p:cNvSpPr>
          <p:nvPr>
            <p:ph type="dt" sz="half" idx="10"/>
          </p:nvPr>
        </p:nvSpPr>
        <p:spPr/>
        <p:txBody>
          <a:bodyPr/>
          <a:lstStyle/>
          <a:p>
            <a:fld id="{7852B141-D1AF-0845-A371-DE4B22416AB2}" type="datetimeFigureOut">
              <a:rPr lang="en-US" smtClean="0"/>
              <a:t>6/25/22</a:t>
            </a:fld>
            <a:endParaRPr lang="en-US"/>
          </a:p>
        </p:txBody>
      </p:sp>
      <p:sp>
        <p:nvSpPr>
          <p:cNvPr id="4" name="Footer Placeholder 3">
            <a:extLst>
              <a:ext uri="{FF2B5EF4-FFF2-40B4-BE49-F238E27FC236}">
                <a16:creationId xmlns:a16="http://schemas.microsoft.com/office/drawing/2014/main" id="{051F8D14-C9DB-0645-843F-06B951A593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4710E1-F78E-91E3-7292-49CB0634571A}"/>
              </a:ext>
            </a:extLst>
          </p:cNvPr>
          <p:cNvSpPr>
            <a:spLocks noGrp="1"/>
          </p:cNvSpPr>
          <p:nvPr>
            <p:ph type="sldNum" sz="quarter" idx="12"/>
          </p:nvPr>
        </p:nvSpPr>
        <p:spPr/>
        <p:txBody>
          <a:bodyPr/>
          <a:lstStyle/>
          <a:p>
            <a:fld id="{D624AC5C-F4B0-A64E-9FE9-EB7BAB988D8B}" type="slidenum">
              <a:rPr lang="en-US" smtClean="0"/>
              <a:t>‹#›</a:t>
            </a:fld>
            <a:endParaRPr lang="en-US"/>
          </a:p>
        </p:txBody>
      </p:sp>
    </p:spTree>
    <p:extLst>
      <p:ext uri="{BB962C8B-B14F-4D97-AF65-F5344CB8AC3E}">
        <p14:creationId xmlns:p14="http://schemas.microsoft.com/office/powerpoint/2010/main" val="420215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7F338-2951-6E2C-CFD1-08A8081834E6}"/>
              </a:ext>
            </a:extLst>
          </p:cNvPr>
          <p:cNvSpPr>
            <a:spLocks noGrp="1"/>
          </p:cNvSpPr>
          <p:nvPr>
            <p:ph type="dt" sz="half" idx="10"/>
          </p:nvPr>
        </p:nvSpPr>
        <p:spPr/>
        <p:txBody>
          <a:bodyPr/>
          <a:lstStyle/>
          <a:p>
            <a:fld id="{7852B141-D1AF-0845-A371-DE4B22416AB2}" type="datetimeFigureOut">
              <a:rPr lang="en-US" smtClean="0"/>
              <a:t>6/25/22</a:t>
            </a:fld>
            <a:endParaRPr lang="en-US"/>
          </a:p>
        </p:txBody>
      </p:sp>
      <p:sp>
        <p:nvSpPr>
          <p:cNvPr id="3" name="Footer Placeholder 2">
            <a:extLst>
              <a:ext uri="{FF2B5EF4-FFF2-40B4-BE49-F238E27FC236}">
                <a16:creationId xmlns:a16="http://schemas.microsoft.com/office/drawing/2014/main" id="{442DB605-6780-4506-E06F-447B8A2972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4A7E0B-1AD3-39D9-D62B-B2F07DE8F992}"/>
              </a:ext>
            </a:extLst>
          </p:cNvPr>
          <p:cNvSpPr>
            <a:spLocks noGrp="1"/>
          </p:cNvSpPr>
          <p:nvPr>
            <p:ph type="sldNum" sz="quarter" idx="12"/>
          </p:nvPr>
        </p:nvSpPr>
        <p:spPr/>
        <p:txBody>
          <a:bodyPr/>
          <a:lstStyle/>
          <a:p>
            <a:fld id="{D624AC5C-F4B0-A64E-9FE9-EB7BAB988D8B}" type="slidenum">
              <a:rPr lang="en-US" smtClean="0"/>
              <a:t>‹#›</a:t>
            </a:fld>
            <a:endParaRPr lang="en-US"/>
          </a:p>
        </p:txBody>
      </p:sp>
    </p:spTree>
    <p:extLst>
      <p:ext uri="{BB962C8B-B14F-4D97-AF65-F5344CB8AC3E}">
        <p14:creationId xmlns:p14="http://schemas.microsoft.com/office/powerpoint/2010/main" val="235593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9196-B839-516C-E69E-C95590B93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1D67AA-542C-F09B-FF41-9EC87AEC0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936B8B-2374-F76A-3259-B887A3F17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281C7-B1B3-4A4D-45D7-FBD3849B9FBE}"/>
              </a:ext>
            </a:extLst>
          </p:cNvPr>
          <p:cNvSpPr>
            <a:spLocks noGrp="1"/>
          </p:cNvSpPr>
          <p:nvPr>
            <p:ph type="dt" sz="half" idx="10"/>
          </p:nvPr>
        </p:nvSpPr>
        <p:spPr/>
        <p:txBody>
          <a:bodyPr/>
          <a:lstStyle/>
          <a:p>
            <a:fld id="{7852B141-D1AF-0845-A371-DE4B22416AB2}" type="datetimeFigureOut">
              <a:rPr lang="en-US" smtClean="0"/>
              <a:t>6/25/22</a:t>
            </a:fld>
            <a:endParaRPr lang="en-US"/>
          </a:p>
        </p:txBody>
      </p:sp>
      <p:sp>
        <p:nvSpPr>
          <p:cNvPr id="6" name="Footer Placeholder 5">
            <a:extLst>
              <a:ext uri="{FF2B5EF4-FFF2-40B4-BE49-F238E27FC236}">
                <a16:creationId xmlns:a16="http://schemas.microsoft.com/office/drawing/2014/main" id="{EFB55D3A-67AB-53C3-EA2B-FD29F100C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1B13C2-79DA-C207-D821-130AA25339E6}"/>
              </a:ext>
            </a:extLst>
          </p:cNvPr>
          <p:cNvSpPr>
            <a:spLocks noGrp="1"/>
          </p:cNvSpPr>
          <p:nvPr>
            <p:ph type="sldNum" sz="quarter" idx="12"/>
          </p:nvPr>
        </p:nvSpPr>
        <p:spPr/>
        <p:txBody>
          <a:bodyPr/>
          <a:lstStyle/>
          <a:p>
            <a:fld id="{D624AC5C-F4B0-A64E-9FE9-EB7BAB988D8B}" type="slidenum">
              <a:rPr lang="en-US" smtClean="0"/>
              <a:t>‹#›</a:t>
            </a:fld>
            <a:endParaRPr lang="en-US"/>
          </a:p>
        </p:txBody>
      </p:sp>
    </p:spTree>
    <p:extLst>
      <p:ext uri="{BB962C8B-B14F-4D97-AF65-F5344CB8AC3E}">
        <p14:creationId xmlns:p14="http://schemas.microsoft.com/office/powerpoint/2010/main" val="40774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280C-E4A9-45C9-959D-CCB0B39F6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9DFBDE-F22F-B237-FC5B-429C72A34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46F59C-C9FE-078E-0D71-9D0DC2B07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F1B81-5286-6A59-E149-96D3F3F185AC}"/>
              </a:ext>
            </a:extLst>
          </p:cNvPr>
          <p:cNvSpPr>
            <a:spLocks noGrp="1"/>
          </p:cNvSpPr>
          <p:nvPr>
            <p:ph type="dt" sz="half" idx="10"/>
          </p:nvPr>
        </p:nvSpPr>
        <p:spPr/>
        <p:txBody>
          <a:bodyPr/>
          <a:lstStyle/>
          <a:p>
            <a:fld id="{7852B141-D1AF-0845-A371-DE4B22416AB2}" type="datetimeFigureOut">
              <a:rPr lang="en-US" smtClean="0"/>
              <a:t>6/25/22</a:t>
            </a:fld>
            <a:endParaRPr lang="en-US"/>
          </a:p>
        </p:txBody>
      </p:sp>
      <p:sp>
        <p:nvSpPr>
          <p:cNvPr id="6" name="Footer Placeholder 5">
            <a:extLst>
              <a:ext uri="{FF2B5EF4-FFF2-40B4-BE49-F238E27FC236}">
                <a16:creationId xmlns:a16="http://schemas.microsoft.com/office/drawing/2014/main" id="{BD9ACE94-153E-8877-C0D0-37FBE990F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F54F2-56D9-03E6-1857-6C438995C3E4}"/>
              </a:ext>
            </a:extLst>
          </p:cNvPr>
          <p:cNvSpPr>
            <a:spLocks noGrp="1"/>
          </p:cNvSpPr>
          <p:nvPr>
            <p:ph type="sldNum" sz="quarter" idx="12"/>
          </p:nvPr>
        </p:nvSpPr>
        <p:spPr/>
        <p:txBody>
          <a:bodyPr/>
          <a:lstStyle/>
          <a:p>
            <a:fld id="{D624AC5C-F4B0-A64E-9FE9-EB7BAB988D8B}" type="slidenum">
              <a:rPr lang="en-US" smtClean="0"/>
              <a:t>‹#›</a:t>
            </a:fld>
            <a:endParaRPr lang="en-US"/>
          </a:p>
        </p:txBody>
      </p:sp>
    </p:spTree>
    <p:extLst>
      <p:ext uri="{BB962C8B-B14F-4D97-AF65-F5344CB8AC3E}">
        <p14:creationId xmlns:p14="http://schemas.microsoft.com/office/powerpoint/2010/main" val="2354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962FF-CA15-F8A7-0A34-715CD8230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62FD11-70CA-E6A2-D559-A67154AB27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CCFCE-EB63-C022-BA6C-2960C17E8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2B141-D1AF-0845-A371-DE4B22416AB2}" type="datetimeFigureOut">
              <a:rPr lang="en-US" smtClean="0"/>
              <a:t>6/25/22</a:t>
            </a:fld>
            <a:endParaRPr lang="en-US"/>
          </a:p>
        </p:txBody>
      </p:sp>
      <p:sp>
        <p:nvSpPr>
          <p:cNvPr id="5" name="Footer Placeholder 4">
            <a:extLst>
              <a:ext uri="{FF2B5EF4-FFF2-40B4-BE49-F238E27FC236}">
                <a16:creationId xmlns:a16="http://schemas.microsoft.com/office/drawing/2014/main" id="{87A1F556-7A1E-C31B-13FE-59B7EF4CF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E1530E-FD18-49FC-39B2-AA917FFB7A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4AC5C-F4B0-A64E-9FE9-EB7BAB988D8B}" type="slidenum">
              <a:rPr lang="en-US" smtClean="0"/>
              <a:t>‹#›</a:t>
            </a:fld>
            <a:endParaRPr lang="en-US"/>
          </a:p>
        </p:txBody>
      </p:sp>
    </p:spTree>
    <p:extLst>
      <p:ext uri="{BB962C8B-B14F-4D97-AF65-F5344CB8AC3E}">
        <p14:creationId xmlns:p14="http://schemas.microsoft.com/office/powerpoint/2010/main" val="3246291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86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rmAutofit/>
          </a:bodyPr>
          <a:lstStyle/>
          <a:p>
            <a:pPr algn="ctr"/>
            <a:r>
              <a:rPr lang="en-US" b="1" dirty="0"/>
              <a:t>You are not your own, for you were bought with a price.</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1 Corinthians 6:19–20</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56043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rmAutofit/>
          </a:bodyPr>
          <a:lstStyle/>
          <a:p>
            <a:pPr algn="ctr"/>
            <a:r>
              <a:rPr lang="en-US" b="1" dirty="0"/>
              <a:t>…for he has said, “I will never leave you nor forsake you.”</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Hebrews 13:5</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0029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rmAutofit/>
          </a:bodyPr>
          <a:lstStyle/>
          <a:p>
            <a:pPr algn="ctr"/>
            <a:r>
              <a:rPr lang="en-US" b="1" dirty="0"/>
              <a:t>Peace I leave with you; my peace I give to you. </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John 14:27 </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78113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rmAutofit fontScale="90000"/>
          </a:bodyPr>
          <a:lstStyle/>
          <a:p>
            <a:pPr algn="ctr"/>
            <a:r>
              <a:rPr lang="en-US" b="1" dirty="0"/>
              <a:t>See what kind of love the Father has given to us, that we should be called children of God;…</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1 John 3:1</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0521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FB6E05-5183-0BEE-3BDB-A94E682B5973}"/>
              </a:ext>
            </a:extLst>
          </p:cNvPr>
          <p:cNvPicPr>
            <a:picLocks noChangeAspect="1"/>
          </p:cNvPicPr>
          <p:nvPr/>
        </p:nvPicPr>
        <p:blipFill rotWithShape="1">
          <a:blip r:embed="rId2"/>
          <a:srcRect t="9091" r="9091"/>
          <a:stretch/>
        </p:blipFill>
        <p:spPr>
          <a:xfrm>
            <a:off x="446" y="0"/>
            <a:ext cx="12191108" cy="6858000"/>
          </a:xfrm>
          <a:prstGeom prst="rect">
            <a:avLst/>
          </a:prstGeom>
        </p:spPr>
      </p:pic>
      <p:sp>
        <p:nvSpPr>
          <p:cNvPr id="11" name="Rectangle 1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3F7A89-91C1-B4CD-DCF7-309B73F1CC65}"/>
              </a:ext>
            </a:extLst>
          </p:cNvPr>
          <p:cNvSpPr>
            <a:spLocks noGrp="1"/>
          </p:cNvSpPr>
          <p:nvPr>
            <p:ph type="title"/>
          </p:nvPr>
        </p:nvSpPr>
        <p:spPr>
          <a:xfrm>
            <a:off x="594805" y="640263"/>
            <a:ext cx="3759240" cy="5150937"/>
          </a:xfrm>
        </p:spPr>
        <p:txBody>
          <a:bodyPr anchor="t" anchorCtr="0">
            <a:normAutofit/>
          </a:bodyPr>
          <a:lstStyle/>
          <a:p>
            <a:br>
              <a:rPr lang="en-US" sz="4000" b="1" dirty="0"/>
            </a:br>
            <a:r>
              <a:rPr lang="en-US" sz="4000" b="1" dirty="0"/>
              <a:t>Time</a:t>
            </a:r>
            <a:br>
              <a:rPr lang="en-US" sz="4000" b="1" dirty="0"/>
            </a:br>
            <a:br>
              <a:rPr lang="en-US" sz="4000" b="1" dirty="0"/>
            </a:br>
            <a:r>
              <a:rPr lang="en-US" sz="4000" b="1" dirty="0"/>
              <a:t>Identity</a:t>
            </a:r>
            <a:br>
              <a:rPr lang="en-US" sz="4000" b="1" dirty="0"/>
            </a:br>
            <a:br>
              <a:rPr lang="en-US" sz="4000" b="1" dirty="0"/>
            </a:br>
            <a:r>
              <a:rPr lang="en-US" sz="4000" b="1" dirty="0"/>
              <a:t>Citizenship</a:t>
            </a:r>
            <a:br>
              <a:rPr lang="en-US" sz="4000" b="1" dirty="0"/>
            </a:br>
            <a:br>
              <a:rPr lang="en-US" sz="4000" b="1" dirty="0"/>
            </a:br>
            <a:endParaRPr lang="en-US" sz="4000" b="1" dirty="0"/>
          </a:p>
        </p:txBody>
      </p:sp>
    </p:spTree>
    <p:extLst>
      <p:ext uri="{BB962C8B-B14F-4D97-AF65-F5344CB8AC3E}">
        <p14:creationId xmlns:p14="http://schemas.microsoft.com/office/powerpoint/2010/main" val="349406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rmAutofit/>
          </a:bodyPr>
          <a:lstStyle/>
          <a:p>
            <a:pPr algn="ctr"/>
            <a:r>
              <a:rPr lang="en-US" b="1" dirty="0"/>
              <a:t>My Kingdom is not of this world…</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John 18:36</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41006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rmAutofit/>
          </a:bodyPr>
          <a:lstStyle/>
          <a:p>
            <a:pPr algn="ctr"/>
            <a:r>
              <a:rPr lang="en-US" b="1" dirty="0"/>
              <a:t>But our citizenship is in heaven...</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Philippians 3:20</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22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Autofit/>
          </a:bodyPr>
          <a:lstStyle/>
          <a:p>
            <a:pPr algn="ctr"/>
            <a:r>
              <a:rPr lang="en-US" sz="4800" b="1" dirty="0"/>
              <a:t>do not be anxious about anything, but in everything by prayer and supplication with thanksgiving let your requests be known to God.</a:t>
            </a:r>
            <a:endParaRPr lang="en-US" sz="54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Philippians 4:6</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1207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Autofit/>
          </a:bodyPr>
          <a:lstStyle/>
          <a:p>
            <a:pPr algn="ctr"/>
            <a:br>
              <a:rPr lang="en-US" sz="3200" b="1" dirty="0"/>
            </a:br>
            <a:r>
              <a:rPr lang="en-US" sz="3200" b="1" dirty="0"/>
              <a:t>Beloved, I urge you as sojourners and exiles to abstain from the passions of the flesh, which wage war against your soul. Keep your conduct among the Gentiles honorable, so that when they speak against you as evildoers, they may see your good deeds and glorify God on the day of visitation.</a:t>
            </a:r>
            <a:endParaRPr lang="en-US" sz="3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1 Peter 2:11-12</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40202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Autofit/>
          </a:bodyPr>
          <a:lstStyle/>
          <a:p>
            <a:pPr algn="ctr"/>
            <a:r>
              <a:rPr lang="en-US" sz="4400" b="1" dirty="0"/>
              <a:t>But seek the welfare of the city where I have sent you into exile, and pray to the Lord on its behalf, for in its welfare you will find your welfare. </a:t>
            </a:r>
            <a:endParaRPr lang="en-US" sz="48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Jeremiah 29:7 </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14962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C972CA6D-9F5C-DDCA-38FB-140D36C4222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tretch>
            <a:fillRect/>
          </a:stretch>
        </p:blipFill>
        <p:spPr>
          <a:xfrm>
            <a:off x="3500664" y="1223761"/>
            <a:ext cx="5190671" cy="4410478"/>
          </a:xfrm>
          <a:prstGeom prst="rect">
            <a:avLst/>
          </a:prstGeom>
        </p:spPr>
      </p:pic>
    </p:spTree>
    <p:extLst>
      <p:ext uri="{BB962C8B-B14F-4D97-AF65-F5344CB8AC3E}">
        <p14:creationId xmlns:p14="http://schemas.microsoft.com/office/powerpoint/2010/main" val="698168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FB6E05-5183-0BEE-3BDB-A94E682B5973}"/>
              </a:ext>
            </a:extLst>
          </p:cNvPr>
          <p:cNvPicPr>
            <a:picLocks noChangeAspect="1"/>
          </p:cNvPicPr>
          <p:nvPr/>
        </p:nvPicPr>
        <p:blipFill rotWithShape="1">
          <a:blip r:embed="rId2"/>
          <a:srcRect t="9091" r="9091"/>
          <a:stretch/>
        </p:blipFill>
        <p:spPr>
          <a:xfrm>
            <a:off x="446" y="0"/>
            <a:ext cx="12191108" cy="6858000"/>
          </a:xfrm>
          <a:prstGeom prst="rect">
            <a:avLst/>
          </a:prstGeom>
        </p:spPr>
      </p:pic>
      <p:sp>
        <p:nvSpPr>
          <p:cNvPr id="11" name="Rectangle 1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3F7A89-91C1-B4CD-DCF7-309B73F1CC65}"/>
              </a:ext>
            </a:extLst>
          </p:cNvPr>
          <p:cNvSpPr>
            <a:spLocks noGrp="1"/>
          </p:cNvSpPr>
          <p:nvPr>
            <p:ph type="title"/>
          </p:nvPr>
        </p:nvSpPr>
        <p:spPr>
          <a:xfrm>
            <a:off x="594805" y="640263"/>
            <a:ext cx="3759240" cy="5150937"/>
          </a:xfrm>
        </p:spPr>
        <p:txBody>
          <a:bodyPr anchor="t" anchorCtr="0">
            <a:normAutofit/>
          </a:bodyPr>
          <a:lstStyle/>
          <a:p>
            <a:br>
              <a:rPr lang="en-US" sz="4000" b="1" dirty="0"/>
            </a:br>
            <a:r>
              <a:rPr lang="en-US" sz="4000" b="1" dirty="0"/>
              <a:t>Time</a:t>
            </a:r>
            <a:br>
              <a:rPr lang="en-US" sz="4000" b="1" dirty="0"/>
            </a:br>
            <a:br>
              <a:rPr lang="en-US" sz="4000" b="1" dirty="0"/>
            </a:br>
            <a:r>
              <a:rPr lang="en-US" sz="4000" b="1" dirty="0"/>
              <a:t>Identity</a:t>
            </a:r>
            <a:br>
              <a:rPr lang="en-US" sz="4000" b="1" dirty="0"/>
            </a:br>
            <a:br>
              <a:rPr lang="en-US" sz="4000" b="1" dirty="0"/>
            </a:br>
            <a:r>
              <a:rPr lang="en-US" sz="4000" b="1" dirty="0"/>
              <a:t>Citizenship</a:t>
            </a:r>
            <a:br>
              <a:rPr lang="en-US" sz="4000" b="1" dirty="0"/>
            </a:br>
            <a:br>
              <a:rPr lang="en-US" sz="4000" b="1" dirty="0"/>
            </a:br>
            <a:r>
              <a:rPr lang="en-US" sz="4000" b="1" dirty="0"/>
              <a:t>Mission</a:t>
            </a:r>
          </a:p>
        </p:txBody>
      </p:sp>
    </p:spTree>
    <p:extLst>
      <p:ext uri="{BB962C8B-B14F-4D97-AF65-F5344CB8AC3E}">
        <p14:creationId xmlns:p14="http://schemas.microsoft.com/office/powerpoint/2010/main" val="15299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rmAutofit/>
          </a:bodyPr>
          <a:lstStyle/>
          <a:p>
            <a:pPr algn="ctr"/>
            <a:r>
              <a:rPr lang="en-US" b="1" dirty="0"/>
              <a:t>unless you repent </a:t>
            </a:r>
            <a:br>
              <a:rPr lang="en-US" b="1" dirty="0"/>
            </a:br>
            <a:r>
              <a:rPr lang="en-US" b="1" dirty="0"/>
              <a:t>you will all likewise perish</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Luke 13:1-5</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43684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rmAutofit/>
          </a:bodyPr>
          <a:lstStyle/>
          <a:p>
            <a:pPr algn="ctr"/>
            <a:r>
              <a:rPr lang="en-US" b="1" dirty="0"/>
              <a:t>But seek first the kingdom of God, and His righteousness </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Matthew 6:33 </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80760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rmAutofit fontScale="90000"/>
          </a:bodyPr>
          <a:lstStyle/>
          <a:p>
            <a:pPr algn="ctr"/>
            <a:r>
              <a:rPr lang="en-US" b="1" dirty="0"/>
              <a:t>Let your light so shine before men, that they may see your good works and glorify your Father in heaven. </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Matthew 5:16</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67262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rmAutofit/>
          </a:bodyPr>
          <a:lstStyle/>
          <a:p>
            <a:pPr algn="ctr"/>
            <a:r>
              <a:rPr lang="en-US" b="1" dirty="0"/>
              <a:t>If it is possible, as much as depends on you, live peaceably with all men. </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Romans 12:18 </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47120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Autofit/>
          </a:bodyPr>
          <a:lstStyle/>
          <a:p>
            <a:pPr algn="ctr"/>
            <a:r>
              <a:rPr lang="en-US" sz="3600" b="1" dirty="0"/>
              <a:t>I urge that supplications, prayers, intercessions, and thanksgivings be made for all people, </a:t>
            </a:r>
            <a:br>
              <a:rPr lang="en-US" sz="3600" b="1" dirty="0"/>
            </a:br>
            <a:r>
              <a:rPr lang="en-US" sz="3600" b="1" dirty="0"/>
              <a:t>for kings and all who are in high positions, that we may lead a peaceful and quiet life, godly and dignified in every way.</a:t>
            </a:r>
            <a:endParaRPr lang="en-US" sz="40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I Timothy 2:1-2 </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28073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Autofit/>
          </a:bodyPr>
          <a:lstStyle/>
          <a:p>
            <a:pPr algn="ctr"/>
            <a:r>
              <a:rPr lang="en-US" sz="3600" b="1" dirty="0"/>
              <a:t>…But we urge you, brethren, that you increase more and more; that you also aspire to lead a quiet life, to mind your own business, and to work with your own hands, as we commanded you.</a:t>
            </a:r>
            <a:endParaRPr lang="en-US" sz="40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I Thessalonians 4:10-11 </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12975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Autofit/>
          </a:bodyPr>
          <a:lstStyle/>
          <a:p>
            <a:pPr algn="ctr"/>
            <a:r>
              <a:rPr lang="en-US" sz="5400" b="1" dirty="0"/>
              <a:t>By this all people will know that you are my disciples, if you have love for one another.</a:t>
            </a:r>
            <a:endParaRPr lang="en-US"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John 13:35 </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22027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Autofit/>
          </a:bodyPr>
          <a:lstStyle/>
          <a:p>
            <a:pPr algn="ctr"/>
            <a:r>
              <a:rPr lang="en-US" sz="2800" b="1" dirty="0"/>
              <a:t>Let every person be subject to the governing authorities. For there is no authority except from God, and those that exist have been instituted by God. Therefore whoever resists the authorities resists what God has appointed, and those who resist will incur judgment. For rulers are not a terror to good conduct, but to bad. Would you have no fear of the one who is in authority? Then do what is good, and you will receive his approval, for he is God's servant for your good.</a:t>
            </a:r>
            <a:endParaRPr lang="en-US" sz="32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Romans 13:1-4</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03899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Autofit/>
          </a:bodyPr>
          <a:lstStyle/>
          <a:p>
            <a:pPr algn="ctr"/>
            <a:r>
              <a:rPr lang="en-US" dirty="0"/>
              <a:t>We must obey God </a:t>
            </a:r>
            <a:br>
              <a:rPr lang="en-US" dirty="0"/>
            </a:br>
            <a:r>
              <a:rPr lang="en-US" dirty="0"/>
              <a:t>rather than men.</a:t>
            </a:r>
            <a:endParaRPr lang="en-US" sz="32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Acts 5:29</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7468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FB6E05-5183-0BEE-3BDB-A94E682B5973}"/>
              </a:ext>
            </a:extLst>
          </p:cNvPr>
          <p:cNvPicPr>
            <a:picLocks noChangeAspect="1"/>
          </p:cNvPicPr>
          <p:nvPr/>
        </p:nvPicPr>
        <p:blipFill rotWithShape="1">
          <a:blip r:embed="rId2"/>
          <a:srcRect/>
          <a:stretch/>
        </p:blipFill>
        <p:spPr>
          <a:xfrm>
            <a:off x="446" y="0"/>
            <a:ext cx="12191108" cy="6858000"/>
          </a:xfrm>
          <a:prstGeom prst="rect">
            <a:avLst/>
          </a:prstGeom>
        </p:spPr>
      </p:pic>
      <p:sp>
        <p:nvSpPr>
          <p:cNvPr id="10" name="Rectangle 9">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12620" y="1929384"/>
            <a:ext cx="836676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95A81-26D2-ED46-B5FD-372F6F73F009}"/>
              </a:ext>
            </a:extLst>
          </p:cNvPr>
          <p:cNvSpPr>
            <a:spLocks noGrp="1"/>
          </p:cNvSpPr>
          <p:nvPr>
            <p:ph type="ctrTitle"/>
          </p:nvPr>
        </p:nvSpPr>
        <p:spPr>
          <a:xfrm>
            <a:off x="2366010" y="2242539"/>
            <a:ext cx="7459980" cy="1425924"/>
          </a:xfrm>
        </p:spPr>
        <p:txBody>
          <a:bodyPr>
            <a:normAutofit/>
          </a:bodyPr>
          <a:lstStyle/>
          <a:p>
            <a:r>
              <a:rPr lang="en-US" sz="8000" b="1" dirty="0"/>
              <a:t>Politics</a:t>
            </a:r>
            <a:endParaRPr lang="en-US" sz="5400" b="1" dirty="0"/>
          </a:p>
        </p:txBody>
      </p:sp>
      <p:sp>
        <p:nvSpPr>
          <p:cNvPr id="3" name="Subtitle 2">
            <a:extLst>
              <a:ext uri="{FF2B5EF4-FFF2-40B4-BE49-F238E27FC236}">
                <a16:creationId xmlns:a16="http://schemas.microsoft.com/office/drawing/2014/main" id="{F4F9A21C-F40F-5B19-5DE5-88BDDF4CBC83}"/>
              </a:ext>
            </a:extLst>
          </p:cNvPr>
          <p:cNvSpPr>
            <a:spLocks noGrp="1"/>
          </p:cNvSpPr>
          <p:nvPr>
            <p:ph type="subTitle" idx="1"/>
          </p:nvPr>
        </p:nvSpPr>
        <p:spPr>
          <a:xfrm>
            <a:off x="2366010" y="3884037"/>
            <a:ext cx="7459980" cy="468888"/>
          </a:xfrm>
        </p:spPr>
        <p:txBody>
          <a:bodyPr>
            <a:normAutofit fontScale="92500" lnSpcReduction="10000"/>
          </a:bodyPr>
          <a:lstStyle/>
          <a:p>
            <a:r>
              <a:rPr lang="en-US" sz="3200" i="1" dirty="0"/>
              <a:t>A Sojourner’s Perspective</a:t>
            </a:r>
          </a:p>
        </p:txBody>
      </p:sp>
      <p:cxnSp>
        <p:nvCxnSpPr>
          <p:cNvPr id="12" name="Straight Connector 11">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2605" y="3792064"/>
            <a:ext cx="2586790" cy="0"/>
          </a:xfrm>
          <a:prstGeom prst="line">
            <a:avLst/>
          </a:prstGeom>
          <a:ln w="22225">
            <a:solidFill>
              <a:srgbClr val="3543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079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4CFFDE20-90AA-03F1-598C-4B21C351A9E4}"/>
              </a:ext>
            </a:extLst>
          </p:cNvPr>
          <p:cNvPicPr>
            <a:picLocks noChangeAspect="1"/>
          </p:cNvPicPr>
          <p:nvPr/>
        </p:nvPicPr>
        <p:blipFill rotWithShape="1">
          <a:blip r:embed="rId2"/>
          <a:srcRect l="5832" t="12487" r="5556" b="29670"/>
          <a:stretch/>
        </p:blipFill>
        <p:spPr>
          <a:xfrm>
            <a:off x="3780971" y="159447"/>
            <a:ext cx="4630057" cy="6539105"/>
          </a:xfrm>
          <a:prstGeom prst="rect">
            <a:avLst/>
          </a:prstGeom>
        </p:spPr>
      </p:pic>
    </p:spTree>
    <p:extLst>
      <p:ext uri="{BB962C8B-B14F-4D97-AF65-F5344CB8AC3E}">
        <p14:creationId xmlns:p14="http://schemas.microsoft.com/office/powerpoint/2010/main" val="39021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FB6E05-5183-0BEE-3BDB-A94E682B5973}"/>
              </a:ext>
            </a:extLst>
          </p:cNvPr>
          <p:cNvPicPr>
            <a:picLocks noChangeAspect="1"/>
          </p:cNvPicPr>
          <p:nvPr/>
        </p:nvPicPr>
        <p:blipFill rotWithShape="1">
          <a:blip r:embed="rId2"/>
          <a:srcRect t="9091" r="9091"/>
          <a:stretch/>
        </p:blipFill>
        <p:spPr>
          <a:xfrm>
            <a:off x="446" y="0"/>
            <a:ext cx="12191108" cy="6858000"/>
          </a:xfrm>
          <a:prstGeom prst="rect">
            <a:avLst/>
          </a:prstGeom>
        </p:spPr>
      </p:pic>
      <p:sp>
        <p:nvSpPr>
          <p:cNvPr id="11" name="Rectangle 1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3F7A89-91C1-B4CD-DCF7-309B73F1CC65}"/>
              </a:ext>
            </a:extLst>
          </p:cNvPr>
          <p:cNvSpPr>
            <a:spLocks noGrp="1"/>
          </p:cNvSpPr>
          <p:nvPr>
            <p:ph type="title"/>
          </p:nvPr>
        </p:nvSpPr>
        <p:spPr>
          <a:xfrm>
            <a:off x="594805" y="640263"/>
            <a:ext cx="3759240" cy="5150937"/>
          </a:xfrm>
        </p:spPr>
        <p:txBody>
          <a:bodyPr anchor="t" anchorCtr="0">
            <a:normAutofit/>
          </a:bodyPr>
          <a:lstStyle/>
          <a:p>
            <a:br>
              <a:rPr lang="en-US" sz="4000" b="1" dirty="0"/>
            </a:br>
            <a:r>
              <a:rPr lang="en-US" sz="4000" b="1" dirty="0"/>
              <a:t>Time</a:t>
            </a:r>
            <a:br>
              <a:rPr lang="en-US" sz="4000" b="1" dirty="0"/>
            </a:br>
            <a:br>
              <a:rPr lang="en-US" sz="4000" b="1" dirty="0"/>
            </a:br>
            <a:endParaRPr lang="en-US" sz="4000" b="1" dirty="0"/>
          </a:p>
        </p:txBody>
      </p:sp>
    </p:spTree>
    <p:extLst>
      <p:ext uri="{BB962C8B-B14F-4D97-AF65-F5344CB8AC3E}">
        <p14:creationId xmlns:p14="http://schemas.microsoft.com/office/powerpoint/2010/main" val="245289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b">
            <a:normAutofit fontScale="90000"/>
          </a:bodyPr>
          <a:lstStyle/>
          <a:p>
            <a:pPr algn="ctr"/>
            <a:r>
              <a:rPr lang="en-US" b="1" dirty="0"/>
              <a:t>See then that you walk circumspectly, not as fools but as wise, redeeming the time, because the days are evil.</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Ephesians 5: 15</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69411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b">
            <a:normAutofit/>
          </a:bodyPr>
          <a:lstStyle/>
          <a:p>
            <a:pPr algn="ctr"/>
            <a:r>
              <a:rPr lang="en-US" b="1" dirty="0"/>
              <a:t>What is your life? For you are a mist that appears for a little time and then vanishes.</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James 4:14 </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64401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b">
            <a:noAutofit/>
          </a:bodyPr>
          <a:lstStyle/>
          <a:p>
            <a:pPr algn="ctr"/>
            <a:r>
              <a:rPr lang="en-US" sz="3600" b="1" dirty="0"/>
              <a:t>But the day of the Lord will come as a thief in the night, in which the heavens will pass away with a great noise, and the elements will melt with fervent heat; both the earth and the works that are in it will be burned up.</a:t>
            </a:r>
            <a:endParaRPr lang="en-US" sz="40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2 Peter 3:10</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44188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FB6E05-5183-0BEE-3BDB-A94E682B5973}"/>
              </a:ext>
            </a:extLst>
          </p:cNvPr>
          <p:cNvPicPr>
            <a:picLocks noChangeAspect="1"/>
          </p:cNvPicPr>
          <p:nvPr/>
        </p:nvPicPr>
        <p:blipFill rotWithShape="1">
          <a:blip r:embed="rId2"/>
          <a:srcRect t="9091" r="9091"/>
          <a:stretch/>
        </p:blipFill>
        <p:spPr>
          <a:xfrm>
            <a:off x="446" y="0"/>
            <a:ext cx="12191108" cy="6858000"/>
          </a:xfrm>
          <a:prstGeom prst="rect">
            <a:avLst/>
          </a:prstGeom>
        </p:spPr>
      </p:pic>
      <p:sp>
        <p:nvSpPr>
          <p:cNvPr id="11" name="Rectangle 1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3F7A89-91C1-B4CD-DCF7-309B73F1CC65}"/>
              </a:ext>
            </a:extLst>
          </p:cNvPr>
          <p:cNvSpPr>
            <a:spLocks noGrp="1"/>
          </p:cNvSpPr>
          <p:nvPr>
            <p:ph type="title"/>
          </p:nvPr>
        </p:nvSpPr>
        <p:spPr>
          <a:xfrm>
            <a:off x="594805" y="640263"/>
            <a:ext cx="3759240" cy="5150937"/>
          </a:xfrm>
        </p:spPr>
        <p:txBody>
          <a:bodyPr anchor="t" anchorCtr="0">
            <a:normAutofit/>
          </a:bodyPr>
          <a:lstStyle/>
          <a:p>
            <a:br>
              <a:rPr lang="en-US" sz="4000" b="1" dirty="0"/>
            </a:br>
            <a:r>
              <a:rPr lang="en-US" sz="4000" b="1" dirty="0"/>
              <a:t>Time</a:t>
            </a:r>
            <a:br>
              <a:rPr lang="en-US" sz="4000" b="1" dirty="0"/>
            </a:br>
            <a:br>
              <a:rPr lang="en-US" sz="4000" b="1" dirty="0"/>
            </a:br>
            <a:r>
              <a:rPr lang="en-US" sz="4000" b="1" dirty="0"/>
              <a:t>Identity</a:t>
            </a:r>
            <a:br>
              <a:rPr lang="en-US" sz="4000" b="1" dirty="0"/>
            </a:br>
            <a:br>
              <a:rPr lang="en-US" sz="4000" b="1" dirty="0"/>
            </a:br>
            <a:endParaRPr lang="en-US" sz="4000" b="1" dirty="0"/>
          </a:p>
        </p:txBody>
      </p:sp>
    </p:spTree>
    <p:extLst>
      <p:ext uri="{BB962C8B-B14F-4D97-AF65-F5344CB8AC3E}">
        <p14:creationId xmlns:p14="http://schemas.microsoft.com/office/powerpoint/2010/main" val="289168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front of a building with flags&#10;&#10;Description automatically generated with low confidence">
            <a:extLst>
              <a:ext uri="{FF2B5EF4-FFF2-40B4-BE49-F238E27FC236}">
                <a16:creationId xmlns:a16="http://schemas.microsoft.com/office/drawing/2014/main" id="{48FB6E05-5183-0BEE-3BDB-A94E682B5973}"/>
              </a:ext>
            </a:extLst>
          </p:cNvPr>
          <p:cNvPicPr>
            <a:picLocks noChangeAspect="1"/>
          </p:cNvPicPr>
          <p:nvPr/>
        </p:nvPicPr>
        <p:blipFill rotWithShape="1">
          <a:blip r:embed="rId2">
            <a:alphaModFix amt="50000"/>
          </a:blip>
          <a:srcRect l="25"/>
          <a:stretch/>
        </p:blipFill>
        <p:spPr>
          <a:xfrm>
            <a:off x="446" y="0"/>
            <a:ext cx="12191108" cy="6858000"/>
          </a:xfrm>
          <a:prstGeom prst="rect">
            <a:avLst/>
          </a:prstGeom>
        </p:spPr>
      </p:pic>
      <p:sp>
        <p:nvSpPr>
          <p:cNvPr id="14" name="Title 13">
            <a:extLst>
              <a:ext uri="{FF2B5EF4-FFF2-40B4-BE49-F238E27FC236}">
                <a16:creationId xmlns:a16="http://schemas.microsoft.com/office/drawing/2014/main" id="{9C3630A2-CF35-A309-0F4B-66651CB49BC5}"/>
              </a:ext>
            </a:extLst>
          </p:cNvPr>
          <p:cNvSpPr>
            <a:spLocks noGrp="1"/>
          </p:cNvSpPr>
          <p:nvPr>
            <p:ph type="title"/>
          </p:nvPr>
        </p:nvSpPr>
        <p:spPr>
          <a:xfrm>
            <a:off x="1524000" y="1122363"/>
            <a:ext cx="9144000" cy="3063240"/>
          </a:xfrm>
          <a:solidFill>
            <a:schemeClr val="bg1">
              <a:alpha val="64989"/>
            </a:schemeClr>
          </a:solidFill>
        </p:spPr>
        <p:txBody>
          <a:bodyPr vert="horz" lIns="91440" tIns="45720" rIns="91440" bIns="45720" rtlCol="0" anchor="ctr" anchorCtr="0">
            <a:normAutofit/>
          </a:bodyPr>
          <a:lstStyle/>
          <a:p>
            <a:pPr algn="ctr"/>
            <a:r>
              <a:rPr lang="en-US" b="1" dirty="0"/>
              <a:t>It is no longer I who live, but Christ lives in me.</a:t>
            </a:r>
            <a:endParaRPr lang="en-US" sz="6600" dirty="0">
              <a:solidFill>
                <a:srgbClr val="FFFFFF"/>
              </a:solidFill>
            </a:endParaRPr>
          </a:p>
        </p:txBody>
      </p:sp>
      <p:sp>
        <p:nvSpPr>
          <p:cNvPr id="15" name="Text Placeholder 14">
            <a:extLst>
              <a:ext uri="{FF2B5EF4-FFF2-40B4-BE49-F238E27FC236}">
                <a16:creationId xmlns:a16="http://schemas.microsoft.com/office/drawing/2014/main" id="{358CEA18-E542-52EB-22C7-9F61D69D1419}"/>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sz="3600" b="1" dirty="0"/>
              <a:t>Galatians 2:20</a:t>
            </a:r>
            <a:endParaRPr lang="en-US" sz="3600" dirty="0">
              <a:solidFill>
                <a:srgbClr val="FFFFFF"/>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31776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668</Words>
  <Application>Microsoft Macintosh PowerPoint</Application>
  <PresentationFormat>Widescreen</PresentationFormat>
  <Paragraphs>50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Politics</vt:lpstr>
      <vt:lpstr> Time  </vt:lpstr>
      <vt:lpstr>See then that you walk circumspectly, not as fools but as wise, redeeming the time, because the days are evil.</vt:lpstr>
      <vt:lpstr>What is your life? For you are a mist that appears for a little time and then vanishes.</vt:lpstr>
      <vt:lpstr>But the day of the Lord will come as a thief in the night, in which the heavens will pass away with a great noise, and the elements will melt with fervent heat; both the earth and the works that are in it will be burned up.</vt:lpstr>
      <vt:lpstr> Time  Identity  </vt:lpstr>
      <vt:lpstr>It is no longer I who live, but Christ lives in me.</vt:lpstr>
      <vt:lpstr>You are not your own, for you were bought with a price.</vt:lpstr>
      <vt:lpstr>…for he has said, “I will never leave you nor forsake you.”</vt:lpstr>
      <vt:lpstr>Peace I leave with you; my peace I give to you. </vt:lpstr>
      <vt:lpstr>See what kind of love the Father has given to us, that we should be called children of God;…</vt:lpstr>
      <vt:lpstr> Time  Identity  Citizenship  </vt:lpstr>
      <vt:lpstr>My Kingdom is not of this world…</vt:lpstr>
      <vt:lpstr>But our citizenship is in heaven...</vt:lpstr>
      <vt:lpstr>do not be anxious about anything, but in everything by prayer and supplication with thanksgiving let your requests be known to God.</vt:lpstr>
      <vt:lpstr> Beloved, I urge you as sojourners and exiles to abstain from the passions of the flesh, which wage war against your soul. Keep your conduct among the Gentiles honorable, so that when they speak against you as evildoers, they may see your good deeds and glorify God on the day of visitation.</vt:lpstr>
      <vt:lpstr>But seek the welfare of the city where I have sent you into exile, and pray to the Lord on its behalf, for in its welfare you will find your welfare. </vt:lpstr>
      <vt:lpstr> Time  Identity  Citizenship  Mission</vt:lpstr>
      <vt:lpstr>unless you repent  you will all likewise perish</vt:lpstr>
      <vt:lpstr>But seek first the kingdom of God, and His righteousness </vt:lpstr>
      <vt:lpstr>Let your light so shine before men, that they may see your good works and glorify your Father in heaven. </vt:lpstr>
      <vt:lpstr>If it is possible, as much as depends on you, live peaceably with all men. </vt:lpstr>
      <vt:lpstr>I urge that supplications, prayers, intercessions, and thanksgivings be made for all people,  for kings and all who are in high positions, that we may lead a peaceful and quiet life, godly and dignified in every way.</vt:lpstr>
      <vt:lpstr>…But we urge you, brethren, that you increase more and more; that you also aspire to lead a quiet life, to mind your own business, and to work with your own hands, as we commanded you.</vt:lpstr>
      <vt:lpstr>By this all people will know that you are my disciples, if you have love for one another.</vt:lpstr>
      <vt:lpstr>Let every person be subject to the governing authorities. For there is no authority except from God, and those that exist have been instituted by God. Therefore whoever resists the authorities resists what God has appointed, and those who resist will incur judgment. For rulers are not a terror to good conduct, but to bad. Would you have no fear of the one who is in authority? Then do what is good, and you will receive his approval, for he is God's servant for your good.</vt:lpstr>
      <vt:lpstr>We must obey God  rather than men.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Ogles</dc:creator>
  <cp:lastModifiedBy>Mark Ogles</cp:lastModifiedBy>
  <cp:revision>32</cp:revision>
  <dcterms:created xsi:type="dcterms:W3CDTF">2022-06-25T20:15:43Z</dcterms:created>
  <dcterms:modified xsi:type="dcterms:W3CDTF">2022-06-26T13:52:57Z</dcterms:modified>
</cp:coreProperties>
</file>