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637" r:id="rId2"/>
    <p:sldId id="638" r:id="rId3"/>
    <p:sldId id="731" r:id="rId4"/>
    <p:sldId id="723" r:id="rId5"/>
    <p:sldId id="724" r:id="rId6"/>
    <p:sldId id="725" r:id="rId7"/>
    <p:sldId id="726" r:id="rId8"/>
    <p:sldId id="727" r:id="rId9"/>
    <p:sldId id="728" r:id="rId10"/>
    <p:sldId id="72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7">
          <p15:clr>
            <a:srgbClr val="A4A3A4"/>
          </p15:clr>
        </p15:guide>
        <p15:guide id="2" pos="41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386"/>
    <a:srgbClr val="80998C"/>
    <a:srgbClr val="397300"/>
    <a:srgbClr val="007322"/>
    <a:srgbClr val="000000"/>
    <a:srgbClr val="3F2519"/>
    <a:srgbClr val="523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71" autoAdjust="0"/>
    <p:restoredTop sz="95952" autoAdjust="0"/>
  </p:normalViewPr>
  <p:slideViewPr>
    <p:cSldViewPr snapToGrid="0" snapToObjects="1">
      <p:cViewPr varScale="1">
        <p:scale>
          <a:sx n="81" d="100"/>
          <a:sy n="81" d="100"/>
        </p:scale>
        <p:origin x="252" y="90"/>
      </p:cViewPr>
      <p:guideLst>
        <p:guide orient="horz" pos="2157"/>
        <p:guide pos="41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53C72-9EA8-9347-88C4-B8C6D48C7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ACB190-5843-704E-B1EE-0D9F22A48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6BA07-FD29-B440-9E4D-9366BD38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CB932-2B52-0A41-A3B5-C59C72720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289FB-E535-104D-8129-53183541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6820A-1BED-794B-B692-A5353CCB5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CCE9DC-9052-A24B-BE3E-E4473B412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372B9-A0D3-894C-A125-0EAF90D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7E0A1-00C2-4F4A-AFFD-BCE200108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DFEFE-70CD-7C4A-A65A-6925F5E2F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9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97F61-0C61-CF42-A84A-B249E2051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2A7C3C-7482-194A-9120-620FB0BD0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CC756-AE0E-0747-BCF1-47156AAC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834FE-81B7-1D42-A30D-6C0AA7246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9EE3E-A67F-CE4F-9FA2-E7F92C11E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9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8C71D-FC91-0D48-9C93-5F2E00667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DEBBD-1AC4-AA48-BC1B-B7177AB26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AA065-D966-CE4E-A51E-943C551EC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59BF2-2F37-A74A-B33F-6525CDE6D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95938-0525-D84F-8CAB-A06B3D065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5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EDB30-27B5-7E44-913B-749B07A1E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7DEB5-0C25-B143-B55A-4C29C304A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CDC2C-05A0-414A-ACB8-83FFC545E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D242D-CB4C-704C-8940-70CB04047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B05E8-81A0-0246-856D-E89B0E5C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50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BBCB-D4BE-F042-A329-19A82FBC0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7E837-9B84-E046-8B2C-D3E00B3C7C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8E335-3E4A-3943-8D92-DCACAC295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ACD11-89E4-6347-BB17-99DAF226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DAFED-381E-AE4D-9EC8-73E031DB0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940FB-108F-7443-B303-4C5359745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4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8CCB9-20BE-5A43-93E0-D129E1E1E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EDDC8-63F2-464D-8C38-47AABB3CE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9567A-BF5B-B54A-9E7D-42DECBC40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E2A37C-79FE-BB4A-A27C-3083BCC99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3EE22D-8EA0-6A4E-B194-DD5EC59BFA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14077-D9FD-EA45-9DA3-68C0D02B6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E65B89-B985-9345-9BB8-6E0DD1A15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C7BEB0-C23F-E245-8BEC-D3242BF3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1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5D6CD-46AA-F149-95D4-EEFD241F5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3AA30F-9A59-7241-A362-73856BD51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DB839C-BECC-C24F-AF42-B1CCD1592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9A1DB-B810-E548-86A2-A467B620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1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13C392-965E-8549-B6D9-D6D84B9DB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7F4218-4338-C946-BD3A-FDA74CE7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08430D-C99C-1D45-B866-51B8F2857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1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E4A71-33C0-D943-A7A9-61D78977F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12664-33E5-8246-8EDD-3CDB71586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53FB79-1C71-C540-B19E-04C8C88B6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6A4D5-512B-ED40-9445-681658F0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7C16F-A698-B74F-A220-E89418EA7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B1629-998E-C54D-B211-289817DA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371A6-D5F9-3643-BF0A-7978BC99E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D3F544-856F-5A4A-A0A1-7CB8D785A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180165-119E-9F43-B7B4-EED405389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BDFC6-7BFC-C845-8BBA-BF13D3DA9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67F85-6D7F-C348-88E8-2003C3727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9975AD-6D38-7D40-A442-3F16AEB5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9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443103-0343-8D44-B346-98A46010E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19C92-BB5C-9740-A592-0AFCB245B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41E71-0DE1-834D-8E35-DD7EB87E07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E1AC-C9C9-6E4B-B312-86B4310CBFEA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3A329-7284-E24A-B12E-1CA90C398E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A0D5A-885B-554F-9C91-28F3978D98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6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7E3E5F56-04AC-48F6-B30E-D9C4C1781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CDAEFB19-78B1-4412-8791-DEBC3BFF0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058" y="640080"/>
            <a:ext cx="8190312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8AB2EA-7815-3A40-B4B4-9C4A2FBD89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" r="11299" b="-1"/>
          <a:stretch/>
        </p:blipFill>
        <p:spPr>
          <a:xfrm>
            <a:off x="726948" y="960120"/>
            <a:ext cx="7708392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8C3DEBB2-D54E-470C-86B3-631BDDF6C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45820"/>
            <a:ext cx="4565396" cy="5166360"/>
          </a:xfrm>
          <a:custGeom>
            <a:avLst/>
            <a:gdLst>
              <a:gd name="connsiteX0" fmla="*/ 0 w 6087194"/>
              <a:gd name="connsiteY0" fmla="*/ 0 h 5166360"/>
              <a:gd name="connsiteX1" fmla="*/ 155740 w 6087194"/>
              <a:gd name="connsiteY1" fmla="*/ 0 h 5166360"/>
              <a:gd name="connsiteX2" fmla="*/ 5867656 w 6087194"/>
              <a:gd name="connsiteY2" fmla="*/ 0 h 5166360"/>
              <a:gd name="connsiteX3" fmla="*/ 6087194 w 6087194"/>
              <a:gd name="connsiteY3" fmla="*/ 0 h 5166360"/>
              <a:gd name="connsiteX4" fmla="*/ 3693315 w 6087194"/>
              <a:gd name="connsiteY4" fmla="*/ 5166360 h 5166360"/>
              <a:gd name="connsiteX5" fmla="*/ 3473777 w 6087194"/>
              <a:gd name="connsiteY5" fmla="*/ 5166360 h 5166360"/>
              <a:gd name="connsiteX6" fmla="*/ 155740 w 6087194"/>
              <a:gd name="connsiteY6" fmla="*/ 5166360 h 5166360"/>
              <a:gd name="connsiteX7" fmla="*/ 0 w 6087194"/>
              <a:gd name="connsiteY7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194" h="5166360">
                <a:moveTo>
                  <a:pt x="0" y="0"/>
                </a:moveTo>
                <a:lnTo>
                  <a:pt x="155740" y="0"/>
                </a:lnTo>
                <a:lnTo>
                  <a:pt x="5867656" y="0"/>
                </a:lnTo>
                <a:lnTo>
                  <a:pt x="6087194" y="0"/>
                </a:lnTo>
                <a:lnTo>
                  <a:pt x="3693315" y="5166360"/>
                </a:lnTo>
                <a:lnTo>
                  <a:pt x="3473777" y="5166360"/>
                </a:lnTo>
                <a:lnTo>
                  <a:pt x="155740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268033CC-D08D-4609-83FF-2537764F4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95186" y="844868"/>
            <a:ext cx="6348814" cy="5167312"/>
          </a:xfrm>
          <a:custGeom>
            <a:avLst/>
            <a:gdLst>
              <a:gd name="connsiteX0" fmla="*/ 2612652 w 8465085"/>
              <a:gd name="connsiteY0" fmla="*/ 0 h 5167312"/>
              <a:gd name="connsiteX1" fmla="*/ 7243482 w 8465085"/>
              <a:gd name="connsiteY1" fmla="*/ 0 h 5167312"/>
              <a:gd name="connsiteX2" fmla="*/ 8465085 w 8465085"/>
              <a:gd name="connsiteY2" fmla="*/ 0 h 5167312"/>
              <a:gd name="connsiteX3" fmla="*/ 8465085 w 8465085"/>
              <a:gd name="connsiteY3" fmla="*/ 5167312 h 5167312"/>
              <a:gd name="connsiteX4" fmla="*/ 7243482 w 8465085"/>
              <a:gd name="connsiteY4" fmla="*/ 5167312 h 5167312"/>
              <a:gd name="connsiteX5" fmla="*/ 221324 w 8465085"/>
              <a:gd name="connsiteY5" fmla="*/ 5167312 h 5167312"/>
              <a:gd name="connsiteX6" fmla="*/ 2615203 w 8465085"/>
              <a:gd name="connsiteY6" fmla="*/ 952 h 5167312"/>
              <a:gd name="connsiteX7" fmla="*/ 2612652 w 8465085"/>
              <a:gd name="connsiteY7" fmla="*/ 952 h 5167312"/>
              <a:gd name="connsiteX8" fmla="*/ 0 w 8465085"/>
              <a:gd name="connsiteY8" fmla="*/ 0 h 5167312"/>
              <a:gd name="connsiteX9" fmla="*/ 2274554 w 8465085"/>
              <a:gd name="connsiteY9" fmla="*/ 0 h 5167312"/>
              <a:gd name="connsiteX10" fmla="*/ 2274554 w 8465085"/>
              <a:gd name="connsiteY10" fmla="*/ 952 h 5167312"/>
              <a:gd name="connsiteX11" fmla="*/ 0 w 8465085"/>
              <a:gd name="connsiteY11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085" h="5167312">
                <a:moveTo>
                  <a:pt x="2612652" y="0"/>
                </a:moveTo>
                <a:lnTo>
                  <a:pt x="7243482" y="0"/>
                </a:lnTo>
                <a:lnTo>
                  <a:pt x="8465085" y="0"/>
                </a:lnTo>
                <a:lnTo>
                  <a:pt x="8465085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2612652" y="952"/>
                </a:lnTo>
                <a:close/>
                <a:moveTo>
                  <a:pt x="0" y="0"/>
                </a:moveTo>
                <a:lnTo>
                  <a:pt x="2274554" y="0"/>
                </a:lnTo>
                <a:lnTo>
                  <a:pt x="2274554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BADA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ADC113-0306-A84F-B1CF-E8713C8D5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841614"/>
            <a:ext cx="2557131" cy="31738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Someone who makes you a better Christian.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D872A-12DC-9242-B1B0-608049867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137208"/>
            <a:ext cx="3943350" cy="4582632"/>
          </a:xfrm>
        </p:spPr>
        <p:txBody>
          <a:bodyPr anchor="ctr">
            <a:normAutofit/>
          </a:bodyPr>
          <a:lstStyle/>
          <a:p>
            <a:pPr marL="176213" lvl="2" indent="-160338"/>
            <a:r>
              <a:rPr lang="en-US" sz="2600" dirty="0"/>
              <a:t>Iron sharpens iron, and one man </a:t>
            </a:r>
            <a:r>
              <a:rPr lang="en-US" sz="2600" b="1" u="sng" dirty="0"/>
              <a:t>sharpens</a:t>
            </a:r>
            <a:r>
              <a:rPr lang="en-US" sz="2600" dirty="0"/>
              <a:t> another.  Proverbs 27:17</a:t>
            </a:r>
          </a:p>
        </p:txBody>
      </p:sp>
    </p:spTree>
    <p:extLst>
      <p:ext uri="{BB962C8B-B14F-4D97-AF65-F5344CB8AC3E}">
        <p14:creationId xmlns:p14="http://schemas.microsoft.com/office/powerpoint/2010/main" val="343783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EAB7BC-E7B1-6B4D-9BFB-AE3EAEFD19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56" r="-1" b="4063"/>
          <a:stretch/>
        </p:blipFill>
        <p:spPr>
          <a:xfrm>
            <a:off x="240030" y="320040"/>
            <a:ext cx="8661654" cy="446227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4892040"/>
            <a:ext cx="8661654" cy="1645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E9D99F-FEFD-A742-A880-8E23C05CE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5441" y="5093208"/>
            <a:ext cx="5229903" cy="1261872"/>
          </a:xfrm>
        </p:spPr>
        <p:txBody>
          <a:bodyPr anchor="ctr">
            <a:normAutofit/>
          </a:bodyPr>
          <a:lstStyle/>
          <a:p>
            <a:pPr algn="l"/>
            <a:r>
              <a:rPr lang="en-US" sz="5400" dirty="0">
                <a:solidFill>
                  <a:srgbClr val="FFC000"/>
                </a:solidFill>
              </a:rPr>
              <a:t>CONFESSION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3B7664-531C-9541-A67F-5E0270BAF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6" y="5093208"/>
            <a:ext cx="2169740" cy="1261872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>
                <a:solidFill>
                  <a:schemeClr val="bg2"/>
                </a:solidFill>
              </a:rPr>
              <a:t>THE OUTWARD DISCIPLINES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044952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17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A8B19-54E6-479C-2814-15A837DEB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138" y="1067923"/>
            <a:ext cx="6925437" cy="4722154"/>
          </a:xfrm>
        </p:spPr>
        <p:txBody>
          <a:bodyPr anchor="ctr">
            <a:normAutofit/>
          </a:bodyPr>
          <a:lstStyle/>
          <a:p>
            <a:pPr marL="34925" lvl="2" indent="0" algn="ctr">
              <a:buNone/>
            </a:pPr>
            <a:r>
              <a:rPr lang="en-US" sz="2600" dirty="0"/>
              <a:t>This is the message we have heard from him and proclaim to you, that </a:t>
            </a:r>
            <a:r>
              <a:rPr lang="en-US" sz="2600" b="1" u="sng" dirty="0"/>
              <a:t>God is light</a:t>
            </a:r>
            <a:r>
              <a:rPr lang="en-US" sz="2600" dirty="0"/>
              <a:t>, and in him is no darkness at all. 1 Jn 1:5</a:t>
            </a:r>
          </a:p>
          <a:p>
            <a:pPr marL="34925" lvl="2" indent="0" algn="ctr">
              <a:buNone/>
            </a:pPr>
            <a:endParaRPr lang="en-US" sz="2600" dirty="0"/>
          </a:p>
          <a:p>
            <a:pPr marL="34925" lvl="2" indent="0" algn="ctr">
              <a:buNone/>
            </a:pPr>
            <a:r>
              <a:rPr lang="en-US" sz="2600" dirty="0"/>
              <a:t>But if we walk in the light, as he is in the light, we have fellowship with one another, and the </a:t>
            </a:r>
            <a:r>
              <a:rPr lang="en-US" sz="2600" b="1" u="sng" dirty="0"/>
              <a:t>blood of Jesus</a:t>
            </a:r>
            <a:r>
              <a:rPr lang="en-US" sz="2600" dirty="0"/>
              <a:t> his Son cleanses us from all sin. 1 Jn 1:7</a:t>
            </a:r>
          </a:p>
          <a:p>
            <a:pPr marL="34925" lvl="2" indent="0" algn="ctr">
              <a:buNone/>
            </a:pPr>
            <a:endParaRPr lang="en-US" sz="2600" dirty="0"/>
          </a:p>
          <a:p>
            <a:pPr marL="34925" lvl="2" indent="0" algn="ctr">
              <a:buNone/>
            </a:pPr>
            <a:r>
              <a:rPr lang="en-US" sz="2600" dirty="0"/>
              <a:t>If we say we have no sin, we deceive ourselves, and the truth is not in us. If we </a:t>
            </a:r>
            <a:r>
              <a:rPr lang="en-US" sz="2600" b="1" u="sng" dirty="0"/>
              <a:t>confess our sins</a:t>
            </a:r>
            <a:r>
              <a:rPr lang="en-US" sz="2600" dirty="0"/>
              <a:t>, he is faithful and just to forgive us our sins and to cleanse us from all unrighteousness. 1 Jn 1:8-9</a:t>
            </a:r>
          </a:p>
        </p:txBody>
      </p:sp>
    </p:spTree>
    <p:extLst>
      <p:ext uri="{BB962C8B-B14F-4D97-AF65-F5344CB8AC3E}">
        <p14:creationId xmlns:p14="http://schemas.microsoft.com/office/powerpoint/2010/main" val="36501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ADC113-0306-A84F-B1CF-E8713C8D5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 dirty="0">
                <a:solidFill>
                  <a:srgbClr val="FFFFFF"/>
                </a:solidFill>
              </a:rPr>
              <a:t>When we realize we have sinned.</a:t>
            </a:r>
            <a:endParaRPr lang="en-US" sz="35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D872A-12DC-9242-B1B0-608049867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marL="171450" lvl="2"/>
            <a:r>
              <a:rPr lang="en-US" sz="2600" dirty="0"/>
              <a:t>“So if you are offering your gift at the altar and they're remember that your brother has something against you,</a:t>
            </a:r>
            <a:r>
              <a:rPr lang="en-US" sz="2600" b="1" dirty="0"/>
              <a:t> </a:t>
            </a:r>
            <a:r>
              <a:rPr lang="en-US" sz="2600" dirty="0"/>
              <a:t>leave your gift there before the altar and go. </a:t>
            </a:r>
            <a:r>
              <a:rPr lang="en-US" sz="2600" b="1" u="sng" dirty="0"/>
              <a:t>First be reconciled</a:t>
            </a:r>
            <a:r>
              <a:rPr lang="en-US" sz="2600" dirty="0"/>
              <a:t> to your brother, and then come and offer your gift.”  Mt 5:23-24</a:t>
            </a:r>
          </a:p>
        </p:txBody>
      </p:sp>
    </p:spTree>
    <p:extLst>
      <p:ext uri="{BB962C8B-B14F-4D97-AF65-F5344CB8AC3E}">
        <p14:creationId xmlns:p14="http://schemas.microsoft.com/office/powerpoint/2010/main" val="97140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ADC113-0306-A84F-B1CF-E8713C8D5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 dirty="0">
                <a:solidFill>
                  <a:srgbClr val="FFFFFF"/>
                </a:solidFill>
              </a:rPr>
              <a:t>When we are shown our sin by others.</a:t>
            </a:r>
            <a:endParaRPr lang="en-US" sz="35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D872A-12DC-9242-B1B0-608049867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marL="171450" lvl="2"/>
            <a:r>
              <a:rPr lang="en-US" sz="2600" dirty="0"/>
              <a:t>“If your brother sins against you, go and tell him his fault, between you and him alone. If he </a:t>
            </a:r>
            <a:r>
              <a:rPr lang="en-US" sz="2600" b="1" u="sng" dirty="0"/>
              <a:t>listens to you</a:t>
            </a:r>
            <a:r>
              <a:rPr lang="en-US" sz="2600" dirty="0"/>
              <a:t>, you have gained your brother.”  Mt 18:15</a:t>
            </a:r>
          </a:p>
        </p:txBody>
      </p:sp>
    </p:spTree>
    <p:extLst>
      <p:ext uri="{BB962C8B-B14F-4D97-AF65-F5344CB8AC3E}">
        <p14:creationId xmlns:p14="http://schemas.microsoft.com/office/powerpoint/2010/main" val="216141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ADC113-0306-A84F-B1CF-E8713C8D5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 dirty="0">
                <a:solidFill>
                  <a:srgbClr val="FFFFFF"/>
                </a:solidFill>
              </a:rPr>
              <a:t>When we are burdened by sin.</a:t>
            </a:r>
            <a:endParaRPr lang="en-US" sz="35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D872A-12DC-9242-B1B0-608049867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marL="217488" lvl="2" indent="-217488"/>
            <a:r>
              <a:rPr lang="en-US" sz="2600" dirty="0"/>
              <a:t>Therefore, </a:t>
            </a:r>
            <a:r>
              <a:rPr lang="en-US" sz="2600" b="1" u="sng" dirty="0"/>
              <a:t>confess your sins</a:t>
            </a:r>
            <a:r>
              <a:rPr lang="en-US" sz="2600" dirty="0"/>
              <a:t> to one another and pray for one another, that you may be healed. The prayer of a righteous person has great power as it is working.  James 5:16</a:t>
            </a:r>
          </a:p>
        </p:txBody>
      </p:sp>
    </p:spTree>
    <p:extLst>
      <p:ext uri="{BB962C8B-B14F-4D97-AF65-F5344CB8AC3E}">
        <p14:creationId xmlns:p14="http://schemas.microsoft.com/office/powerpoint/2010/main" val="355732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8C3DEBB2-D54E-470C-86B3-631BDDF6C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45820"/>
            <a:ext cx="4565396" cy="5166360"/>
          </a:xfrm>
          <a:custGeom>
            <a:avLst/>
            <a:gdLst>
              <a:gd name="connsiteX0" fmla="*/ 0 w 6087194"/>
              <a:gd name="connsiteY0" fmla="*/ 0 h 5166360"/>
              <a:gd name="connsiteX1" fmla="*/ 155740 w 6087194"/>
              <a:gd name="connsiteY1" fmla="*/ 0 h 5166360"/>
              <a:gd name="connsiteX2" fmla="*/ 5867656 w 6087194"/>
              <a:gd name="connsiteY2" fmla="*/ 0 h 5166360"/>
              <a:gd name="connsiteX3" fmla="*/ 6087194 w 6087194"/>
              <a:gd name="connsiteY3" fmla="*/ 0 h 5166360"/>
              <a:gd name="connsiteX4" fmla="*/ 3693315 w 6087194"/>
              <a:gd name="connsiteY4" fmla="*/ 5166360 h 5166360"/>
              <a:gd name="connsiteX5" fmla="*/ 3473777 w 6087194"/>
              <a:gd name="connsiteY5" fmla="*/ 5166360 h 5166360"/>
              <a:gd name="connsiteX6" fmla="*/ 155740 w 6087194"/>
              <a:gd name="connsiteY6" fmla="*/ 5166360 h 5166360"/>
              <a:gd name="connsiteX7" fmla="*/ 0 w 6087194"/>
              <a:gd name="connsiteY7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194" h="5166360">
                <a:moveTo>
                  <a:pt x="0" y="0"/>
                </a:moveTo>
                <a:lnTo>
                  <a:pt x="155740" y="0"/>
                </a:lnTo>
                <a:lnTo>
                  <a:pt x="5867656" y="0"/>
                </a:lnTo>
                <a:lnTo>
                  <a:pt x="6087194" y="0"/>
                </a:lnTo>
                <a:lnTo>
                  <a:pt x="3693315" y="5166360"/>
                </a:lnTo>
                <a:lnTo>
                  <a:pt x="3473777" y="5166360"/>
                </a:lnTo>
                <a:lnTo>
                  <a:pt x="155740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268033CC-D08D-4609-83FF-2537764F4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95186" y="844868"/>
            <a:ext cx="6348814" cy="5167312"/>
          </a:xfrm>
          <a:custGeom>
            <a:avLst/>
            <a:gdLst>
              <a:gd name="connsiteX0" fmla="*/ 2612652 w 8465085"/>
              <a:gd name="connsiteY0" fmla="*/ 0 h 5167312"/>
              <a:gd name="connsiteX1" fmla="*/ 7243482 w 8465085"/>
              <a:gd name="connsiteY1" fmla="*/ 0 h 5167312"/>
              <a:gd name="connsiteX2" fmla="*/ 8465085 w 8465085"/>
              <a:gd name="connsiteY2" fmla="*/ 0 h 5167312"/>
              <a:gd name="connsiteX3" fmla="*/ 8465085 w 8465085"/>
              <a:gd name="connsiteY3" fmla="*/ 5167312 h 5167312"/>
              <a:gd name="connsiteX4" fmla="*/ 7243482 w 8465085"/>
              <a:gd name="connsiteY4" fmla="*/ 5167312 h 5167312"/>
              <a:gd name="connsiteX5" fmla="*/ 221324 w 8465085"/>
              <a:gd name="connsiteY5" fmla="*/ 5167312 h 5167312"/>
              <a:gd name="connsiteX6" fmla="*/ 2615203 w 8465085"/>
              <a:gd name="connsiteY6" fmla="*/ 952 h 5167312"/>
              <a:gd name="connsiteX7" fmla="*/ 2612652 w 8465085"/>
              <a:gd name="connsiteY7" fmla="*/ 952 h 5167312"/>
              <a:gd name="connsiteX8" fmla="*/ 0 w 8465085"/>
              <a:gd name="connsiteY8" fmla="*/ 0 h 5167312"/>
              <a:gd name="connsiteX9" fmla="*/ 2274554 w 8465085"/>
              <a:gd name="connsiteY9" fmla="*/ 0 h 5167312"/>
              <a:gd name="connsiteX10" fmla="*/ 2274554 w 8465085"/>
              <a:gd name="connsiteY10" fmla="*/ 952 h 5167312"/>
              <a:gd name="connsiteX11" fmla="*/ 0 w 8465085"/>
              <a:gd name="connsiteY11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085" h="5167312">
                <a:moveTo>
                  <a:pt x="2612652" y="0"/>
                </a:moveTo>
                <a:lnTo>
                  <a:pt x="7243482" y="0"/>
                </a:lnTo>
                <a:lnTo>
                  <a:pt x="8465085" y="0"/>
                </a:lnTo>
                <a:lnTo>
                  <a:pt x="8465085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2612652" y="952"/>
                </a:lnTo>
                <a:close/>
                <a:moveTo>
                  <a:pt x="0" y="0"/>
                </a:moveTo>
                <a:lnTo>
                  <a:pt x="2274554" y="0"/>
                </a:lnTo>
                <a:lnTo>
                  <a:pt x="2274554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BADA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ADC113-0306-A84F-B1CF-E8713C8D5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841614"/>
            <a:ext cx="2557131" cy="31738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Someone who will tell you the truth.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D872A-12DC-9242-B1B0-608049867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137208"/>
            <a:ext cx="3943350" cy="4582632"/>
          </a:xfrm>
        </p:spPr>
        <p:txBody>
          <a:bodyPr anchor="ctr">
            <a:normAutofit/>
          </a:bodyPr>
          <a:lstStyle/>
          <a:p>
            <a:pPr marL="234950" lvl="2" indent="-217488"/>
            <a:r>
              <a:rPr lang="en-US" sz="2600" dirty="0"/>
              <a:t>Faithful are the </a:t>
            </a:r>
            <a:r>
              <a:rPr lang="en-US" sz="2600" b="1" u="sng" dirty="0"/>
              <a:t>wounds of a friend</a:t>
            </a:r>
            <a:r>
              <a:rPr lang="en-US" sz="2600" dirty="0"/>
              <a:t>; profuse are the kisses of an enemy.  Proverbs 27:6</a:t>
            </a:r>
          </a:p>
          <a:p>
            <a:pPr marL="234950" lvl="2" indent="-217488"/>
            <a:r>
              <a:rPr lang="en-US" sz="2600" dirty="0"/>
              <a:t>Oil and perfume make the heart glad, and the sweetness of a friend comes from his earnest counsel.  Proverbs 27:9</a:t>
            </a:r>
          </a:p>
        </p:txBody>
      </p:sp>
    </p:spTree>
    <p:extLst>
      <p:ext uri="{BB962C8B-B14F-4D97-AF65-F5344CB8AC3E}">
        <p14:creationId xmlns:p14="http://schemas.microsoft.com/office/powerpoint/2010/main" val="18582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8C3DEBB2-D54E-470C-86B3-631BDDF6C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45820"/>
            <a:ext cx="4565396" cy="5166360"/>
          </a:xfrm>
          <a:custGeom>
            <a:avLst/>
            <a:gdLst>
              <a:gd name="connsiteX0" fmla="*/ 0 w 6087194"/>
              <a:gd name="connsiteY0" fmla="*/ 0 h 5166360"/>
              <a:gd name="connsiteX1" fmla="*/ 155740 w 6087194"/>
              <a:gd name="connsiteY1" fmla="*/ 0 h 5166360"/>
              <a:gd name="connsiteX2" fmla="*/ 5867656 w 6087194"/>
              <a:gd name="connsiteY2" fmla="*/ 0 h 5166360"/>
              <a:gd name="connsiteX3" fmla="*/ 6087194 w 6087194"/>
              <a:gd name="connsiteY3" fmla="*/ 0 h 5166360"/>
              <a:gd name="connsiteX4" fmla="*/ 3693315 w 6087194"/>
              <a:gd name="connsiteY4" fmla="*/ 5166360 h 5166360"/>
              <a:gd name="connsiteX5" fmla="*/ 3473777 w 6087194"/>
              <a:gd name="connsiteY5" fmla="*/ 5166360 h 5166360"/>
              <a:gd name="connsiteX6" fmla="*/ 155740 w 6087194"/>
              <a:gd name="connsiteY6" fmla="*/ 5166360 h 5166360"/>
              <a:gd name="connsiteX7" fmla="*/ 0 w 6087194"/>
              <a:gd name="connsiteY7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194" h="5166360">
                <a:moveTo>
                  <a:pt x="0" y="0"/>
                </a:moveTo>
                <a:lnTo>
                  <a:pt x="155740" y="0"/>
                </a:lnTo>
                <a:lnTo>
                  <a:pt x="5867656" y="0"/>
                </a:lnTo>
                <a:lnTo>
                  <a:pt x="6087194" y="0"/>
                </a:lnTo>
                <a:lnTo>
                  <a:pt x="3693315" y="5166360"/>
                </a:lnTo>
                <a:lnTo>
                  <a:pt x="3473777" y="5166360"/>
                </a:lnTo>
                <a:lnTo>
                  <a:pt x="155740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268033CC-D08D-4609-83FF-2537764F4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95186" y="844868"/>
            <a:ext cx="6348814" cy="5167312"/>
          </a:xfrm>
          <a:custGeom>
            <a:avLst/>
            <a:gdLst>
              <a:gd name="connsiteX0" fmla="*/ 2612652 w 8465085"/>
              <a:gd name="connsiteY0" fmla="*/ 0 h 5167312"/>
              <a:gd name="connsiteX1" fmla="*/ 7243482 w 8465085"/>
              <a:gd name="connsiteY1" fmla="*/ 0 h 5167312"/>
              <a:gd name="connsiteX2" fmla="*/ 8465085 w 8465085"/>
              <a:gd name="connsiteY2" fmla="*/ 0 h 5167312"/>
              <a:gd name="connsiteX3" fmla="*/ 8465085 w 8465085"/>
              <a:gd name="connsiteY3" fmla="*/ 5167312 h 5167312"/>
              <a:gd name="connsiteX4" fmla="*/ 7243482 w 8465085"/>
              <a:gd name="connsiteY4" fmla="*/ 5167312 h 5167312"/>
              <a:gd name="connsiteX5" fmla="*/ 221324 w 8465085"/>
              <a:gd name="connsiteY5" fmla="*/ 5167312 h 5167312"/>
              <a:gd name="connsiteX6" fmla="*/ 2615203 w 8465085"/>
              <a:gd name="connsiteY6" fmla="*/ 952 h 5167312"/>
              <a:gd name="connsiteX7" fmla="*/ 2612652 w 8465085"/>
              <a:gd name="connsiteY7" fmla="*/ 952 h 5167312"/>
              <a:gd name="connsiteX8" fmla="*/ 0 w 8465085"/>
              <a:gd name="connsiteY8" fmla="*/ 0 h 5167312"/>
              <a:gd name="connsiteX9" fmla="*/ 2274554 w 8465085"/>
              <a:gd name="connsiteY9" fmla="*/ 0 h 5167312"/>
              <a:gd name="connsiteX10" fmla="*/ 2274554 w 8465085"/>
              <a:gd name="connsiteY10" fmla="*/ 952 h 5167312"/>
              <a:gd name="connsiteX11" fmla="*/ 0 w 8465085"/>
              <a:gd name="connsiteY11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085" h="5167312">
                <a:moveTo>
                  <a:pt x="2612652" y="0"/>
                </a:moveTo>
                <a:lnTo>
                  <a:pt x="7243482" y="0"/>
                </a:lnTo>
                <a:lnTo>
                  <a:pt x="8465085" y="0"/>
                </a:lnTo>
                <a:lnTo>
                  <a:pt x="8465085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2612652" y="952"/>
                </a:lnTo>
                <a:close/>
                <a:moveTo>
                  <a:pt x="0" y="0"/>
                </a:moveTo>
                <a:lnTo>
                  <a:pt x="2274554" y="0"/>
                </a:lnTo>
                <a:lnTo>
                  <a:pt x="2274554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BADA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ADC113-0306-A84F-B1CF-E8713C8D5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841614"/>
            <a:ext cx="2557131" cy="31738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Someone who will keep confidences.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D872A-12DC-9242-B1B0-608049867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137208"/>
            <a:ext cx="3943350" cy="4582632"/>
          </a:xfrm>
        </p:spPr>
        <p:txBody>
          <a:bodyPr anchor="ctr">
            <a:normAutofit/>
          </a:bodyPr>
          <a:lstStyle/>
          <a:p>
            <a:pPr marL="176213" lvl="2" indent="-176213"/>
            <a:r>
              <a:rPr lang="en-US" sz="2600" dirty="0"/>
              <a:t>A dishonest man spreads strife, and a </a:t>
            </a:r>
            <a:r>
              <a:rPr lang="en-US" sz="2600" b="1" u="sng" dirty="0"/>
              <a:t>whisperer</a:t>
            </a:r>
            <a:r>
              <a:rPr lang="en-US" sz="2600" dirty="0"/>
              <a:t> separates close friends.  Proverbs 16:28</a:t>
            </a:r>
          </a:p>
          <a:p>
            <a:pPr marL="176213" lvl="2" indent="-176213"/>
            <a:r>
              <a:rPr lang="en-US" sz="2600" dirty="0"/>
              <a:t>Whoever goes about slandering reveals secrets, but he who is trustworthy in spirit keeps a thing covered.  Proverbs 11:13</a:t>
            </a:r>
          </a:p>
        </p:txBody>
      </p:sp>
    </p:spTree>
    <p:extLst>
      <p:ext uri="{BB962C8B-B14F-4D97-AF65-F5344CB8AC3E}">
        <p14:creationId xmlns:p14="http://schemas.microsoft.com/office/powerpoint/2010/main" val="186673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8C3DEBB2-D54E-470C-86B3-631BDDF6C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45820"/>
            <a:ext cx="4565396" cy="5166360"/>
          </a:xfrm>
          <a:custGeom>
            <a:avLst/>
            <a:gdLst>
              <a:gd name="connsiteX0" fmla="*/ 0 w 6087194"/>
              <a:gd name="connsiteY0" fmla="*/ 0 h 5166360"/>
              <a:gd name="connsiteX1" fmla="*/ 155740 w 6087194"/>
              <a:gd name="connsiteY1" fmla="*/ 0 h 5166360"/>
              <a:gd name="connsiteX2" fmla="*/ 5867656 w 6087194"/>
              <a:gd name="connsiteY2" fmla="*/ 0 h 5166360"/>
              <a:gd name="connsiteX3" fmla="*/ 6087194 w 6087194"/>
              <a:gd name="connsiteY3" fmla="*/ 0 h 5166360"/>
              <a:gd name="connsiteX4" fmla="*/ 3693315 w 6087194"/>
              <a:gd name="connsiteY4" fmla="*/ 5166360 h 5166360"/>
              <a:gd name="connsiteX5" fmla="*/ 3473777 w 6087194"/>
              <a:gd name="connsiteY5" fmla="*/ 5166360 h 5166360"/>
              <a:gd name="connsiteX6" fmla="*/ 155740 w 6087194"/>
              <a:gd name="connsiteY6" fmla="*/ 5166360 h 5166360"/>
              <a:gd name="connsiteX7" fmla="*/ 0 w 6087194"/>
              <a:gd name="connsiteY7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194" h="5166360">
                <a:moveTo>
                  <a:pt x="0" y="0"/>
                </a:moveTo>
                <a:lnTo>
                  <a:pt x="155740" y="0"/>
                </a:lnTo>
                <a:lnTo>
                  <a:pt x="5867656" y="0"/>
                </a:lnTo>
                <a:lnTo>
                  <a:pt x="6087194" y="0"/>
                </a:lnTo>
                <a:lnTo>
                  <a:pt x="3693315" y="5166360"/>
                </a:lnTo>
                <a:lnTo>
                  <a:pt x="3473777" y="5166360"/>
                </a:lnTo>
                <a:lnTo>
                  <a:pt x="155740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268033CC-D08D-4609-83FF-2537764F4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95186" y="844868"/>
            <a:ext cx="6348814" cy="5167312"/>
          </a:xfrm>
          <a:custGeom>
            <a:avLst/>
            <a:gdLst>
              <a:gd name="connsiteX0" fmla="*/ 2612652 w 8465085"/>
              <a:gd name="connsiteY0" fmla="*/ 0 h 5167312"/>
              <a:gd name="connsiteX1" fmla="*/ 7243482 w 8465085"/>
              <a:gd name="connsiteY1" fmla="*/ 0 h 5167312"/>
              <a:gd name="connsiteX2" fmla="*/ 8465085 w 8465085"/>
              <a:gd name="connsiteY2" fmla="*/ 0 h 5167312"/>
              <a:gd name="connsiteX3" fmla="*/ 8465085 w 8465085"/>
              <a:gd name="connsiteY3" fmla="*/ 5167312 h 5167312"/>
              <a:gd name="connsiteX4" fmla="*/ 7243482 w 8465085"/>
              <a:gd name="connsiteY4" fmla="*/ 5167312 h 5167312"/>
              <a:gd name="connsiteX5" fmla="*/ 221324 w 8465085"/>
              <a:gd name="connsiteY5" fmla="*/ 5167312 h 5167312"/>
              <a:gd name="connsiteX6" fmla="*/ 2615203 w 8465085"/>
              <a:gd name="connsiteY6" fmla="*/ 952 h 5167312"/>
              <a:gd name="connsiteX7" fmla="*/ 2612652 w 8465085"/>
              <a:gd name="connsiteY7" fmla="*/ 952 h 5167312"/>
              <a:gd name="connsiteX8" fmla="*/ 0 w 8465085"/>
              <a:gd name="connsiteY8" fmla="*/ 0 h 5167312"/>
              <a:gd name="connsiteX9" fmla="*/ 2274554 w 8465085"/>
              <a:gd name="connsiteY9" fmla="*/ 0 h 5167312"/>
              <a:gd name="connsiteX10" fmla="*/ 2274554 w 8465085"/>
              <a:gd name="connsiteY10" fmla="*/ 952 h 5167312"/>
              <a:gd name="connsiteX11" fmla="*/ 0 w 8465085"/>
              <a:gd name="connsiteY11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085" h="5167312">
                <a:moveTo>
                  <a:pt x="2612652" y="0"/>
                </a:moveTo>
                <a:lnTo>
                  <a:pt x="7243482" y="0"/>
                </a:lnTo>
                <a:lnTo>
                  <a:pt x="8465085" y="0"/>
                </a:lnTo>
                <a:lnTo>
                  <a:pt x="8465085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2612652" y="952"/>
                </a:lnTo>
                <a:close/>
                <a:moveTo>
                  <a:pt x="0" y="0"/>
                </a:moveTo>
                <a:lnTo>
                  <a:pt x="2274554" y="0"/>
                </a:lnTo>
                <a:lnTo>
                  <a:pt x="2274554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BADA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ADC113-0306-A84F-B1CF-E8713C8D5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841614"/>
            <a:ext cx="2557131" cy="31738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Someone who won’t give up on you.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D872A-12DC-9242-B1B0-608049867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137208"/>
            <a:ext cx="3943350" cy="4582632"/>
          </a:xfrm>
        </p:spPr>
        <p:txBody>
          <a:bodyPr anchor="ctr">
            <a:normAutofit/>
          </a:bodyPr>
          <a:lstStyle/>
          <a:p>
            <a:pPr marL="176213" lvl="2" indent="-160338"/>
            <a:r>
              <a:rPr lang="en-US" sz="2600" dirty="0"/>
              <a:t>A friend loves at all times, and a brother is born for </a:t>
            </a:r>
            <a:r>
              <a:rPr lang="en-US" sz="2600" b="1" u="sng" dirty="0"/>
              <a:t>adversity</a:t>
            </a:r>
            <a:r>
              <a:rPr lang="en-US" sz="2600" dirty="0"/>
              <a:t>.  Proverbs 17:17</a:t>
            </a:r>
          </a:p>
          <a:p>
            <a:pPr marL="176213" lvl="2" indent="-160338"/>
            <a:r>
              <a:rPr lang="en-US" sz="2600" dirty="0"/>
              <a:t>A man of many companions may come to ruin, but there is a friend who sticks closer than a brother.  Proverbs 18:24</a:t>
            </a:r>
          </a:p>
        </p:txBody>
      </p:sp>
    </p:spTree>
    <p:extLst>
      <p:ext uri="{BB962C8B-B14F-4D97-AF65-F5344CB8AC3E}">
        <p14:creationId xmlns:p14="http://schemas.microsoft.com/office/powerpoint/2010/main" val="163309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51745</TotalTime>
  <Words>422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CONFESSION</vt:lpstr>
      <vt:lpstr>PowerPoint Presentation</vt:lpstr>
      <vt:lpstr>When we realize we have sinned.</vt:lpstr>
      <vt:lpstr>When we are shown our sin by others.</vt:lpstr>
      <vt:lpstr>When we are burdened by sin.</vt:lpstr>
      <vt:lpstr>Someone who will tell you the truth. </vt:lpstr>
      <vt:lpstr>Someone who will keep confidences.</vt:lpstr>
      <vt:lpstr>Someone who won’t give up on you.</vt:lpstr>
      <vt:lpstr>Someone who makes you a better Christian. </vt:lpstr>
    </vt:vector>
  </TitlesOfParts>
  <Company>Auburn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Carter</dc:creator>
  <cp:lastModifiedBy>AU Church</cp:lastModifiedBy>
  <cp:revision>254</cp:revision>
  <dcterms:created xsi:type="dcterms:W3CDTF">2015-10-29T03:17:02Z</dcterms:created>
  <dcterms:modified xsi:type="dcterms:W3CDTF">2022-09-04T04:37:50Z</dcterms:modified>
</cp:coreProperties>
</file>