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637" r:id="rId2"/>
    <p:sldId id="638" r:id="rId3"/>
    <p:sldId id="731" r:id="rId4"/>
    <p:sldId id="732" r:id="rId5"/>
    <p:sldId id="733" r:id="rId6"/>
    <p:sldId id="734" r:id="rId7"/>
    <p:sldId id="735" r:id="rId8"/>
    <p:sldId id="736" r:id="rId9"/>
    <p:sldId id="737" r:id="rId10"/>
    <p:sldId id="738" r:id="rId11"/>
    <p:sldId id="739" r:id="rId12"/>
    <p:sldId id="723" r:id="rId13"/>
    <p:sldId id="740" r:id="rId14"/>
    <p:sldId id="741" r:id="rId15"/>
    <p:sldId id="742" r:id="rId16"/>
    <p:sldId id="743" r:id="rId17"/>
    <p:sldId id="744" r:id="rId18"/>
    <p:sldId id="74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7">
          <p15:clr>
            <a:srgbClr val="A4A3A4"/>
          </p15:clr>
        </p15:guide>
        <p15:guide id="2" pos="414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A9386"/>
    <a:srgbClr val="80998C"/>
    <a:srgbClr val="397300"/>
    <a:srgbClr val="007322"/>
    <a:srgbClr val="000000"/>
    <a:srgbClr val="3F2519"/>
    <a:srgbClr val="523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88" autoAdjust="0"/>
    <p:restoredTop sz="95952" autoAdjust="0"/>
  </p:normalViewPr>
  <p:slideViewPr>
    <p:cSldViewPr snapToGrid="0" snapToObjects="1">
      <p:cViewPr varScale="1">
        <p:scale>
          <a:sx n="78" d="100"/>
          <a:sy n="78" d="100"/>
        </p:scale>
        <p:origin x="176" y="848"/>
      </p:cViewPr>
      <p:guideLst>
        <p:guide orient="horz" pos="2157"/>
        <p:guide pos="4147"/>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53C72-9EA8-9347-88C4-B8C6D48C746F}"/>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83ACB190-5843-704E-B1EE-0D9F22A4890F}"/>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3C26BA07-FD29-B440-9E4D-9366BD38611D}"/>
              </a:ext>
            </a:extLst>
          </p:cNvPr>
          <p:cNvSpPr>
            <a:spLocks noGrp="1"/>
          </p:cNvSpPr>
          <p:nvPr>
            <p:ph type="dt" sz="half" idx="10"/>
          </p:nvPr>
        </p:nvSpPr>
        <p:spPr/>
        <p:txBody>
          <a:bodyPr/>
          <a:lstStyle/>
          <a:p>
            <a:fld id="{751EE1AC-C9C9-6E4B-B312-86B4310CBFEA}" type="datetimeFigureOut">
              <a:rPr lang="en-US" smtClean="0"/>
              <a:t>10/8/22</a:t>
            </a:fld>
            <a:endParaRPr lang="en-US"/>
          </a:p>
        </p:txBody>
      </p:sp>
      <p:sp>
        <p:nvSpPr>
          <p:cNvPr id="5" name="Footer Placeholder 4">
            <a:extLst>
              <a:ext uri="{FF2B5EF4-FFF2-40B4-BE49-F238E27FC236}">
                <a16:creationId xmlns:a16="http://schemas.microsoft.com/office/drawing/2014/main" id="{40CCB932-2B52-0A41-A3B5-C59C727204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2289FB-E535-104D-8129-53183541BE33}"/>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53406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6820A-1BED-794B-B692-A5353CCB595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CCE9DC-9052-A24B-BE3E-E4473B4120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2372B9-A0D3-894C-A125-0EAF90D7FC44}"/>
              </a:ext>
            </a:extLst>
          </p:cNvPr>
          <p:cNvSpPr>
            <a:spLocks noGrp="1"/>
          </p:cNvSpPr>
          <p:nvPr>
            <p:ph type="dt" sz="half" idx="10"/>
          </p:nvPr>
        </p:nvSpPr>
        <p:spPr/>
        <p:txBody>
          <a:bodyPr/>
          <a:lstStyle/>
          <a:p>
            <a:fld id="{751EE1AC-C9C9-6E4B-B312-86B4310CBFEA}" type="datetimeFigureOut">
              <a:rPr lang="en-US" smtClean="0"/>
              <a:t>10/8/22</a:t>
            </a:fld>
            <a:endParaRPr lang="en-US"/>
          </a:p>
        </p:txBody>
      </p:sp>
      <p:sp>
        <p:nvSpPr>
          <p:cNvPr id="5" name="Footer Placeholder 4">
            <a:extLst>
              <a:ext uri="{FF2B5EF4-FFF2-40B4-BE49-F238E27FC236}">
                <a16:creationId xmlns:a16="http://schemas.microsoft.com/office/drawing/2014/main" id="{5677E0A1-00C2-4F4A-AFFD-BCE200108E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DDFEFE-70CD-7C4A-A65A-6925F5E2F3F4}"/>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778390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A97F61-0C61-CF42-A84A-B249E2051FAB}"/>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A2A7C3C-7482-194A-9120-620FB0BD0A14}"/>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5CC756-AE0E-0747-BCF1-47156AACB950}"/>
              </a:ext>
            </a:extLst>
          </p:cNvPr>
          <p:cNvSpPr>
            <a:spLocks noGrp="1"/>
          </p:cNvSpPr>
          <p:nvPr>
            <p:ph type="dt" sz="half" idx="10"/>
          </p:nvPr>
        </p:nvSpPr>
        <p:spPr/>
        <p:txBody>
          <a:bodyPr/>
          <a:lstStyle/>
          <a:p>
            <a:fld id="{751EE1AC-C9C9-6E4B-B312-86B4310CBFEA}" type="datetimeFigureOut">
              <a:rPr lang="en-US" smtClean="0"/>
              <a:t>10/8/22</a:t>
            </a:fld>
            <a:endParaRPr lang="en-US"/>
          </a:p>
        </p:txBody>
      </p:sp>
      <p:sp>
        <p:nvSpPr>
          <p:cNvPr id="5" name="Footer Placeholder 4">
            <a:extLst>
              <a:ext uri="{FF2B5EF4-FFF2-40B4-BE49-F238E27FC236}">
                <a16:creationId xmlns:a16="http://schemas.microsoft.com/office/drawing/2014/main" id="{13C834FE-81B7-1D42-A30D-6C0AA72463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49EE3E-A67F-CE4F-9FA2-E7F92C11EE7A}"/>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2292794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8C71D-FC91-0D48-9C93-5F2E00667F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BDEBBD-1AC4-AA48-BC1B-B7177AB266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CAA065-D966-CE4E-A51E-943C551ECF51}"/>
              </a:ext>
            </a:extLst>
          </p:cNvPr>
          <p:cNvSpPr>
            <a:spLocks noGrp="1"/>
          </p:cNvSpPr>
          <p:nvPr>
            <p:ph type="dt" sz="half" idx="10"/>
          </p:nvPr>
        </p:nvSpPr>
        <p:spPr/>
        <p:txBody>
          <a:bodyPr/>
          <a:lstStyle/>
          <a:p>
            <a:fld id="{751EE1AC-C9C9-6E4B-B312-86B4310CBFEA}" type="datetimeFigureOut">
              <a:rPr lang="en-US" smtClean="0"/>
              <a:t>10/8/22</a:t>
            </a:fld>
            <a:endParaRPr lang="en-US"/>
          </a:p>
        </p:txBody>
      </p:sp>
      <p:sp>
        <p:nvSpPr>
          <p:cNvPr id="5" name="Footer Placeholder 4">
            <a:extLst>
              <a:ext uri="{FF2B5EF4-FFF2-40B4-BE49-F238E27FC236}">
                <a16:creationId xmlns:a16="http://schemas.microsoft.com/office/drawing/2014/main" id="{04659BF2-2F37-A74A-B33F-6525CDE6D4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195938-0525-D84F-8CAB-A06B3D0658AC}"/>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2217259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EDB30-27B5-7E44-913B-749B07A1E53D}"/>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E3A7DEB5-0C25-B143-B55A-4C29C304AD49}"/>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39CDC2C-05A0-414A-ACB8-83FFC545EBA1}"/>
              </a:ext>
            </a:extLst>
          </p:cNvPr>
          <p:cNvSpPr>
            <a:spLocks noGrp="1"/>
          </p:cNvSpPr>
          <p:nvPr>
            <p:ph type="dt" sz="half" idx="10"/>
          </p:nvPr>
        </p:nvSpPr>
        <p:spPr/>
        <p:txBody>
          <a:bodyPr/>
          <a:lstStyle/>
          <a:p>
            <a:fld id="{751EE1AC-C9C9-6E4B-B312-86B4310CBFEA}" type="datetimeFigureOut">
              <a:rPr lang="en-US" smtClean="0"/>
              <a:t>10/8/22</a:t>
            </a:fld>
            <a:endParaRPr lang="en-US"/>
          </a:p>
        </p:txBody>
      </p:sp>
      <p:sp>
        <p:nvSpPr>
          <p:cNvPr id="5" name="Footer Placeholder 4">
            <a:extLst>
              <a:ext uri="{FF2B5EF4-FFF2-40B4-BE49-F238E27FC236}">
                <a16:creationId xmlns:a16="http://schemas.microsoft.com/office/drawing/2014/main" id="{146D242D-CB4C-704C-8940-70CB040472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4B05E8-81A0-0246-856D-E89B0E5CA314}"/>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4118750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ABBCB-D4BE-F042-A329-19A82FBC00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E7E837-9B84-E046-8B2C-D3E00B3C7C8E}"/>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6D8E335-3E4A-3943-8D92-DCACAC295DD6}"/>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EACD11-89E4-6347-BB17-99DAF2266E73}"/>
              </a:ext>
            </a:extLst>
          </p:cNvPr>
          <p:cNvSpPr>
            <a:spLocks noGrp="1"/>
          </p:cNvSpPr>
          <p:nvPr>
            <p:ph type="dt" sz="half" idx="10"/>
          </p:nvPr>
        </p:nvSpPr>
        <p:spPr/>
        <p:txBody>
          <a:bodyPr/>
          <a:lstStyle/>
          <a:p>
            <a:fld id="{751EE1AC-C9C9-6E4B-B312-86B4310CBFEA}" type="datetimeFigureOut">
              <a:rPr lang="en-US" smtClean="0"/>
              <a:t>10/8/22</a:t>
            </a:fld>
            <a:endParaRPr lang="en-US"/>
          </a:p>
        </p:txBody>
      </p:sp>
      <p:sp>
        <p:nvSpPr>
          <p:cNvPr id="6" name="Footer Placeholder 5">
            <a:extLst>
              <a:ext uri="{FF2B5EF4-FFF2-40B4-BE49-F238E27FC236}">
                <a16:creationId xmlns:a16="http://schemas.microsoft.com/office/drawing/2014/main" id="{DFCDAFED-381E-AE4D-9EC8-73E031DB00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6940FB-108F-7443-B303-4C5359745A46}"/>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377844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8CCB9-20BE-5A43-93E0-D129E1E1EE2F}"/>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35EDDC8-63F2-464D-8C38-47AABB3CED1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4EA9567A-BF5B-B54A-9E7D-42DECBC40AD1}"/>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E2A37C-79FE-BB4A-A27C-3083BCC99F7E}"/>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6F3EE22D-8EA0-6A4E-B194-DD5EC59BFACE}"/>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014077-D9FD-EA45-9DA3-68C0D02B6BD0}"/>
              </a:ext>
            </a:extLst>
          </p:cNvPr>
          <p:cNvSpPr>
            <a:spLocks noGrp="1"/>
          </p:cNvSpPr>
          <p:nvPr>
            <p:ph type="dt" sz="half" idx="10"/>
          </p:nvPr>
        </p:nvSpPr>
        <p:spPr/>
        <p:txBody>
          <a:bodyPr/>
          <a:lstStyle/>
          <a:p>
            <a:fld id="{751EE1AC-C9C9-6E4B-B312-86B4310CBFEA}" type="datetimeFigureOut">
              <a:rPr lang="en-US" smtClean="0"/>
              <a:t>10/8/22</a:t>
            </a:fld>
            <a:endParaRPr lang="en-US"/>
          </a:p>
        </p:txBody>
      </p:sp>
      <p:sp>
        <p:nvSpPr>
          <p:cNvPr id="8" name="Footer Placeholder 7">
            <a:extLst>
              <a:ext uri="{FF2B5EF4-FFF2-40B4-BE49-F238E27FC236}">
                <a16:creationId xmlns:a16="http://schemas.microsoft.com/office/drawing/2014/main" id="{C2E65B89-B985-9345-9BB8-6E0DD1A154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C7BEB0-C23F-E245-8BEC-D3242BF30D34}"/>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4073816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5D6CD-46AA-F149-95D4-EEFD241F58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3AA30F-9A59-7241-A362-73856BD51635}"/>
              </a:ext>
            </a:extLst>
          </p:cNvPr>
          <p:cNvSpPr>
            <a:spLocks noGrp="1"/>
          </p:cNvSpPr>
          <p:nvPr>
            <p:ph type="dt" sz="half" idx="10"/>
          </p:nvPr>
        </p:nvSpPr>
        <p:spPr/>
        <p:txBody>
          <a:bodyPr/>
          <a:lstStyle/>
          <a:p>
            <a:fld id="{751EE1AC-C9C9-6E4B-B312-86B4310CBFEA}" type="datetimeFigureOut">
              <a:rPr lang="en-US" smtClean="0"/>
              <a:t>10/8/22</a:t>
            </a:fld>
            <a:endParaRPr lang="en-US"/>
          </a:p>
        </p:txBody>
      </p:sp>
      <p:sp>
        <p:nvSpPr>
          <p:cNvPr id="4" name="Footer Placeholder 3">
            <a:extLst>
              <a:ext uri="{FF2B5EF4-FFF2-40B4-BE49-F238E27FC236}">
                <a16:creationId xmlns:a16="http://schemas.microsoft.com/office/drawing/2014/main" id="{DDDB839C-BECC-C24F-AF42-B1CCD1592F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A09A1DB-B810-E548-86A2-A467B6200E4B}"/>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4131612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13C392-965E-8549-B6D9-D6D84B9DBB9B}"/>
              </a:ext>
            </a:extLst>
          </p:cNvPr>
          <p:cNvSpPr>
            <a:spLocks noGrp="1"/>
          </p:cNvSpPr>
          <p:nvPr>
            <p:ph type="dt" sz="half" idx="10"/>
          </p:nvPr>
        </p:nvSpPr>
        <p:spPr/>
        <p:txBody>
          <a:bodyPr/>
          <a:lstStyle/>
          <a:p>
            <a:fld id="{751EE1AC-C9C9-6E4B-B312-86B4310CBFEA}" type="datetimeFigureOut">
              <a:rPr lang="en-US" smtClean="0"/>
              <a:t>10/8/22</a:t>
            </a:fld>
            <a:endParaRPr lang="en-US"/>
          </a:p>
        </p:txBody>
      </p:sp>
      <p:sp>
        <p:nvSpPr>
          <p:cNvPr id="3" name="Footer Placeholder 2">
            <a:extLst>
              <a:ext uri="{FF2B5EF4-FFF2-40B4-BE49-F238E27FC236}">
                <a16:creationId xmlns:a16="http://schemas.microsoft.com/office/drawing/2014/main" id="{F77F4218-4338-C946-BD3A-FDA74CE7EF8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408430D-C99C-1D45-B866-51B8F2857279}"/>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4257714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E4A71-33C0-D943-A7A9-61D78977F9D6}"/>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7B612664-33E5-8246-8EDD-3CDB71586B82}"/>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53FB79-1C71-C540-B19E-04C8C88B602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766A4D5-512B-ED40-9445-681658F05183}"/>
              </a:ext>
            </a:extLst>
          </p:cNvPr>
          <p:cNvSpPr>
            <a:spLocks noGrp="1"/>
          </p:cNvSpPr>
          <p:nvPr>
            <p:ph type="dt" sz="half" idx="10"/>
          </p:nvPr>
        </p:nvSpPr>
        <p:spPr/>
        <p:txBody>
          <a:bodyPr/>
          <a:lstStyle/>
          <a:p>
            <a:fld id="{751EE1AC-C9C9-6E4B-B312-86B4310CBFEA}" type="datetimeFigureOut">
              <a:rPr lang="en-US" smtClean="0"/>
              <a:t>10/8/22</a:t>
            </a:fld>
            <a:endParaRPr lang="en-US"/>
          </a:p>
        </p:txBody>
      </p:sp>
      <p:sp>
        <p:nvSpPr>
          <p:cNvPr id="6" name="Footer Placeholder 5">
            <a:extLst>
              <a:ext uri="{FF2B5EF4-FFF2-40B4-BE49-F238E27FC236}">
                <a16:creationId xmlns:a16="http://schemas.microsoft.com/office/drawing/2014/main" id="{5387C16F-A698-B74F-A220-E89418EA7E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8B1629-998E-C54D-B211-289817DAED66}"/>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374087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371A6-D5F9-3643-BF0A-7978BC99E3C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2D3F544-856F-5A4A-A0A1-7CB8D785A0FE}"/>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6E180165-119E-9F43-B7B4-EED40538922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8FBDFC6-7BFC-C845-8BBA-BF13D3DA925C}"/>
              </a:ext>
            </a:extLst>
          </p:cNvPr>
          <p:cNvSpPr>
            <a:spLocks noGrp="1"/>
          </p:cNvSpPr>
          <p:nvPr>
            <p:ph type="dt" sz="half" idx="10"/>
          </p:nvPr>
        </p:nvSpPr>
        <p:spPr/>
        <p:txBody>
          <a:bodyPr/>
          <a:lstStyle/>
          <a:p>
            <a:fld id="{751EE1AC-C9C9-6E4B-B312-86B4310CBFEA}" type="datetimeFigureOut">
              <a:rPr lang="en-US" smtClean="0"/>
              <a:t>10/8/22</a:t>
            </a:fld>
            <a:endParaRPr lang="en-US"/>
          </a:p>
        </p:txBody>
      </p:sp>
      <p:sp>
        <p:nvSpPr>
          <p:cNvPr id="6" name="Footer Placeholder 5">
            <a:extLst>
              <a:ext uri="{FF2B5EF4-FFF2-40B4-BE49-F238E27FC236}">
                <a16:creationId xmlns:a16="http://schemas.microsoft.com/office/drawing/2014/main" id="{AE867F85-6D7F-C348-88E8-2003C37271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9975AD-6D38-7D40-A442-3F16AEB54DC5}"/>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547194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443103-0343-8D44-B346-98A46010EDE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9D19C92-BB5C-9740-A592-0AFCB245BAC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B41E71-0DE1-834D-8E35-DD7EB87E077A}"/>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51EE1AC-C9C9-6E4B-B312-86B4310CBFEA}" type="datetimeFigureOut">
              <a:rPr lang="en-US" smtClean="0"/>
              <a:t>10/8/22</a:t>
            </a:fld>
            <a:endParaRPr lang="en-US"/>
          </a:p>
        </p:txBody>
      </p:sp>
      <p:sp>
        <p:nvSpPr>
          <p:cNvPr id="5" name="Footer Placeholder 4">
            <a:extLst>
              <a:ext uri="{FF2B5EF4-FFF2-40B4-BE49-F238E27FC236}">
                <a16:creationId xmlns:a16="http://schemas.microsoft.com/office/drawing/2014/main" id="{1493A329-7284-E24A-B12E-1CA90C398E6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97A0D5A-885B-554F-9C91-28F3978D980B}"/>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57BFD01-1AD5-E745-9704-EED3D1138211}" type="slidenum">
              <a:rPr lang="en-US" smtClean="0"/>
              <a:t>‹#›</a:t>
            </a:fld>
            <a:endParaRPr lang="en-US"/>
          </a:p>
        </p:txBody>
      </p:sp>
    </p:spTree>
    <p:extLst>
      <p:ext uri="{BB962C8B-B14F-4D97-AF65-F5344CB8AC3E}">
        <p14:creationId xmlns:p14="http://schemas.microsoft.com/office/powerpoint/2010/main" val="23583690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7E3E5F56-04AC-48F6-B30E-D9C4C17816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26">
            <a:extLst>
              <a:ext uri="{FF2B5EF4-FFF2-40B4-BE49-F238E27FC236}">
                <a16:creationId xmlns:a16="http://schemas.microsoft.com/office/drawing/2014/main" id="{CDAEFB19-78B1-4412-8791-DEBC3BFF0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9E8AB2EA-7815-3A40-B4B4-9C4A2FBD89DE}"/>
              </a:ext>
            </a:extLst>
          </p:cNvPr>
          <p:cNvPicPr>
            <a:picLocks noChangeAspect="1"/>
          </p:cNvPicPr>
          <p:nvPr/>
        </p:nvPicPr>
        <p:blipFill rotWithShape="1">
          <a:blip r:embed="rId2"/>
          <a:srcRect l="107" r="11299" b="-1"/>
          <a:stretch/>
        </p:blipFill>
        <p:spPr>
          <a:xfrm>
            <a:off x="726948" y="960120"/>
            <a:ext cx="7708392" cy="4937760"/>
          </a:xfrm>
          <a:prstGeom prst="rect">
            <a:avLst/>
          </a:prstGeom>
        </p:spPr>
      </p:pic>
    </p:spTree>
    <p:extLst>
      <p:ext uri="{BB962C8B-B14F-4D97-AF65-F5344CB8AC3E}">
        <p14:creationId xmlns:p14="http://schemas.microsoft.com/office/powerpoint/2010/main" val="28677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64D464-898B-4908-88FD-33A83D6ED6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2">
            <a:extLst>
              <a:ext uri="{FF2B5EF4-FFF2-40B4-BE49-F238E27FC236}">
                <a16:creationId xmlns:a16="http://schemas.microsoft.com/office/drawing/2014/main" id="{ACF2686A-A46C-6AD3-3FA4-DACC333D623B}"/>
              </a:ext>
            </a:extLst>
          </p:cNvPr>
          <p:cNvSpPr txBox="1">
            <a:spLocks/>
          </p:cNvSpPr>
          <p:nvPr/>
        </p:nvSpPr>
        <p:spPr>
          <a:xfrm>
            <a:off x="628650" y="365126"/>
            <a:ext cx="7356447" cy="1146176"/>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5875" lvl="3" indent="0" defTabSz="914400">
              <a:spcBef>
                <a:spcPct val="0"/>
              </a:spcBef>
              <a:spcAft>
                <a:spcPts val="600"/>
              </a:spcAft>
              <a:buNone/>
            </a:pPr>
            <a:r>
              <a:rPr lang="en-US" sz="4400" b="1" kern="1200" dirty="0">
                <a:solidFill>
                  <a:schemeClr val="bg1"/>
                </a:solidFill>
                <a:latin typeface="+mj-lt"/>
                <a:ea typeface="+mj-ea"/>
                <a:cs typeface="+mj-cs"/>
              </a:rPr>
              <a:t>RESTORATION</a:t>
            </a:r>
          </a:p>
        </p:txBody>
      </p:sp>
      <p:sp>
        <p:nvSpPr>
          <p:cNvPr id="10" name="Freeform: Shape 9">
            <a:extLst>
              <a:ext uri="{FF2B5EF4-FFF2-40B4-BE49-F238E27FC236}">
                <a16:creationId xmlns:a16="http://schemas.microsoft.com/office/drawing/2014/main" id="{F0BC1D9E-4401-4EC0-88FD-ED103CB57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50502" y="2"/>
            <a:ext cx="893498" cy="1511301"/>
          </a:xfrm>
          <a:custGeom>
            <a:avLst/>
            <a:gdLst>
              <a:gd name="connsiteX0" fmla="*/ 697617 w 1191330"/>
              <a:gd name="connsiteY0" fmla="*/ 0 h 1511301"/>
              <a:gd name="connsiteX1" fmla="*/ 1191330 w 1191330"/>
              <a:gd name="connsiteY1" fmla="*/ 0 h 1511301"/>
              <a:gd name="connsiteX2" fmla="*/ 1191330 w 1191330"/>
              <a:gd name="connsiteY2" fmla="*/ 1511301 h 1511301"/>
              <a:gd name="connsiteX3" fmla="*/ 0 w 1191330"/>
              <a:gd name="connsiteY3" fmla="*/ 1511301 h 1511301"/>
            </a:gdLst>
            <a:ahLst/>
            <a:cxnLst>
              <a:cxn ang="0">
                <a:pos x="connsiteX0" y="connsiteY0"/>
              </a:cxn>
              <a:cxn ang="0">
                <a:pos x="connsiteX1" y="connsiteY1"/>
              </a:cxn>
              <a:cxn ang="0">
                <a:pos x="connsiteX2" y="connsiteY2"/>
              </a:cxn>
              <a:cxn ang="0">
                <a:pos x="connsiteX3" y="connsiteY3"/>
              </a:cxn>
            </a:cxnLst>
            <a:rect l="l" t="t" r="r" b="b"/>
            <a:pathLst>
              <a:path w="1191330" h="1511301">
                <a:moveTo>
                  <a:pt x="697617" y="0"/>
                </a:moveTo>
                <a:lnTo>
                  <a:pt x="1191330" y="0"/>
                </a:lnTo>
                <a:lnTo>
                  <a:pt x="1191330"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Freeform: Shape 11">
            <a:extLst>
              <a:ext uri="{FF2B5EF4-FFF2-40B4-BE49-F238E27FC236}">
                <a16:creationId xmlns:a16="http://schemas.microsoft.com/office/drawing/2014/main" id="{B0AAF7C9-094E-400C-A428-F6C2262F6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8064990" cy="5167312"/>
          </a:xfrm>
          <a:custGeom>
            <a:avLst/>
            <a:gdLst>
              <a:gd name="connsiteX0" fmla="*/ 0 w 10753320"/>
              <a:gd name="connsiteY0" fmla="*/ 0 h 5167312"/>
              <a:gd name="connsiteX1" fmla="*/ 9680943 w 10753320"/>
              <a:gd name="connsiteY1" fmla="*/ 0 h 5167312"/>
              <a:gd name="connsiteX2" fmla="*/ 9680223 w 10753320"/>
              <a:gd name="connsiteY2" fmla="*/ 952 h 5167312"/>
              <a:gd name="connsiteX3" fmla="*/ 10753320 w 10753320"/>
              <a:gd name="connsiteY3" fmla="*/ 952 h 5167312"/>
              <a:gd name="connsiteX4" fmla="*/ 8359441 w 10753320"/>
              <a:gd name="connsiteY4" fmla="*/ 5167312 h 5167312"/>
              <a:gd name="connsiteX5" fmla="*/ 4821866 w 10753320"/>
              <a:gd name="connsiteY5" fmla="*/ 5167312 h 5167312"/>
              <a:gd name="connsiteX6" fmla="*/ 4821866 w 10753320"/>
              <a:gd name="connsiteY6" fmla="*/ 5166360 h 5167312"/>
              <a:gd name="connsiteX7" fmla="*/ 0 w 10753320"/>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53320" h="5167312">
                <a:moveTo>
                  <a:pt x="0" y="0"/>
                </a:moveTo>
                <a:lnTo>
                  <a:pt x="9680943" y="0"/>
                </a:lnTo>
                <a:lnTo>
                  <a:pt x="9680223" y="952"/>
                </a:lnTo>
                <a:lnTo>
                  <a:pt x="10753320" y="952"/>
                </a:lnTo>
                <a:lnTo>
                  <a:pt x="8359441" y="5167312"/>
                </a:lnTo>
                <a:lnTo>
                  <a:pt x="4821866" y="5167312"/>
                </a:lnTo>
                <a:lnTo>
                  <a:pt x="4821866" y="5166360"/>
                </a:lnTo>
                <a:lnTo>
                  <a:pt x="0" y="516636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FAA8B19-54E6-479C-2814-15A837DEB14E}"/>
              </a:ext>
            </a:extLst>
          </p:cNvPr>
          <p:cNvSpPr>
            <a:spLocks noGrp="1"/>
          </p:cNvSpPr>
          <p:nvPr>
            <p:ph idx="1"/>
          </p:nvPr>
        </p:nvSpPr>
        <p:spPr>
          <a:xfrm>
            <a:off x="628650" y="2055811"/>
            <a:ext cx="5486400" cy="4121152"/>
          </a:xfrm>
        </p:spPr>
        <p:txBody>
          <a:bodyPr vert="horz" lIns="91440" tIns="45720" rIns="91440" bIns="45720" rtlCol="0">
            <a:normAutofit/>
          </a:bodyPr>
          <a:lstStyle/>
          <a:p>
            <a:pPr marL="246063" lvl="3" indent="-228600">
              <a:buFont typeface="Arial" panose="020B0604020202020204" pitchFamily="34" charset="0"/>
              <a:buChar char="•"/>
            </a:pPr>
            <a:r>
              <a:rPr lang="en-US" sz="2800" dirty="0">
                <a:effectLst/>
              </a:rPr>
              <a:t>And the ears of all the people were attentive to the </a:t>
            </a:r>
            <a:r>
              <a:rPr lang="en-US" sz="2800" b="1" u="sng" dirty="0">
                <a:solidFill>
                  <a:srgbClr val="FFFF00"/>
                </a:solidFill>
                <a:effectLst/>
              </a:rPr>
              <a:t>Book of the Law</a:t>
            </a:r>
            <a:r>
              <a:rPr lang="en-US" sz="2800" dirty="0">
                <a:effectLst/>
              </a:rPr>
              <a:t>.  Nehemiah 8:3</a:t>
            </a:r>
          </a:p>
          <a:p>
            <a:pPr marL="246063" lvl="3" indent="-228600">
              <a:buFont typeface="Arial" panose="020B0604020202020204" pitchFamily="34" charset="0"/>
              <a:buChar char="•"/>
            </a:pPr>
            <a:endParaRPr lang="en-US" sz="2800" dirty="0">
              <a:effectLst/>
            </a:endParaRPr>
          </a:p>
          <a:p>
            <a:pPr marL="246063" lvl="3" indent="-228600">
              <a:buFont typeface="Arial" panose="020B0604020202020204" pitchFamily="34" charset="0"/>
              <a:buChar char="•"/>
            </a:pPr>
            <a:r>
              <a:rPr lang="en-US" sz="2800" dirty="0">
                <a:effectLst/>
              </a:rPr>
              <a:t>…the Levites, helped the people to </a:t>
            </a:r>
            <a:r>
              <a:rPr lang="en-US" sz="2800" b="1" u="sng" dirty="0">
                <a:solidFill>
                  <a:srgbClr val="FFFF00"/>
                </a:solidFill>
                <a:effectLst/>
              </a:rPr>
              <a:t>understand</a:t>
            </a:r>
            <a:r>
              <a:rPr lang="en-US" sz="2800" dirty="0">
                <a:effectLst/>
              </a:rPr>
              <a:t> the Law… Nehemiah 8:7 </a:t>
            </a:r>
          </a:p>
        </p:txBody>
      </p:sp>
      <p:sp>
        <p:nvSpPr>
          <p:cNvPr id="14" name="Freeform: Shape 13">
            <a:extLst>
              <a:ext uri="{FF2B5EF4-FFF2-40B4-BE49-F238E27FC236}">
                <a16:creationId xmlns:a16="http://schemas.microsoft.com/office/drawing/2014/main" id="{6200B311-3585-4069-AAC6-CD443FA5B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2989" y="1690688"/>
            <a:ext cx="2751011" cy="5167312"/>
          </a:xfrm>
          <a:custGeom>
            <a:avLst/>
            <a:gdLst>
              <a:gd name="connsiteX0" fmla="*/ 2391664 w 3668014"/>
              <a:gd name="connsiteY0" fmla="*/ 0 h 5167312"/>
              <a:gd name="connsiteX1" fmla="*/ 3668014 w 3668014"/>
              <a:gd name="connsiteY1" fmla="*/ 0 h 5167312"/>
              <a:gd name="connsiteX2" fmla="*/ 3668014 w 3668014"/>
              <a:gd name="connsiteY2" fmla="*/ 5167312 h 5167312"/>
              <a:gd name="connsiteX3" fmla="*/ 0 w 3668014"/>
              <a:gd name="connsiteY3" fmla="*/ 5167312 h 5167312"/>
              <a:gd name="connsiteX4" fmla="*/ 2393879 w 3668014"/>
              <a:gd name="connsiteY4" fmla="*/ 952 h 5167312"/>
              <a:gd name="connsiteX5" fmla="*/ 2391664 w 3668014"/>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8014" h="5167312">
                <a:moveTo>
                  <a:pt x="2391664" y="0"/>
                </a:moveTo>
                <a:lnTo>
                  <a:pt x="3668014" y="0"/>
                </a:lnTo>
                <a:lnTo>
                  <a:pt x="3668014" y="5167312"/>
                </a:lnTo>
                <a:lnTo>
                  <a:pt x="0" y="5167312"/>
                </a:lnTo>
                <a:lnTo>
                  <a:pt x="2393879" y="952"/>
                </a:lnTo>
                <a:lnTo>
                  <a:pt x="2391664"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61926690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64D464-898B-4908-88FD-33A83D6ED6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2">
            <a:extLst>
              <a:ext uri="{FF2B5EF4-FFF2-40B4-BE49-F238E27FC236}">
                <a16:creationId xmlns:a16="http://schemas.microsoft.com/office/drawing/2014/main" id="{ACF2686A-A46C-6AD3-3FA4-DACC333D623B}"/>
              </a:ext>
            </a:extLst>
          </p:cNvPr>
          <p:cNvSpPr txBox="1">
            <a:spLocks/>
          </p:cNvSpPr>
          <p:nvPr/>
        </p:nvSpPr>
        <p:spPr>
          <a:xfrm>
            <a:off x="628650" y="365126"/>
            <a:ext cx="7356447" cy="1146176"/>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5875" lvl="3" indent="0" defTabSz="914400">
              <a:spcBef>
                <a:spcPct val="0"/>
              </a:spcBef>
              <a:spcAft>
                <a:spcPts val="600"/>
              </a:spcAft>
              <a:buNone/>
            </a:pPr>
            <a:r>
              <a:rPr lang="en-US" sz="4400" b="1" kern="1200" dirty="0">
                <a:solidFill>
                  <a:schemeClr val="bg1"/>
                </a:solidFill>
                <a:latin typeface="+mj-lt"/>
                <a:ea typeface="+mj-ea"/>
                <a:cs typeface="+mj-cs"/>
              </a:rPr>
              <a:t>RESTORATION</a:t>
            </a:r>
          </a:p>
        </p:txBody>
      </p:sp>
      <p:sp>
        <p:nvSpPr>
          <p:cNvPr id="10" name="Freeform: Shape 9">
            <a:extLst>
              <a:ext uri="{FF2B5EF4-FFF2-40B4-BE49-F238E27FC236}">
                <a16:creationId xmlns:a16="http://schemas.microsoft.com/office/drawing/2014/main" id="{F0BC1D9E-4401-4EC0-88FD-ED103CB57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50502" y="2"/>
            <a:ext cx="893498" cy="1511301"/>
          </a:xfrm>
          <a:custGeom>
            <a:avLst/>
            <a:gdLst>
              <a:gd name="connsiteX0" fmla="*/ 697617 w 1191330"/>
              <a:gd name="connsiteY0" fmla="*/ 0 h 1511301"/>
              <a:gd name="connsiteX1" fmla="*/ 1191330 w 1191330"/>
              <a:gd name="connsiteY1" fmla="*/ 0 h 1511301"/>
              <a:gd name="connsiteX2" fmla="*/ 1191330 w 1191330"/>
              <a:gd name="connsiteY2" fmla="*/ 1511301 h 1511301"/>
              <a:gd name="connsiteX3" fmla="*/ 0 w 1191330"/>
              <a:gd name="connsiteY3" fmla="*/ 1511301 h 1511301"/>
            </a:gdLst>
            <a:ahLst/>
            <a:cxnLst>
              <a:cxn ang="0">
                <a:pos x="connsiteX0" y="connsiteY0"/>
              </a:cxn>
              <a:cxn ang="0">
                <a:pos x="connsiteX1" y="connsiteY1"/>
              </a:cxn>
              <a:cxn ang="0">
                <a:pos x="connsiteX2" y="connsiteY2"/>
              </a:cxn>
              <a:cxn ang="0">
                <a:pos x="connsiteX3" y="connsiteY3"/>
              </a:cxn>
            </a:cxnLst>
            <a:rect l="l" t="t" r="r" b="b"/>
            <a:pathLst>
              <a:path w="1191330" h="1511301">
                <a:moveTo>
                  <a:pt x="697617" y="0"/>
                </a:moveTo>
                <a:lnTo>
                  <a:pt x="1191330" y="0"/>
                </a:lnTo>
                <a:lnTo>
                  <a:pt x="1191330"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Freeform: Shape 11">
            <a:extLst>
              <a:ext uri="{FF2B5EF4-FFF2-40B4-BE49-F238E27FC236}">
                <a16:creationId xmlns:a16="http://schemas.microsoft.com/office/drawing/2014/main" id="{B0AAF7C9-094E-400C-A428-F6C2262F6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8064990" cy="5167312"/>
          </a:xfrm>
          <a:custGeom>
            <a:avLst/>
            <a:gdLst>
              <a:gd name="connsiteX0" fmla="*/ 0 w 10753320"/>
              <a:gd name="connsiteY0" fmla="*/ 0 h 5167312"/>
              <a:gd name="connsiteX1" fmla="*/ 9680943 w 10753320"/>
              <a:gd name="connsiteY1" fmla="*/ 0 h 5167312"/>
              <a:gd name="connsiteX2" fmla="*/ 9680223 w 10753320"/>
              <a:gd name="connsiteY2" fmla="*/ 952 h 5167312"/>
              <a:gd name="connsiteX3" fmla="*/ 10753320 w 10753320"/>
              <a:gd name="connsiteY3" fmla="*/ 952 h 5167312"/>
              <a:gd name="connsiteX4" fmla="*/ 8359441 w 10753320"/>
              <a:gd name="connsiteY4" fmla="*/ 5167312 h 5167312"/>
              <a:gd name="connsiteX5" fmla="*/ 4821866 w 10753320"/>
              <a:gd name="connsiteY5" fmla="*/ 5167312 h 5167312"/>
              <a:gd name="connsiteX6" fmla="*/ 4821866 w 10753320"/>
              <a:gd name="connsiteY6" fmla="*/ 5166360 h 5167312"/>
              <a:gd name="connsiteX7" fmla="*/ 0 w 10753320"/>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53320" h="5167312">
                <a:moveTo>
                  <a:pt x="0" y="0"/>
                </a:moveTo>
                <a:lnTo>
                  <a:pt x="9680943" y="0"/>
                </a:lnTo>
                <a:lnTo>
                  <a:pt x="9680223" y="952"/>
                </a:lnTo>
                <a:lnTo>
                  <a:pt x="10753320" y="952"/>
                </a:lnTo>
                <a:lnTo>
                  <a:pt x="8359441" y="5167312"/>
                </a:lnTo>
                <a:lnTo>
                  <a:pt x="4821866" y="5167312"/>
                </a:lnTo>
                <a:lnTo>
                  <a:pt x="4821866" y="5166360"/>
                </a:lnTo>
                <a:lnTo>
                  <a:pt x="0" y="516636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FAA8B19-54E6-479C-2814-15A837DEB14E}"/>
              </a:ext>
            </a:extLst>
          </p:cNvPr>
          <p:cNvSpPr>
            <a:spLocks noGrp="1"/>
          </p:cNvSpPr>
          <p:nvPr>
            <p:ph idx="1"/>
          </p:nvPr>
        </p:nvSpPr>
        <p:spPr>
          <a:xfrm>
            <a:off x="628650" y="2055811"/>
            <a:ext cx="5486400" cy="4121152"/>
          </a:xfrm>
        </p:spPr>
        <p:txBody>
          <a:bodyPr vert="horz" lIns="91440" tIns="45720" rIns="91440" bIns="45720" rtlCol="0">
            <a:normAutofit/>
          </a:bodyPr>
          <a:lstStyle/>
          <a:p>
            <a:pPr marL="284163" lvl="3" indent="-284163">
              <a:buFont typeface="Arial" panose="020B0604020202020204" pitchFamily="34" charset="0"/>
              <a:buChar char="•"/>
            </a:pPr>
            <a:r>
              <a:rPr lang="en-US" sz="2800" dirty="0">
                <a:effectLst/>
              </a:rPr>
              <a:t>They read from the book, from the Law of God, clearly, and they gave the sense, so that the people </a:t>
            </a:r>
            <a:r>
              <a:rPr lang="en-US" sz="2800" b="1" u="sng" dirty="0">
                <a:solidFill>
                  <a:srgbClr val="FFFF00"/>
                </a:solidFill>
                <a:effectLst/>
              </a:rPr>
              <a:t>understood</a:t>
            </a:r>
            <a:r>
              <a:rPr lang="en-US" sz="2800" dirty="0">
                <a:effectLst/>
              </a:rPr>
              <a:t> the reading.  Nehemiah 8:8</a:t>
            </a:r>
          </a:p>
        </p:txBody>
      </p:sp>
      <p:sp>
        <p:nvSpPr>
          <p:cNvPr id="14" name="Freeform: Shape 13">
            <a:extLst>
              <a:ext uri="{FF2B5EF4-FFF2-40B4-BE49-F238E27FC236}">
                <a16:creationId xmlns:a16="http://schemas.microsoft.com/office/drawing/2014/main" id="{6200B311-3585-4069-AAC6-CD443FA5B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2989" y="1690688"/>
            <a:ext cx="2751011" cy="5167312"/>
          </a:xfrm>
          <a:custGeom>
            <a:avLst/>
            <a:gdLst>
              <a:gd name="connsiteX0" fmla="*/ 2391664 w 3668014"/>
              <a:gd name="connsiteY0" fmla="*/ 0 h 5167312"/>
              <a:gd name="connsiteX1" fmla="*/ 3668014 w 3668014"/>
              <a:gd name="connsiteY1" fmla="*/ 0 h 5167312"/>
              <a:gd name="connsiteX2" fmla="*/ 3668014 w 3668014"/>
              <a:gd name="connsiteY2" fmla="*/ 5167312 h 5167312"/>
              <a:gd name="connsiteX3" fmla="*/ 0 w 3668014"/>
              <a:gd name="connsiteY3" fmla="*/ 5167312 h 5167312"/>
              <a:gd name="connsiteX4" fmla="*/ 2393879 w 3668014"/>
              <a:gd name="connsiteY4" fmla="*/ 952 h 5167312"/>
              <a:gd name="connsiteX5" fmla="*/ 2391664 w 3668014"/>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8014" h="5167312">
                <a:moveTo>
                  <a:pt x="2391664" y="0"/>
                </a:moveTo>
                <a:lnTo>
                  <a:pt x="3668014" y="0"/>
                </a:lnTo>
                <a:lnTo>
                  <a:pt x="3668014" y="5167312"/>
                </a:lnTo>
                <a:lnTo>
                  <a:pt x="0" y="5167312"/>
                </a:lnTo>
                <a:lnTo>
                  <a:pt x="2393879" y="952"/>
                </a:lnTo>
                <a:lnTo>
                  <a:pt x="2391664"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63708827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DC113-0306-A84F-B1CF-E8713C8D5B76}"/>
              </a:ext>
            </a:extLst>
          </p:cNvPr>
          <p:cNvSpPr>
            <a:spLocks noGrp="1"/>
          </p:cNvSpPr>
          <p:nvPr>
            <p:ph type="title"/>
          </p:nvPr>
        </p:nvSpPr>
        <p:spPr>
          <a:xfrm>
            <a:off x="1240022" y="365760"/>
            <a:ext cx="7025402" cy="1188720"/>
          </a:xfrm>
        </p:spPr>
        <p:txBody>
          <a:bodyPr>
            <a:normAutofit/>
          </a:bodyPr>
          <a:lstStyle/>
          <a:p>
            <a:r>
              <a:rPr lang="en-US" sz="4000" b="1" dirty="0"/>
              <a:t>Prepare.</a:t>
            </a:r>
          </a:p>
        </p:txBody>
      </p:sp>
      <p:sp>
        <p:nvSpPr>
          <p:cNvPr id="53" name="Freeform: Shape 52">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5" name="Freeform: Shape 54">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7" name="Freeform: Shape 56">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357D872A-12DC-9242-B1B0-6080498679AA}"/>
              </a:ext>
            </a:extLst>
          </p:cNvPr>
          <p:cNvSpPr>
            <a:spLocks noGrp="1"/>
          </p:cNvSpPr>
          <p:nvPr>
            <p:ph idx="1"/>
          </p:nvPr>
        </p:nvSpPr>
        <p:spPr>
          <a:xfrm>
            <a:off x="1240022" y="2176272"/>
            <a:ext cx="7025403" cy="4041648"/>
          </a:xfrm>
        </p:spPr>
        <p:txBody>
          <a:bodyPr anchor="t">
            <a:normAutofit/>
          </a:bodyPr>
          <a:lstStyle/>
          <a:p>
            <a:pPr marL="188913" lvl="3"/>
            <a:r>
              <a:rPr lang="en-US" sz="2800" dirty="0"/>
              <a:t>“Remember the </a:t>
            </a:r>
            <a:r>
              <a:rPr lang="en-US" sz="2800" b="1" u="sng" dirty="0"/>
              <a:t>Sabbath</a:t>
            </a:r>
            <a:r>
              <a:rPr lang="en-US" sz="2800" dirty="0"/>
              <a:t> day, to keep it holy. Six days you shall labor, and do all your work, but the seventh day is a </a:t>
            </a:r>
            <a:r>
              <a:rPr lang="en-US" sz="2800" b="1" u="sng" dirty="0"/>
              <a:t>Sabbath</a:t>
            </a:r>
            <a:r>
              <a:rPr lang="en-US" sz="2800" dirty="0"/>
              <a:t> to the Lord your God. On it you shall not do any work…” Exodus 20:8-10</a:t>
            </a:r>
          </a:p>
        </p:txBody>
      </p:sp>
    </p:spTree>
    <p:extLst>
      <p:ext uri="{BB962C8B-B14F-4D97-AF65-F5344CB8AC3E}">
        <p14:creationId xmlns:p14="http://schemas.microsoft.com/office/powerpoint/2010/main" val="971401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DC113-0306-A84F-B1CF-E8713C8D5B76}"/>
              </a:ext>
            </a:extLst>
          </p:cNvPr>
          <p:cNvSpPr>
            <a:spLocks noGrp="1"/>
          </p:cNvSpPr>
          <p:nvPr>
            <p:ph type="title"/>
          </p:nvPr>
        </p:nvSpPr>
        <p:spPr>
          <a:xfrm>
            <a:off x="1240022" y="365760"/>
            <a:ext cx="7025402" cy="1188720"/>
          </a:xfrm>
        </p:spPr>
        <p:txBody>
          <a:bodyPr>
            <a:normAutofit/>
          </a:bodyPr>
          <a:lstStyle/>
          <a:p>
            <a:r>
              <a:rPr lang="en-US" sz="4000" b="1" dirty="0"/>
              <a:t>Show up.</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357D872A-12DC-9242-B1B0-6080498679AA}"/>
              </a:ext>
            </a:extLst>
          </p:cNvPr>
          <p:cNvSpPr>
            <a:spLocks noGrp="1"/>
          </p:cNvSpPr>
          <p:nvPr>
            <p:ph idx="1"/>
          </p:nvPr>
        </p:nvSpPr>
        <p:spPr>
          <a:xfrm>
            <a:off x="1240022" y="2176272"/>
            <a:ext cx="7025403" cy="4041648"/>
          </a:xfrm>
        </p:spPr>
        <p:txBody>
          <a:bodyPr anchor="t">
            <a:normAutofit/>
          </a:bodyPr>
          <a:lstStyle/>
          <a:p>
            <a:pPr marL="188913" lvl="3"/>
            <a:r>
              <a:rPr lang="en-US" sz="2800" dirty="0"/>
              <a:t>And let us consider how to stir up one another to love and good works, not </a:t>
            </a:r>
            <a:r>
              <a:rPr lang="en-US" sz="2800" b="1" u="sng" dirty="0"/>
              <a:t>neglecting</a:t>
            </a:r>
            <a:r>
              <a:rPr lang="en-US" sz="2800" dirty="0"/>
              <a:t> to meet together, as is the habit of some, but encouraging one another, and all the more as you see the Day drawing near.  Hebrews 10:24-25</a:t>
            </a:r>
          </a:p>
        </p:txBody>
      </p:sp>
    </p:spTree>
    <p:extLst>
      <p:ext uri="{BB962C8B-B14F-4D97-AF65-F5344CB8AC3E}">
        <p14:creationId xmlns:p14="http://schemas.microsoft.com/office/powerpoint/2010/main" val="4134093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DC113-0306-A84F-B1CF-E8713C8D5B76}"/>
              </a:ext>
            </a:extLst>
          </p:cNvPr>
          <p:cNvSpPr>
            <a:spLocks noGrp="1"/>
          </p:cNvSpPr>
          <p:nvPr>
            <p:ph type="title"/>
          </p:nvPr>
        </p:nvSpPr>
        <p:spPr>
          <a:xfrm>
            <a:off x="1240022" y="365760"/>
            <a:ext cx="7025402" cy="1188720"/>
          </a:xfrm>
        </p:spPr>
        <p:txBody>
          <a:bodyPr>
            <a:normAutofit/>
          </a:bodyPr>
          <a:lstStyle/>
          <a:p>
            <a:r>
              <a:rPr lang="en-US" sz="4000" b="1" dirty="0"/>
              <a:t>Participate.</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357D872A-12DC-9242-B1B0-6080498679AA}"/>
              </a:ext>
            </a:extLst>
          </p:cNvPr>
          <p:cNvSpPr>
            <a:spLocks noGrp="1"/>
          </p:cNvSpPr>
          <p:nvPr>
            <p:ph idx="1"/>
          </p:nvPr>
        </p:nvSpPr>
        <p:spPr>
          <a:xfrm>
            <a:off x="1240022" y="2176272"/>
            <a:ext cx="7025403" cy="4041648"/>
          </a:xfrm>
        </p:spPr>
        <p:txBody>
          <a:bodyPr anchor="t">
            <a:normAutofit/>
          </a:bodyPr>
          <a:lstStyle/>
          <a:p>
            <a:pPr marL="188913" lvl="3"/>
            <a:r>
              <a:rPr lang="en-US" sz="2800" dirty="0"/>
              <a:t>And do not get drunk with wine, for that is debauchery, but be filled with the Spirit, addressing one another in psalms and hymns and spiritual songs, </a:t>
            </a:r>
            <a:r>
              <a:rPr lang="en-US" sz="2800" b="1" u="sng" dirty="0"/>
              <a:t>singing</a:t>
            </a:r>
            <a:r>
              <a:rPr lang="en-US" sz="2800" dirty="0"/>
              <a:t> and </a:t>
            </a:r>
            <a:r>
              <a:rPr lang="en-US" sz="2800" b="1" u="sng" dirty="0"/>
              <a:t>making melody</a:t>
            </a:r>
            <a:r>
              <a:rPr lang="en-US" sz="2800" dirty="0"/>
              <a:t> to the Lord with your heart… Ephesians 5:18-19</a:t>
            </a:r>
          </a:p>
        </p:txBody>
      </p:sp>
    </p:spTree>
    <p:extLst>
      <p:ext uri="{BB962C8B-B14F-4D97-AF65-F5344CB8AC3E}">
        <p14:creationId xmlns:p14="http://schemas.microsoft.com/office/powerpoint/2010/main" val="1976921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DC113-0306-A84F-B1CF-E8713C8D5B76}"/>
              </a:ext>
            </a:extLst>
          </p:cNvPr>
          <p:cNvSpPr>
            <a:spLocks noGrp="1"/>
          </p:cNvSpPr>
          <p:nvPr>
            <p:ph type="title"/>
          </p:nvPr>
        </p:nvSpPr>
        <p:spPr>
          <a:xfrm>
            <a:off x="1240022" y="365760"/>
            <a:ext cx="7025402" cy="1188720"/>
          </a:xfrm>
        </p:spPr>
        <p:txBody>
          <a:bodyPr>
            <a:normAutofit/>
          </a:bodyPr>
          <a:lstStyle/>
          <a:p>
            <a:r>
              <a:rPr lang="en-US" sz="4000" b="1" dirty="0"/>
              <a:t>Engage emotionally.</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357D872A-12DC-9242-B1B0-6080498679AA}"/>
              </a:ext>
            </a:extLst>
          </p:cNvPr>
          <p:cNvSpPr>
            <a:spLocks noGrp="1"/>
          </p:cNvSpPr>
          <p:nvPr>
            <p:ph idx="1"/>
          </p:nvPr>
        </p:nvSpPr>
        <p:spPr>
          <a:xfrm>
            <a:off x="1240022" y="2176272"/>
            <a:ext cx="7025403" cy="4041648"/>
          </a:xfrm>
        </p:spPr>
        <p:txBody>
          <a:bodyPr anchor="t">
            <a:normAutofit/>
          </a:bodyPr>
          <a:lstStyle/>
          <a:p>
            <a:pPr marL="188913" lvl="3"/>
            <a:r>
              <a:rPr lang="en-US" sz="2600" dirty="0"/>
              <a:t>Then Aaron lifted up his hands toward the people and blessed them, and he came down from offering the sin offering and the burnt offering and the peace offerings. And Moses and Aaron went into the tent of meeting, and when they came out they blessed the people, and the glory of the Lord appeared to all the people. And fire came out from before the Lord and consumed the burnt offering and the pieces of fat on the altar, and when all the people saw it, they </a:t>
            </a:r>
            <a:r>
              <a:rPr lang="en-US" sz="2600" b="1" u="sng" dirty="0"/>
              <a:t>shouted</a:t>
            </a:r>
            <a:r>
              <a:rPr lang="en-US" sz="2600" dirty="0"/>
              <a:t> and </a:t>
            </a:r>
            <a:r>
              <a:rPr lang="en-US" sz="2600" b="1" u="sng" dirty="0"/>
              <a:t>fell on their faces</a:t>
            </a:r>
            <a:r>
              <a:rPr lang="en-US" sz="2600" dirty="0"/>
              <a:t>.  Leviticus 9:22-24</a:t>
            </a:r>
          </a:p>
        </p:txBody>
      </p:sp>
    </p:spTree>
    <p:extLst>
      <p:ext uri="{BB962C8B-B14F-4D97-AF65-F5344CB8AC3E}">
        <p14:creationId xmlns:p14="http://schemas.microsoft.com/office/powerpoint/2010/main" val="3577852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DC113-0306-A84F-B1CF-E8713C8D5B76}"/>
              </a:ext>
            </a:extLst>
          </p:cNvPr>
          <p:cNvSpPr>
            <a:spLocks noGrp="1"/>
          </p:cNvSpPr>
          <p:nvPr>
            <p:ph type="title"/>
          </p:nvPr>
        </p:nvSpPr>
        <p:spPr>
          <a:xfrm>
            <a:off x="1240022" y="365760"/>
            <a:ext cx="7025402" cy="1188720"/>
          </a:xfrm>
        </p:spPr>
        <p:txBody>
          <a:bodyPr>
            <a:normAutofit/>
          </a:bodyPr>
          <a:lstStyle/>
          <a:p>
            <a:r>
              <a:rPr lang="en-US" sz="4000" b="1" dirty="0"/>
              <a:t>Don’t judge.</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357D872A-12DC-9242-B1B0-6080498679AA}"/>
              </a:ext>
            </a:extLst>
          </p:cNvPr>
          <p:cNvSpPr>
            <a:spLocks noGrp="1"/>
          </p:cNvSpPr>
          <p:nvPr>
            <p:ph idx="1"/>
          </p:nvPr>
        </p:nvSpPr>
        <p:spPr>
          <a:xfrm>
            <a:off x="1240022" y="2176272"/>
            <a:ext cx="7025403" cy="4041648"/>
          </a:xfrm>
        </p:spPr>
        <p:txBody>
          <a:bodyPr anchor="t">
            <a:normAutofit/>
          </a:bodyPr>
          <a:lstStyle/>
          <a:p>
            <a:pPr marL="188913" lvl="3"/>
            <a:r>
              <a:rPr lang="en-US" sz="2800" dirty="0"/>
              <a:t>Who are you to pass judgment on the </a:t>
            </a:r>
            <a:r>
              <a:rPr lang="en-US" sz="2800" b="1" u="sng" dirty="0"/>
              <a:t>servant of another</a:t>
            </a:r>
            <a:r>
              <a:rPr lang="en-US" sz="2800" dirty="0"/>
              <a:t>? It is before his own master that he stands or falls. And he will be upheld, for the Lord is able to make him stand.  Romans 14:4</a:t>
            </a:r>
          </a:p>
        </p:txBody>
      </p:sp>
    </p:spTree>
    <p:extLst>
      <p:ext uri="{BB962C8B-B14F-4D97-AF65-F5344CB8AC3E}">
        <p14:creationId xmlns:p14="http://schemas.microsoft.com/office/powerpoint/2010/main" val="2398011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DC113-0306-A84F-B1CF-E8713C8D5B76}"/>
              </a:ext>
            </a:extLst>
          </p:cNvPr>
          <p:cNvSpPr>
            <a:spLocks noGrp="1"/>
          </p:cNvSpPr>
          <p:nvPr>
            <p:ph type="title"/>
          </p:nvPr>
        </p:nvSpPr>
        <p:spPr>
          <a:xfrm>
            <a:off x="1240022" y="365760"/>
            <a:ext cx="7025402" cy="1188720"/>
          </a:xfrm>
        </p:spPr>
        <p:txBody>
          <a:bodyPr>
            <a:normAutofit/>
          </a:bodyPr>
          <a:lstStyle/>
          <a:p>
            <a:r>
              <a:rPr lang="en-US" sz="4000" b="1" dirty="0"/>
              <a:t>Thank God for distractions.</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357D872A-12DC-9242-B1B0-6080498679AA}"/>
              </a:ext>
            </a:extLst>
          </p:cNvPr>
          <p:cNvSpPr>
            <a:spLocks noGrp="1"/>
          </p:cNvSpPr>
          <p:nvPr>
            <p:ph idx="1"/>
          </p:nvPr>
        </p:nvSpPr>
        <p:spPr>
          <a:xfrm>
            <a:off x="1240022" y="2176272"/>
            <a:ext cx="7025403" cy="4041648"/>
          </a:xfrm>
        </p:spPr>
        <p:txBody>
          <a:bodyPr anchor="t">
            <a:normAutofit/>
          </a:bodyPr>
          <a:lstStyle/>
          <a:p>
            <a:pPr marL="188913" lvl="3"/>
            <a:r>
              <a:rPr lang="en-US" sz="2600" dirty="0"/>
              <a:t>And they were bringing children to him that he might touch them, and the disciples rebuked them. But when Jesus saw it, he was indignant and said to them, “Let the children come to me; do not hinder them, for to such belongs the kingdom of God. Truly, I say to you, whoever does not receive the kingdom of God like a child shall not enter it.” And he took them in his </a:t>
            </a:r>
            <a:r>
              <a:rPr lang="en-US" sz="2600" b="1" u="sng" dirty="0"/>
              <a:t>arms</a:t>
            </a:r>
            <a:r>
              <a:rPr lang="en-US" sz="2600" dirty="0"/>
              <a:t> and </a:t>
            </a:r>
            <a:r>
              <a:rPr lang="en-US" sz="2600" b="1" u="sng" dirty="0"/>
              <a:t>blessed</a:t>
            </a:r>
            <a:r>
              <a:rPr lang="en-US" sz="2600" dirty="0"/>
              <a:t> them, laying his </a:t>
            </a:r>
            <a:r>
              <a:rPr lang="en-US" sz="2600" b="1" u="sng" dirty="0"/>
              <a:t>hands</a:t>
            </a:r>
            <a:r>
              <a:rPr lang="en-US" sz="2600" dirty="0"/>
              <a:t> on them.  Mark 10:13-16</a:t>
            </a:r>
          </a:p>
        </p:txBody>
      </p:sp>
    </p:spTree>
    <p:extLst>
      <p:ext uri="{BB962C8B-B14F-4D97-AF65-F5344CB8AC3E}">
        <p14:creationId xmlns:p14="http://schemas.microsoft.com/office/powerpoint/2010/main" val="3203032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DC113-0306-A84F-B1CF-E8713C8D5B76}"/>
              </a:ext>
            </a:extLst>
          </p:cNvPr>
          <p:cNvSpPr>
            <a:spLocks noGrp="1"/>
          </p:cNvSpPr>
          <p:nvPr>
            <p:ph type="title"/>
          </p:nvPr>
        </p:nvSpPr>
        <p:spPr>
          <a:xfrm>
            <a:off x="1240022" y="365760"/>
            <a:ext cx="7025402" cy="1188720"/>
          </a:xfrm>
        </p:spPr>
        <p:txBody>
          <a:bodyPr>
            <a:normAutofit/>
          </a:bodyPr>
          <a:lstStyle/>
          <a:p>
            <a:r>
              <a:rPr lang="en-US" sz="4000" b="1" dirty="0"/>
              <a:t>Think about God.</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357D872A-12DC-9242-B1B0-6080498679AA}"/>
              </a:ext>
            </a:extLst>
          </p:cNvPr>
          <p:cNvSpPr>
            <a:spLocks noGrp="1"/>
          </p:cNvSpPr>
          <p:nvPr>
            <p:ph idx="1"/>
          </p:nvPr>
        </p:nvSpPr>
        <p:spPr>
          <a:xfrm>
            <a:off x="1240022" y="2176272"/>
            <a:ext cx="7025403" cy="4041648"/>
          </a:xfrm>
        </p:spPr>
        <p:txBody>
          <a:bodyPr anchor="t">
            <a:normAutofit/>
          </a:bodyPr>
          <a:lstStyle/>
          <a:p>
            <a:pPr marL="246063" lvl="3"/>
            <a:r>
              <a:rPr lang="en-US" sz="2800" dirty="0"/>
              <a:t>“If his offering is a burnt offering from the herd, he shall offer a male without blemish. He shall bring it to the entrance of the tent of meeting, that he may be accepted </a:t>
            </a:r>
            <a:r>
              <a:rPr lang="en-US" sz="2800" b="1" u="sng" dirty="0"/>
              <a:t>before the Lord</a:t>
            </a:r>
            <a:r>
              <a:rPr lang="en-US" sz="2800" dirty="0"/>
              <a:t>. He shall lay his hand on the head of the burnt offering, and it shall be accepted for him to make atonement for him. Then he shall kill the bull </a:t>
            </a:r>
            <a:r>
              <a:rPr lang="en-US" sz="2800" b="1" u="sng" dirty="0"/>
              <a:t>before the Lord</a:t>
            </a:r>
            <a:r>
              <a:rPr lang="en-US" sz="2800" dirty="0"/>
              <a:t>…” Leviticus 1:3-5</a:t>
            </a:r>
          </a:p>
        </p:txBody>
      </p:sp>
    </p:spTree>
    <p:extLst>
      <p:ext uri="{BB962C8B-B14F-4D97-AF65-F5344CB8AC3E}">
        <p14:creationId xmlns:p14="http://schemas.microsoft.com/office/powerpoint/2010/main" val="1503091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CEAB7BC-E7B1-6B4D-9BFB-AE3EAEFD1910}"/>
              </a:ext>
            </a:extLst>
          </p:cNvPr>
          <p:cNvPicPr>
            <a:picLocks noChangeAspect="1"/>
          </p:cNvPicPr>
          <p:nvPr/>
        </p:nvPicPr>
        <p:blipFill rotWithShape="1">
          <a:blip r:embed="rId2"/>
          <a:srcRect t="5156" r="-1" b="4063"/>
          <a:stretch/>
        </p:blipFill>
        <p:spPr>
          <a:xfrm>
            <a:off x="240030" y="320040"/>
            <a:ext cx="8661654" cy="4462272"/>
          </a:xfrm>
          <a:prstGeom prst="rect">
            <a:avLst/>
          </a:prstGeom>
        </p:spPr>
      </p:pic>
      <p:sp>
        <p:nvSpPr>
          <p:cNvPr id="10" name="Rectangle 9">
            <a:extLst>
              <a:ext uri="{FF2B5EF4-FFF2-40B4-BE49-F238E27FC236}">
                <a16:creationId xmlns:a16="http://schemas.microsoft.com/office/drawing/2014/main" id="{D38A241E-0395-41E5-8607-BAA2799A43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4892040"/>
            <a:ext cx="8661654" cy="1645920"/>
          </a:xfrm>
          <a:prstGeom prst="rect">
            <a:avLst/>
          </a:prstGeom>
          <a:solidFill>
            <a:schemeClr val="tx1">
              <a:lumMod val="75000"/>
              <a:lumOff val="25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E9D99F-FEFD-A742-A880-8E23C05CEED9}"/>
              </a:ext>
            </a:extLst>
          </p:cNvPr>
          <p:cNvSpPr>
            <a:spLocks noGrp="1"/>
          </p:cNvSpPr>
          <p:nvPr>
            <p:ph type="ctrTitle"/>
          </p:nvPr>
        </p:nvSpPr>
        <p:spPr>
          <a:xfrm>
            <a:off x="3285441" y="5093208"/>
            <a:ext cx="5229903" cy="1261872"/>
          </a:xfrm>
        </p:spPr>
        <p:txBody>
          <a:bodyPr anchor="ctr">
            <a:normAutofit/>
          </a:bodyPr>
          <a:lstStyle/>
          <a:p>
            <a:pPr algn="l"/>
            <a:r>
              <a:rPr lang="en-US" sz="5400" dirty="0">
                <a:solidFill>
                  <a:srgbClr val="FFC000"/>
                </a:solidFill>
              </a:rPr>
              <a:t>WORSHIP</a:t>
            </a:r>
          </a:p>
        </p:txBody>
      </p:sp>
      <p:sp>
        <p:nvSpPr>
          <p:cNvPr id="3" name="Subtitle 2">
            <a:extLst>
              <a:ext uri="{FF2B5EF4-FFF2-40B4-BE49-F238E27FC236}">
                <a16:creationId xmlns:a16="http://schemas.microsoft.com/office/drawing/2014/main" id="{F23B7664-531C-9541-A67F-5E0270BAFEB6}"/>
              </a:ext>
            </a:extLst>
          </p:cNvPr>
          <p:cNvSpPr>
            <a:spLocks noGrp="1"/>
          </p:cNvSpPr>
          <p:nvPr>
            <p:ph type="subTitle" idx="1"/>
          </p:nvPr>
        </p:nvSpPr>
        <p:spPr>
          <a:xfrm>
            <a:off x="628656" y="5093208"/>
            <a:ext cx="2169740" cy="1261872"/>
          </a:xfrm>
        </p:spPr>
        <p:txBody>
          <a:bodyPr anchor="ctr">
            <a:normAutofit/>
          </a:bodyPr>
          <a:lstStyle/>
          <a:p>
            <a:pPr algn="r"/>
            <a:r>
              <a:rPr lang="en-US" sz="2000" dirty="0">
                <a:solidFill>
                  <a:schemeClr val="bg2"/>
                </a:solidFill>
              </a:rPr>
              <a:t>THE CORPORATE DISCIPLINES</a:t>
            </a:r>
          </a:p>
        </p:txBody>
      </p:sp>
      <p:cxnSp>
        <p:nvCxnSpPr>
          <p:cNvPr id="12" name="Straight Connector 11">
            <a:extLst>
              <a:ext uri="{FF2B5EF4-FFF2-40B4-BE49-F238E27FC236}">
                <a16:creationId xmlns:a16="http://schemas.microsoft.com/office/drawing/2014/main" id="{CE352288-84AD-4CA8-BCD5-76C29D34E1D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044952" y="5264106"/>
            <a:ext cx="0" cy="9144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7179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9264D464-898B-4908-88FD-33A83D6ED6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2">
            <a:extLst>
              <a:ext uri="{FF2B5EF4-FFF2-40B4-BE49-F238E27FC236}">
                <a16:creationId xmlns:a16="http://schemas.microsoft.com/office/drawing/2014/main" id="{ACF2686A-A46C-6AD3-3FA4-DACC333D623B}"/>
              </a:ext>
            </a:extLst>
          </p:cNvPr>
          <p:cNvSpPr txBox="1">
            <a:spLocks/>
          </p:cNvSpPr>
          <p:nvPr/>
        </p:nvSpPr>
        <p:spPr>
          <a:xfrm>
            <a:off x="628650" y="365126"/>
            <a:ext cx="7356447" cy="1146176"/>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5875" lvl="3" indent="0" defTabSz="914400">
              <a:spcBef>
                <a:spcPct val="0"/>
              </a:spcBef>
              <a:spcAft>
                <a:spcPts val="600"/>
              </a:spcAft>
              <a:buNone/>
            </a:pPr>
            <a:r>
              <a:rPr lang="en-US" sz="4400" b="1" kern="1200" dirty="0">
                <a:solidFill>
                  <a:schemeClr val="bg1"/>
                </a:solidFill>
                <a:latin typeface="+mj-lt"/>
                <a:ea typeface="+mj-ea"/>
                <a:cs typeface="+mj-cs"/>
              </a:rPr>
              <a:t>UNITY</a:t>
            </a:r>
          </a:p>
        </p:txBody>
      </p:sp>
      <p:sp>
        <p:nvSpPr>
          <p:cNvPr id="17" name="Freeform: Shape 16">
            <a:extLst>
              <a:ext uri="{FF2B5EF4-FFF2-40B4-BE49-F238E27FC236}">
                <a16:creationId xmlns:a16="http://schemas.microsoft.com/office/drawing/2014/main" id="{F0BC1D9E-4401-4EC0-88FD-ED103CB57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50502" y="2"/>
            <a:ext cx="893498" cy="1511301"/>
          </a:xfrm>
          <a:custGeom>
            <a:avLst/>
            <a:gdLst>
              <a:gd name="connsiteX0" fmla="*/ 697617 w 1191330"/>
              <a:gd name="connsiteY0" fmla="*/ 0 h 1511301"/>
              <a:gd name="connsiteX1" fmla="*/ 1191330 w 1191330"/>
              <a:gd name="connsiteY1" fmla="*/ 0 h 1511301"/>
              <a:gd name="connsiteX2" fmla="*/ 1191330 w 1191330"/>
              <a:gd name="connsiteY2" fmla="*/ 1511301 h 1511301"/>
              <a:gd name="connsiteX3" fmla="*/ 0 w 1191330"/>
              <a:gd name="connsiteY3" fmla="*/ 1511301 h 1511301"/>
            </a:gdLst>
            <a:ahLst/>
            <a:cxnLst>
              <a:cxn ang="0">
                <a:pos x="connsiteX0" y="connsiteY0"/>
              </a:cxn>
              <a:cxn ang="0">
                <a:pos x="connsiteX1" y="connsiteY1"/>
              </a:cxn>
              <a:cxn ang="0">
                <a:pos x="connsiteX2" y="connsiteY2"/>
              </a:cxn>
              <a:cxn ang="0">
                <a:pos x="connsiteX3" y="connsiteY3"/>
              </a:cxn>
            </a:cxnLst>
            <a:rect l="l" t="t" r="r" b="b"/>
            <a:pathLst>
              <a:path w="1191330" h="1511301">
                <a:moveTo>
                  <a:pt x="697617" y="0"/>
                </a:moveTo>
                <a:lnTo>
                  <a:pt x="1191330" y="0"/>
                </a:lnTo>
                <a:lnTo>
                  <a:pt x="1191330"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9" name="Freeform: Shape 18">
            <a:extLst>
              <a:ext uri="{FF2B5EF4-FFF2-40B4-BE49-F238E27FC236}">
                <a16:creationId xmlns:a16="http://schemas.microsoft.com/office/drawing/2014/main" id="{B0AAF7C9-094E-400C-A428-F6C2262F6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8064990" cy="5167312"/>
          </a:xfrm>
          <a:custGeom>
            <a:avLst/>
            <a:gdLst>
              <a:gd name="connsiteX0" fmla="*/ 0 w 10753320"/>
              <a:gd name="connsiteY0" fmla="*/ 0 h 5167312"/>
              <a:gd name="connsiteX1" fmla="*/ 9680943 w 10753320"/>
              <a:gd name="connsiteY1" fmla="*/ 0 h 5167312"/>
              <a:gd name="connsiteX2" fmla="*/ 9680223 w 10753320"/>
              <a:gd name="connsiteY2" fmla="*/ 952 h 5167312"/>
              <a:gd name="connsiteX3" fmla="*/ 10753320 w 10753320"/>
              <a:gd name="connsiteY3" fmla="*/ 952 h 5167312"/>
              <a:gd name="connsiteX4" fmla="*/ 8359441 w 10753320"/>
              <a:gd name="connsiteY4" fmla="*/ 5167312 h 5167312"/>
              <a:gd name="connsiteX5" fmla="*/ 4821866 w 10753320"/>
              <a:gd name="connsiteY5" fmla="*/ 5167312 h 5167312"/>
              <a:gd name="connsiteX6" fmla="*/ 4821866 w 10753320"/>
              <a:gd name="connsiteY6" fmla="*/ 5166360 h 5167312"/>
              <a:gd name="connsiteX7" fmla="*/ 0 w 10753320"/>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53320" h="5167312">
                <a:moveTo>
                  <a:pt x="0" y="0"/>
                </a:moveTo>
                <a:lnTo>
                  <a:pt x="9680943" y="0"/>
                </a:lnTo>
                <a:lnTo>
                  <a:pt x="9680223" y="952"/>
                </a:lnTo>
                <a:lnTo>
                  <a:pt x="10753320" y="952"/>
                </a:lnTo>
                <a:lnTo>
                  <a:pt x="8359441" y="5167312"/>
                </a:lnTo>
                <a:lnTo>
                  <a:pt x="4821866" y="5167312"/>
                </a:lnTo>
                <a:lnTo>
                  <a:pt x="4821866" y="5166360"/>
                </a:lnTo>
                <a:lnTo>
                  <a:pt x="0" y="516636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FAA8B19-54E6-479C-2814-15A837DEB14E}"/>
              </a:ext>
            </a:extLst>
          </p:cNvPr>
          <p:cNvSpPr>
            <a:spLocks noGrp="1"/>
          </p:cNvSpPr>
          <p:nvPr>
            <p:ph idx="1"/>
          </p:nvPr>
        </p:nvSpPr>
        <p:spPr>
          <a:xfrm>
            <a:off x="628650" y="2055811"/>
            <a:ext cx="5486400" cy="4121152"/>
          </a:xfrm>
        </p:spPr>
        <p:txBody>
          <a:bodyPr vert="horz" lIns="91440" tIns="45720" rIns="91440" bIns="45720" rtlCol="0">
            <a:normAutofit/>
          </a:bodyPr>
          <a:lstStyle/>
          <a:p>
            <a:pPr marL="15875" lvl="3" indent="-228600" defTabSz="914400"/>
            <a:r>
              <a:rPr lang="en-US" sz="2800" dirty="0"/>
              <a:t>And </a:t>
            </a:r>
            <a:r>
              <a:rPr lang="en-US" sz="2800" b="1" u="sng" dirty="0">
                <a:solidFill>
                  <a:srgbClr val="FFFF00"/>
                </a:solidFill>
              </a:rPr>
              <a:t>all</a:t>
            </a:r>
            <a:r>
              <a:rPr lang="en-US" sz="2800" dirty="0"/>
              <a:t> the people gathered as </a:t>
            </a:r>
            <a:r>
              <a:rPr lang="en-US" sz="2800" b="1" u="sng" dirty="0">
                <a:solidFill>
                  <a:srgbClr val="FFFF00"/>
                </a:solidFill>
              </a:rPr>
              <a:t>one</a:t>
            </a:r>
            <a:r>
              <a:rPr lang="en-US" sz="2800" dirty="0"/>
              <a:t> person at the </a:t>
            </a:r>
            <a:r>
              <a:rPr lang="en-US" sz="2800" b="1" u="sng" dirty="0">
                <a:solidFill>
                  <a:srgbClr val="FFFF00"/>
                </a:solidFill>
              </a:rPr>
              <a:t>public</a:t>
            </a:r>
            <a:r>
              <a:rPr lang="en-US" sz="2800" dirty="0"/>
              <a:t> square… Nehemiah 8:1</a:t>
            </a:r>
          </a:p>
          <a:p>
            <a:pPr marL="15875" lvl="3" indent="-228600" defTabSz="914400"/>
            <a:endParaRPr lang="en-US" sz="2800" dirty="0"/>
          </a:p>
          <a:p>
            <a:pPr marL="15875" lvl="3" indent="-228600" defTabSz="914400"/>
            <a:r>
              <a:rPr lang="en-US" sz="2800" dirty="0"/>
              <a:t>Then Ezra the priest brought the Law before the assembly of </a:t>
            </a:r>
            <a:r>
              <a:rPr lang="en-US" sz="2800" b="1" u="sng" dirty="0">
                <a:solidFill>
                  <a:srgbClr val="FFFF00"/>
                </a:solidFill>
              </a:rPr>
              <a:t>men, women</a:t>
            </a:r>
            <a:r>
              <a:rPr lang="en-US" sz="2800" dirty="0"/>
              <a:t>, and </a:t>
            </a:r>
            <a:r>
              <a:rPr lang="en-US" sz="2800" b="1" u="sng" dirty="0">
                <a:solidFill>
                  <a:srgbClr val="FFFF00"/>
                </a:solidFill>
              </a:rPr>
              <a:t>all</a:t>
            </a:r>
            <a:r>
              <a:rPr lang="en-US" sz="2800" dirty="0"/>
              <a:t> who could listen with understanding…  Nehemiah 8:2</a:t>
            </a:r>
          </a:p>
        </p:txBody>
      </p:sp>
      <p:sp>
        <p:nvSpPr>
          <p:cNvPr id="21" name="Freeform: Shape 20">
            <a:extLst>
              <a:ext uri="{FF2B5EF4-FFF2-40B4-BE49-F238E27FC236}">
                <a16:creationId xmlns:a16="http://schemas.microsoft.com/office/drawing/2014/main" id="{6200B311-3585-4069-AAC6-CD443FA5B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2989" y="1690688"/>
            <a:ext cx="2751011" cy="5167312"/>
          </a:xfrm>
          <a:custGeom>
            <a:avLst/>
            <a:gdLst>
              <a:gd name="connsiteX0" fmla="*/ 2391664 w 3668014"/>
              <a:gd name="connsiteY0" fmla="*/ 0 h 5167312"/>
              <a:gd name="connsiteX1" fmla="*/ 3668014 w 3668014"/>
              <a:gd name="connsiteY1" fmla="*/ 0 h 5167312"/>
              <a:gd name="connsiteX2" fmla="*/ 3668014 w 3668014"/>
              <a:gd name="connsiteY2" fmla="*/ 5167312 h 5167312"/>
              <a:gd name="connsiteX3" fmla="*/ 0 w 3668014"/>
              <a:gd name="connsiteY3" fmla="*/ 5167312 h 5167312"/>
              <a:gd name="connsiteX4" fmla="*/ 2393879 w 3668014"/>
              <a:gd name="connsiteY4" fmla="*/ 952 h 5167312"/>
              <a:gd name="connsiteX5" fmla="*/ 2391664 w 3668014"/>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8014" h="5167312">
                <a:moveTo>
                  <a:pt x="2391664" y="0"/>
                </a:moveTo>
                <a:lnTo>
                  <a:pt x="3668014" y="0"/>
                </a:lnTo>
                <a:lnTo>
                  <a:pt x="3668014" y="5167312"/>
                </a:lnTo>
                <a:lnTo>
                  <a:pt x="0" y="5167312"/>
                </a:lnTo>
                <a:lnTo>
                  <a:pt x="2393879" y="952"/>
                </a:lnTo>
                <a:lnTo>
                  <a:pt x="2391664"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6501468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64D464-898B-4908-88FD-33A83D6ED6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2">
            <a:extLst>
              <a:ext uri="{FF2B5EF4-FFF2-40B4-BE49-F238E27FC236}">
                <a16:creationId xmlns:a16="http://schemas.microsoft.com/office/drawing/2014/main" id="{ACF2686A-A46C-6AD3-3FA4-DACC333D623B}"/>
              </a:ext>
            </a:extLst>
          </p:cNvPr>
          <p:cNvSpPr txBox="1">
            <a:spLocks/>
          </p:cNvSpPr>
          <p:nvPr/>
        </p:nvSpPr>
        <p:spPr>
          <a:xfrm>
            <a:off x="628650" y="365126"/>
            <a:ext cx="7356447" cy="1146176"/>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5875" lvl="3" indent="0" defTabSz="914400">
              <a:spcBef>
                <a:spcPct val="0"/>
              </a:spcBef>
              <a:spcAft>
                <a:spcPts val="600"/>
              </a:spcAft>
              <a:buNone/>
            </a:pPr>
            <a:r>
              <a:rPr lang="en-US" sz="4400" b="1" kern="1200" dirty="0">
                <a:solidFill>
                  <a:schemeClr val="bg1"/>
                </a:solidFill>
                <a:latin typeface="+mj-lt"/>
                <a:ea typeface="+mj-ea"/>
                <a:cs typeface="+mj-cs"/>
              </a:rPr>
              <a:t>UNITY</a:t>
            </a:r>
          </a:p>
        </p:txBody>
      </p:sp>
      <p:sp>
        <p:nvSpPr>
          <p:cNvPr id="10" name="Freeform: Shape 9">
            <a:extLst>
              <a:ext uri="{FF2B5EF4-FFF2-40B4-BE49-F238E27FC236}">
                <a16:creationId xmlns:a16="http://schemas.microsoft.com/office/drawing/2014/main" id="{F0BC1D9E-4401-4EC0-88FD-ED103CB57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50502" y="2"/>
            <a:ext cx="893498" cy="1511301"/>
          </a:xfrm>
          <a:custGeom>
            <a:avLst/>
            <a:gdLst>
              <a:gd name="connsiteX0" fmla="*/ 697617 w 1191330"/>
              <a:gd name="connsiteY0" fmla="*/ 0 h 1511301"/>
              <a:gd name="connsiteX1" fmla="*/ 1191330 w 1191330"/>
              <a:gd name="connsiteY1" fmla="*/ 0 h 1511301"/>
              <a:gd name="connsiteX2" fmla="*/ 1191330 w 1191330"/>
              <a:gd name="connsiteY2" fmla="*/ 1511301 h 1511301"/>
              <a:gd name="connsiteX3" fmla="*/ 0 w 1191330"/>
              <a:gd name="connsiteY3" fmla="*/ 1511301 h 1511301"/>
            </a:gdLst>
            <a:ahLst/>
            <a:cxnLst>
              <a:cxn ang="0">
                <a:pos x="connsiteX0" y="connsiteY0"/>
              </a:cxn>
              <a:cxn ang="0">
                <a:pos x="connsiteX1" y="connsiteY1"/>
              </a:cxn>
              <a:cxn ang="0">
                <a:pos x="connsiteX2" y="connsiteY2"/>
              </a:cxn>
              <a:cxn ang="0">
                <a:pos x="connsiteX3" y="connsiteY3"/>
              </a:cxn>
            </a:cxnLst>
            <a:rect l="l" t="t" r="r" b="b"/>
            <a:pathLst>
              <a:path w="1191330" h="1511301">
                <a:moveTo>
                  <a:pt x="697617" y="0"/>
                </a:moveTo>
                <a:lnTo>
                  <a:pt x="1191330" y="0"/>
                </a:lnTo>
                <a:lnTo>
                  <a:pt x="1191330"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Freeform: Shape 11">
            <a:extLst>
              <a:ext uri="{FF2B5EF4-FFF2-40B4-BE49-F238E27FC236}">
                <a16:creationId xmlns:a16="http://schemas.microsoft.com/office/drawing/2014/main" id="{B0AAF7C9-094E-400C-A428-F6C2262F6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8064990" cy="5167312"/>
          </a:xfrm>
          <a:custGeom>
            <a:avLst/>
            <a:gdLst>
              <a:gd name="connsiteX0" fmla="*/ 0 w 10753320"/>
              <a:gd name="connsiteY0" fmla="*/ 0 h 5167312"/>
              <a:gd name="connsiteX1" fmla="*/ 9680943 w 10753320"/>
              <a:gd name="connsiteY1" fmla="*/ 0 h 5167312"/>
              <a:gd name="connsiteX2" fmla="*/ 9680223 w 10753320"/>
              <a:gd name="connsiteY2" fmla="*/ 952 h 5167312"/>
              <a:gd name="connsiteX3" fmla="*/ 10753320 w 10753320"/>
              <a:gd name="connsiteY3" fmla="*/ 952 h 5167312"/>
              <a:gd name="connsiteX4" fmla="*/ 8359441 w 10753320"/>
              <a:gd name="connsiteY4" fmla="*/ 5167312 h 5167312"/>
              <a:gd name="connsiteX5" fmla="*/ 4821866 w 10753320"/>
              <a:gd name="connsiteY5" fmla="*/ 5167312 h 5167312"/>
              <a:gd name="connsiteX6" fmla="*/ 4821866 w 10753320"/>
              <a:gd name="connsiteY6" fmla="*/ 5166360 h 5167312"/>
              <a:gd name="connsiteX7" fmla="*/ 0 w 10753320"/>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53320" h="5167312">
                <a:moveTo>
                  <a:pt x="0" y="0"/>
                </a:moveTo>
                <a:lnTo>
                  <a:pt x="9680943" y="0"/>
                </a:lnTo>
                <a:lnTo>
                  <a:pt x="9680223" y="952"/>
                </a:lnTo>
                <a:lnTo>
                  <a:pt x="10753320" y="952"/>
                </a:lnTo>
                <a:lnTo>
                  <a:pt x="8359441" y="5167312"/>
                </a:lnTo>
                <a:lnTo>
                  <a:pt x="4821866" y="5167312"/>
                </a:lnTo>
                <a:lnTo>
                  <a:pt x="4821866" y="5166360"/>
                </a:lnTo>
                <a:lnTo>
                  <a:pt x="0" y="516636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FAA8B19-54E6-479C-2814-15A837DEB14E}"/>
              </a:ext>
            </a:extLst>
          </p:cNvPr>
          <p:cNvSpPr>
            <a:spLocks noGrp="1"/>
          </p:cNvSpPr>
          <p:nvPr>
            <p:ph idx="1"/>
          </p:nvPr>
        </p:nvSpPr>
        <p:spPr>
          <a:xfrm>
            <a:off x="628650" y="2055811"/>
            <a:ext cx="5486400" cy="4121152"/>
          </a:xfrm>
        </p:spPr>
        <p:txBody>
          <a:bodyPr vert="horz" lIns="91440" tIns="45720" rIns="91440" bIns="45720" rtlCol="0">
            <a:normAutofit/>
          </a:bodyPr>
          <a:lstStyle/>
          <a:p>
            <a:pPr marL="15875" lvl="3" indent="-228600" defTabSz="914400"/>
            <a:r>
              <a:rPr lang="en-US" sz="2800" dirty="0"/>
              <a:t>And he read from it before the </a:t>
            </a:r>
            <a:r>
              <a:rPr lang="en-US" sz="2800" b="1" u="sng" dirty="0">
                <a:solidFill>
                  <a:srgbClr val="FFFF00"/>
                </a:solidFill>
              </a:rPr>
              <a:t>public</a:t>
            </a:r>
            <a:r>
              <a:rPr lang="en-US" sz="2800" dirty="0"/>
              <a:t> square which was in front of the Water Gate, from early morning until midday, in the presence of men and women, those who could understand; and </a:t>
            </a:r>
            <a:r>
              <a:rPr lang="en-US" sz="2800" b="1" u="sng" dirty="0">
                <a:solidFill>
                  <a:srgbClr val="FFFF00"/>
                </a:solidFill>
              </a:rPr>
              <a:t>all</a:t>
            </a:r>
            <a:r>
              <a:rPr lang="en-US" sz="2800" dirty="0"/>
              <a:t> the people were attentive to the Book of the Law.  Nehemiah 8:3</a:t>
            </a:r>
          </a:p>
        </p:txBody>
      </p:sp>
      <p:sp>
        <p:nvSpPr>
          <p:cNvPr id="14" name="Freeform: Shape 13">
            <a:extLst>
              <a:ext uri="{FF2B5EF4-FFF2-40B4-BE49-F238E27FC236}">
                <a16:creationId xmlns:a16="http://schemas.microsoft.com/office/drawing/2014/main" id="{6200B311-3585-4069-AAC6-CD443FA5B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2989" y="1690688"/>
            <a:ext cx="2751011" cy="5167312"/>
          </a:xfrm>
          <a:custGeom>
            <a:avLst/>
            <a:gdLst>
              <a:gd name="connsiteX0" fmla="*/ 2391664 w 3668014"/>
              <a:gd name="connsiteY0" fmla="*/ 0 h 5167312"/>
              <a:gd name="connsiteX1" fmla="*/ 3668014 w 3668014"/>
              <a:gd name="connsiteY1" fmla="*/ 0 h 5167312"/>
              <a:gd name="connsiteX2" fmla="*/ 3668014 w 3668014"/>
              <a:gd name="connsiteY2" fmla="*/ 5167312 h 5167312"/>
              <a:gd name="connsiteX3" fmla="*/ 0 w 3668014"/>
              <a:gd name="connsiteY3" fmla="*/ 5167312 h 5167312"/>
              <a:gd name="connsiteX4" fmla="*/ 2393879 w 3668014"/>
              <a:gd name="connsiteY4" fmla="*/ 952 h 5167312"/>
              <a:gd name="connsiteX5" fmla="*/ 2391664 w 3668014"/>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8014" h="5167312">
                <a:moveTo>
                  <a:pt x="2391664" y="0"/>
                </a:moveTo>
                <a:lnTo>
                  <a:pt x="3668014" y="0"/>
                </a:lnTo>
                <a:lnTo>
                  <a:pt x="3668014" y="5167312"/>
                </a:lnTo>
                <a:lnTo>
                  <a:pt x="0" y="5167312"/>
                </a:lnTo>
                <a:lnTo>
                  <a:pt x="2393879" y="952"/>
                </a:lnTo>
                <a:lnTo>
                  <a:pt x="2391664"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74929300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64D464-898B-4908-88FD-33A83D6ED6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2">
            <a:extLst>
              <a:ext uri="{FF2B5EF4-FFF2-40B4-BE49-F238E27FC236}">
                <a16:creationId xmlns:a16="http://schemas.microsoft.com/office/drawing/2014/main" id="{ACF2686A-A46C-6AD3-3FA4-DACC333D623B}"/>
              </a:ext>
            </a:extLst>
          </p:cNvPr>
          <p:cNvSpPr txBox="1">
            <a:spLocks/>
          </p:cNvSpPr>
          <p:nvPr/>
        </p:nvSpPr>
        <p:spPr>
          <a:xfrm>
            <a:off x="628650" y="365126"/>
            <a:ext cx="7356447" cy="1146176"/>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5875" lvl="3" indent="0" defTabSz="914400">
              <a:spcBef>
                <a:spcPct val="0"/>
              </a:spcBef>
              <a:spcAft>
                <a:spcPts val="600"/>
              </a:spcAft>
              <a:buNone/>
            </a:pPr>
            <a:r>
              <a:rPr lang="en-US" sz="4400" b="1" kern="1200" dirty="0">
                <a:solidFill>
                  <a:schemeClr val="bg1"/>
                </a:solidFill>
                <a:latin typeface="+mj-lt"/>
                <a:ea typeface="+mj-ea"/>
                <a:cs typeface="+mj-cs"/>
              </a:rPr>
              <a:t>UNITY</a:t>
            </a:r>
          </a:p>
        </p:txBody>
      </p:sp>
      <p:sp>
        <p:nvSpPr>
          <p:cNvPr id="10" name="Freeform: Shape 9">
            <a:extLst>
              <a:ext uri="{FF2B5EF4-FFF2-40B4-BE49-F238E27FC236}">
                <a16:creationId xmlns:a16="http://schemas.microsoft.com/office/drawing/2014/main" id="{F0BC1D9E-4401-4EC0-88FD-ED103CB57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50502" y="2"/>
            <a:ext cx="893498" cy="1511301"/>
          </a:xfrm>
          <a:custGeom>
            <a:avLst/>
            <a:gdLst>
              <a:gd name="connsiteX0" fmla="*/ 697617 w 1191330"/>
              <a:gd name="connsiteY0" fmla="*/ 0 h 1511301"/>
              <a:gd name="connsiteX1" fmla="*/ 1191330 w 1191330"/>
              <a:gd name="connsiteY1" fmla="*/ 0 h 1511301"/>
              <a:gd name="connsiteX2" fmla="*/ 1191330 w 1191330"/>
              <a:gd name="connsiteY2" fmla="*/ 1511301 h 1511301"/>
              <a:gd name="connsiteX3" fmla="*/ 0 w 1191330"/>
              <a:gd name="connsiteY3" fmla="*/ 1511301 h 1511301"/>
            </a:gdLst>
            <a:ahLst/>
            <a:cxnLst>
              <a:cxn ang="0">
                <a:pos x="connsiteX0" y="connsiteY0"/>
              </a:cxn>
              <a:cxn ang="0">
                <a:pos x="connsiteX1" y="connsiteY1"/>
              </a:cxn>
              <a:cxn ang="0">
                <a:pos x="connsiteX2" y="connsiteY2"/>
              </a:cxn>
              <a:cxn ang="0">
                <a:pos x="connsiteX3" y="connsiteY3"/>
              </a:cxn>
            </a:cxnLst>
            <a:rect l="l" t="t" r="r" b="b"/>
            <a:pathLst>
              <a:path w="1191330" h="1511301">
                <a:moveTo>
                  <a:pt x="697617" y="0"/>
                </a:moveTo>
                <a:lnTo>
                  <a:pt x="1191330" y="0"/>
                </a:lnTo>
                <a:lnTo>
                  <a:pt x="1191330"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Freeform: Shape 11">
            <a:extLst>
              <a:ext uri="{FF2B5EF4-FFF2-40B4-BE49-F238E27FC236}">
                <a16:creationId xmlns:a16="http://schemas.microsoft.com/office/drawing/2014/main" id="{B0AAF7C9-094E-400C-A428-F6C2262F6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8064990" cy="5167312"/>
          </a:xfrm>
          <a:custGeom>
            <a:avLst/>
            <a:gdLst>
              <a:gd name="connsiteX0" fmla="*/ 0 w 10753320"/>
              <a:gd name="connsiteY0" fmla="*/ 0 h 5167312"/>
              <a:gd name="connsiteX1" fmla="*/ 9680943 w 10753320"/>
              <a:gd name="connsiteY1" fmla="*/ 0 h 5167312"/>
              <a:gd name="connsiteX2" fmla="*/ 9680223 w 10753320"/>
              <a:gd name="connsiteY2" fmla="*/ 952 h 5167312"/>
              <a:gd name="connsiteX3" fmla="*/ 10753320 w 10753320"/>
              <a:gd name="connsiteY3" fmla="*/ 952 h 5167312"/>
              <a:gd name="connsiteX4" fmla="*/ 8359441 w 10753320"/>
              <a:gd name="connsiteY4" fmla="*/ 5167312 h 5167312"/>
              <a:gd name="connsiteX5" fmla="*/ 4821866 w 10753320"/>
              <a:gd name="connsiteY5" fmla="*/ 5167312 h 5167312"/>
              <a:gd name="connsiteX6" fmla="*/ 4821866 w 10753320"/>
              <a:gd name="connsiteY6" fmla="*/ 5166360 h 5167312"/>
              <a:gd name="connsiteX7" fmla="*/ 0 w 10753320"/>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53320" h="5167312">
                <a:moveTo>
                  <a:pt x="0" y="0"/>
                </a:moveTo>
                <a:lnTo>
                  <a:pt x="9680943" y="0"/>
                </a:lnTo>
                <a:lnTo>
                  <a:pt x="9680223" y="952"/>
                </a:lnTo>
                <a:lnTo>
                  <a:pt x="10753320" y="952"/>
                </a:lnTo>
                <a:lnTo>
                  <a:pt x="8359441" y="5167312"/>
                </a:lnTo>
                <a:lnTo>
                  <a:pt x="4821866" y="5167312"/>
                </a:lnTo>
                <a:lnTo>
                  <a:pt x="4821866" y="5166360"/>
                </a:lnTo>
                <a:lnTo>
                  <a:pt x="0" y="516636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FAA8B19-54E6-479C-2814-15A837DEB14E}"/>
              </a:ext>
            </a:extLst>
          </p:cNvPr>
          <p:cNvSpPr>
            <a:spLocks noGrp="1"/>
          </p:cNvSpPr>
          <p:nvPr>
            <p:ph idx="1"/>
          </p:nvPr>
        </p:nvSpPr>
        <p:spPr>
          <a:xfrm>
            <a:off x="628650" y="2055811"/>
            <a:ext cx="5486400" cy="4121152"/>
          </a:xfrm>
        </p:spPr>
        <p:txBody>
          <a:bodyPr vert="horz" lIns="91440" tIns="45720" rIns="91440" bIns="45720" rtlCol="0">
            <a:normAutofit/>
          </a:bodyPr>
          <a:lstStyle/>
          <a:p>
            <a:pPr marL="295275" lvl="3" indent="-295275">
              <a:buFont typeface="Arial" panose="020B0604020202020204" pitchFamily="34" charset="0"/>
              <a:buChar char="•"/>
            </a:pPr>
            <a:r>
              <a:rPr lang="en-US" sz="2800" dirty="0">
                <a:effectLst/>
              </a:rPr>
              <a:t>And Ezra opened the book in the sight of </a:t>
            </a:r>
            <a:r>
              <a:rPr lang="en-US" sz="2800" b="1" u="sng" dirty="0">
                <a:solidFill>
                  <a:srgbClr val="FFFF00"/>
                </a:solidFill>
                <a:effectLst/>
              </a:rPr>
              <a:t>all</a:t>
            </a:r>
            <a:r>
              <a:rPr lang="en-US" sz="2800" dirty="0">
                <a:effectLst/>
              </a:rPr>
              <a:t> the people, for he was above </a:t>
            </a:r>
            <a:r>
              <a:rPr lang="en-US" sz="2800" b="1" u="sng" dirty="0">
                <a:solidFill>
                  <a:srgbClr val="FFFF00"/>
                </a:solidFill>
                <a:effectLst/>
              </a:rPr>
              <a:t>all</a:t>
            </a:r>
            <a:r>
              <a:rPr lang="en-US" sz="2800" dirty="0">
                <a:effectLst/>
              </a:rPr>
              <a:t> the people, and as he opened it </a:t>
            </a:r>
            <a:r>
              <a:rPr lang="en-US" sz="2800" b="1" u="sng" dirty="0">
                <a:solidFill>
                  <a:srgbClr val="FFFF00"/>
                </a:solidFill>
                <a:effectLst/>
              </a:rPr>
              <a:t>all</a:t>
            </a:r>
            <a:r>
              <a:rPr lang="en-US" sz="2800" dirty="0">
                <a:effectLst/>
              </a:rPr>
              <a:t> the people stood.  Nehemiah 8:5</a:t>
            </a:r>
          </a:p>
          <a:p>
            <a:pPr marL="295275" lvl="3" indent="-295275">
              <a:buFont typeface="Arial" panose="020B0604020202020204" pitchFamily="34" charset="0"/>
              <a:buChar char="•"/>
            </a:pPr>
            <a:endParaRPr lang="en-US" sz="2800" dirty="0">
              <a:effectLst/>
            </a:endParaRPr>
          </a:p>
          <a:p>
            <a:pPr marL="295275" lvl="3" indent="-295275">
              <a:buFont typeface="Arial" panose="020B0604020202020204" pitchFamily="34" charset="0"/>
              <a:buChar char="•"/>
            </a:pPr>
            <a:r>
              <a:rPr lang="en-US" sz="2800" dirty="0">
                <a:effectLst/>
              </a:rPr>
              <a:t>Then Ezra blessed the Lord, the great God. And </a:t>
            </a:r>
            <a:r>
              <a:rPr lang="en-US" sz="2800" b="1" u="sng" dirty="0">
                <a:solidFill>
                  <a:srgbClr val="FFFF00"/>
                </a:solidFill>
                <a:effectLst/>
              </a:rPr>
              <a:t>all</a:t>
            </a:r>
            <a:r>
              <a:rPr lang="en-US" sz="2800" dirty="0">
                <a:effectLst/>
              </a:rPr>
              <a:t> the people answered, “Amen, Amen!”  Nehemiah 8:6</a:t>
            </a:r>
          </a:p>
        </p:txBody>
      </p:sp>
      <p:sp>
        <p:nvSpPr>
          <p:cNvPr id="14" name="Freeform: Shape 13">
            <a:extLst>
              <a:ext uri="{FF2B5EF4-FFF2-40B4-BE49-F238E27FC236}">
                <a16:creationId xmlns:a16="http://schemas.microsoft.com/office/drawing/2014/main" id="{6200B311-3585-4069-AAC6-CD443FA5B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2989" y="1690688"/>
            <a:ext cx="2751011" cy="5167312"/>
          </a:xfrm>
          <a:custGeom>
            <a:avLst/>
            <a:gdLst>
              <a:gd name="connsiteX0" fmla="*/ 2391664 w 3668014"/>
              <a:gd name="connsiteY0" fmla="*/ 0 h 5167312"/>
              <a:gd name="connsiteX1" fmla="*/ 3668014 w 3668014"/>
              <a:gd name="connsiteY1" fmla="*/ 0 h 5167312"/>
              <a:gd name="connsiteX2" fmla="*/ 3668014 w 3668014"/>
              <a:gd name="connsiteY2" fmla="*/ 5167312 h 5167312"/>
              <a:gd name="connsiteX3" fmla="*/ 0 w 3668014"/>
              <a:gd name="connsiteY3" fmla="*/ 5167312 h 5167312"/>
              <a:gd name="connsiteX4" fmla="*/ 2393879 w 3668014"/>
              <a:gd name="connsiteY4" fmla="*/ 952 h 5167312"/>
              <a:gd name="connsiteX5" fmla="*/ 2391664 w 3668014"/>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8014" h="5167312">
                <a:moveTo>
                  <a:pt x="2391664" y="0"/>
                </a:moveTo>
                <a:lnTo>
                  <a:pt x="3668014" y="0"/>
                </a:lnTo>
                <a:lnTo>
                  <a:pt x="3668014" y="5167312"/>
                </a:lnTo>
                <a:lnTo>
                  <a:pt x="0" y="5167312"/>
                </a:lnTo>
                <a:lnTo>
                  <a:pt x="2393879" y="952"/>
                </a:lnTo>
                <a:lnTo>
                  <a:pt x="2391664"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75216355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64D464-898B-4908-88FD-33A83D6ED6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2">
            <a:extLst>
              <a:ext uri="{FF2B5EF4-FFF2-40B4-BE49-F238E27FC236}">
                <a16:creationId xmlns:a16="http://schemas.microsoft.com/office/drawing/2014/main" id="{ACF2686A-A46C-6AD3-3FA4-DACC333D623B}"/>
              </a:ext>
            </a:extLst>
          </p:cNvPr>
          <p:cNvSpPr txBox="1">
            <a:spLocks/>
          </p:cNvSpPr>
          <p:nvPr/>
        </p:nvSpPr>
        <p:spPr>
          <a:xfrm>
            <a:off x="628650" y="365126"/>
            <a:ext cx="7356447" cy="1146176"/>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5875" lvl="3" indent="0" defTabSz="914400">
              <a:spcBef>
                <a:spcPct val="0"/>
              </a:spcBef>
              <a:spcAft>
                <a:spcPts val="600"/>
              </a:spcAft>
              <a:buNone/>
            </a:pPr>
            <a:r>
              <a:rPr lang="en-US" sz="4400" b="1" kern="1200" dirty="0">
                <a:solidFill>
                  <a:schemeClr val="bg1"/>
                </a:solidFill>
                <a:latin typeface="+mj-lt"/>
                <a:ea typeface="+mj-ea"/>
                <a:cs typeface="+mj-cs"/>
              </a:rPr>
              <a:t>EMOTION</a:t>
            </a:r>
          </a:p>
        </p:txBody>
      </p:sp>
      <p:sp>
        <p:nvSpPr>
          <p:cNvPr id="10" name="Freeform: Shape 9">
            <a:extLst>
              <a:ext uri="{FF2B5EF4-FFF2-40B4-BE49-F238E27FC236}">
                <a16:creationId xmlns:a16="http://schemas.microsoft.com/office/drawing/2014/main" id="{F0BC1D9E-4401-4EC0-88FD-ED103CB57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50502" y="2"/>
            <a:ext cx="893498" cy="1511301"/>
          </a:xfrm>
          <a:custGeom>
            <a:avLst/>
            <a:gdLst>
              <a:gd name="connsiteX0" fmla="*/ 697617 w 1191330"/>
              <a:gd name="connsiteY0" fmla="*/ 0 h 1511301"/>
              <a:gd name="connsiteX1" fmla="*/ 1191330 w 1191330"/>
              <a:gd name="connsiteY1" fmla="*/ 0 h 1511301"/>
              <a:gd name="connsiteX2" fmla="*/ 1191330 w 1191330"/>
              <a:gd name="connsiteY2" fmla="*/ 1511301 h 1511301"/>
              <a:gd name="connsiteX3" fmla="*/ 0 w 1191330"/>
              <a:gd name="connsiteY3" fmla="*/ 1511301 h 1511301"/>
            </a:gdLst>
            <a:ahLst/>
            <a:cxnLst>
              <a:cxn ang="0">
                <a:pos x="connsiteX0" y="connsiteY0"/>
              </a:cxn>
              <a:cxn ang="0">
                <a:pos x="connsiteX1" y="connsiteY1"/>
              </a:cxn>
              <a:cxn ang="0">
                <a:pos x="connsiteX2" y="connsiteY2"/>
              </a:cxn>
              <a:cxn ang="0">
                <a:pos x="connsiteX3" y="connsiteY3"/>
              </a:cxn>
            </a:cxnLst>
            <a:rect l="l" t="t" r="r" b="b"/>
            <a:pathLst>
              <a:path w="1191330" h="1511301">
                <a:moveTo>
                  <a:pt x="697617" y="0"/>
                </a:moveTo>
                <a:lnTo>
                  <a:pt x="1191330" y="0"/>
                </a:lnTo>
                <a:lnTo>
                  <a:pt x="1191330"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Freeform: Shape 11">
            <a:extLst>
              <a:ext uri="{FF2B5EF4-FFF2-40B4-BE49-F238E27FC236}">
                <a16:creationId xmlns:a16="http://schemas.microsoft.com/office/drawing/2014/main" id="{B0AAF7C9-094E-400C-A428-F6C2262F6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8064990" cy="5167312"/>
          </a:xfrm>
          <a:custGeom>
            <a:avLst/>
            <a:gdLst>
              <a:gd name="connsiteX0" fmla="*/ 0 w 10753320"/>
              <a:gd name="connsiteY0" fmla="*/ 0 h 5167312"/>
              <a:gd name="connsiteX1" fmla="*/ 9680943 w 10753320"/>
              <a:gd name="connsiteY1" fmla="*/ 0 h 5167312"/>
              <a:gd name="connsiteX2" fmla="*/ 9680223 w 10753320"/>
              <a:gd name="connsiteY2" fmla="*/ 952 h 5167312"/>
              <a:gd name="connsiteX3" fmla="*/ 10753320 w 10753320"/>
              <a:gd name="connsiteY3" fmla="*/ 952 h 5167312"/>
              <a:gd name="connsiteX4" fmla="*/ 8359441 w 10753320"/>
              <a:gd name="connsiteY4" fmla="*/ 5167312 h 5167312"/>
              <a:gd name="connsiteX5" fmla="*/ 4821866 w 10753320"/>
              <a:gd name="connsiteY5" fmla="*/ 5167312 h 5167312"/>
              <a:gd name="connsiteX6" fmla="*/ 4821866 w 10753320"/>
              <a:gd name="connsiteY6" fmla="*/ 5166360 h 5167312"/>
              <a:gd name="connsiteX7" fmla="*/ 0 w 10753320"/>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53320" h="5167312">
                <a:moveTo>
                  <a:pt x="0" y="0"/>
                </a:moveTo>
                <a:lnTo>
                  <a:pt x="9680943" y="0"/>
                </a:lnTo>
                <a:lnTo>
                  <a:pt x="9680223" y="952"/>
                </a:lnTo>
                <a:lnTo>
                  <a:pt x="10753320" y="952"/>
                </a:lnTo>
                <a:lnTo>
                  <a:pt x="8359441" y="5167312"/>
                </a:lnTo>
                <a:lnTo>
                  <a:pt x="4821866" y="5167312"/>
                </a:lnTo>
                <a:lnTo>
                  <a:pt x="4821866" y="5166360"/>
                </a:lnTo>
                <a:lnTo>
                  <a:pt x="0" y="516636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FAA8B19-54E6-479C-2814-15A837DEB14E}"/>
              </a:ext>
            </a:extLst>
          </p:cNvPr>
          <p:cNvSpPr>
            <a:spLocks noGrp="1"/>
          </p:cNvSpPr>
          <p:nvPr>
            <p:ph idx="1"/>
          </p:nvPr>
        </p:nvSpPr>
        <p:spPr>
          <a:xfrm>
            <a:off x="628650" y="2055811"/>
            <a:ext cx="5486400" cy="4121152"/>
          </a:xfrm>
        </p:spPr>
        <p:txBody>
          <a:bodyPr vert="horz" lIns="91440" tIns="45720" rIns="91440" bIns="45720" rtlCol="0">
            <a:normAutofit/>
          </a:bodyPr>
          <a:lstStyle/>
          <a:p>
            <a:pPr marL="303213" lvl="3" indent="-285750">
              <a:buFont typeface="Arial" panose="020B0604020202020204" pitchFamily="34" charset="0"/>
              <a:buChar char="•"/>
            </a:pPr>
            <a:r>
              <a:rPr lang="en-US" sz="2800" dirty="0">
                <a:effectLst/>
              </a:rPr>
              <a:t>And Ezra opened the book in the sight of all the people, for he was above all the people, and as he opened it all the people </a:t>
            </a:r>
            <a:r>
              <a:rPr lang="en-US" sz="2800" b="1" u="sng" dirty="0">
                <a:solidFill>
                  <a:srgbClr val="FFFF00"/>
                </a:solidFill>
                <a:effectLst/>
              </a:rPr>
              <a:t>stood</a:t>
            </a:r>
            <a:r>
              <a:rPr lang="en-US" sz="2800" dirty="0">
                <a:effectLst/>
              </a:rPr>
              <a:t>.  Nehemiah 8:5</a:t>
            </a:r>
          </a:p>
          <a:p>
            <a:pPr marL="303213" lvl="3" indent="-285750">
              <a:buFont typeface="Arial" panose="020B0604020202020204" pitchFamily="34" charset="0"/>
              <a:buChar char="•"/>
            </a:pPr>
            <a:endParaRPr lang="en-US" sz="2800" dirty="0">
              <a:effectLst/>
            </a:endParaRPr>
          </a:p>
          <a:p>
            <a:pPr marL="303213" lvl="3" indent="-285750">
              <a:buFont typeface="Arial" panose="020B0604020202020204" pitchFamily="34" charset="0"/>
              <a:buChar char="•"/>
            </a:pPr>
            <a:r>
              <a:rPr lang="en-US" sz="2800" dirty="0">
                <a:effectLst/>
              </a:rPr>
              <a:t>And Ezra blessed the Lord, the great God, and all the people answered, “</a:t>
            </a:r>
            <a:r>
              <a:rPr lang="en-US" sz="2800" b="1" u="sng" dirty="0">
                <a:solidFill>
                  <a:srgbClr val="FFFF00"/>
                </a:solidFill>
                <a:effectLst/>
              </a:rPr>
              <a:t>Amen</a:t>
            </a:r>
            <a:r>
              <a:rPr lang="en-US" sz="2800" b="1" dirty="0">
                <a:solidFill>
                  <a:srgbClr val="FFFF00"/>
                </a:solidFill>
                <a:effectLst/>
              </a:rPr>
              <a:t>, </a:t>
            </a:r>
            <a:r>
              <a:rPr lang="en-US" sz="2800" b="1" u="sng" dirty="0">
                <a:solidFill>
                  <a:srgbClr val="FFFF00"/>
                </a:solidFill>
                <a:effectLst/>
              </a:rPr>
              <a:t>Amen</a:t>
            </a:r>
            <a:r>
              <a:rPr lang="en-US" sz="2800" dirty="0">
                <a:effectLst/>
              </a:rPr>
              <a:t>,” lifting up their hands.  Nehemiah 8:6</a:t>
            </a:r>
          </a:p>
        </p:txBody>
      </p:sp>
      <p:sp>
        <p:nvSpPr>
          <p:cNvPr id="14" name="Freeform: Shape 13">
            <a:extLst>
              <a:ext uri="{FF2B5EF4-FFF2-40B4-BE49-F238E27FC236}">
                <a16:creationId xmlns:a16="http://schemas.microsoft.com/office/drawing/2014/main" id="{6200B311-3585-4069-AAC6-CD443FA5B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2989" y="1690688"/>
            <a:ext cx="2751011" cy="5167312"/>
          </a:xfrm>
          <a:custGeom>
            <a:avLst/>
            <a:gdLst>
              <a:gd name="connsiteX0" fmla="*/ 2391664 w 3668014"/>
              <a:gd name="connsiteY0" fmla="*/ 0 h 5167312"/>
              <a:gd name="connsiteX1" fmla="*/ 3668014 w 3668014"/>
              <a:gd name="connsiteY1" fmla="*/ 0 h 5167312"/>
              <a:gd name="connsiteX2" fmla="*/ 3668014 w 3668014"/>
              <a:gd name="connsiteY2" fmla="*/ 5167312 h 5167312"/>
              <a:gd name="connsiteX3" fmla="*/ 0 w 3668014"/>
              <a:gd name="connsiteY3" fmla="*/ 5167312 h 5167312"/>
              <a:gd name="connsiteX4" fmla="*/ 2393879 w 3668014"/>
              <a:gd name="connsiteY4" fmla="*/ 952 h 5167312"/>
              <a:gd name="connsiteX5" fmla="*/ 2391664 w 3668014"/>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8014" h="5167312">
                <a:moveTo>
                  <a:pt x="2391664" y="0"/>
                </a:moveTo>
                <a:lnTo>
                  <a:pt x="3668014" y="0"/>
                </a:lnTo>
                <a:lnTo>
                  <a:pt x="3668014" y="5167312"/>
                </a:lnTo>
                <a:lnTo>
                  <a:pt x="0" y="5167312"/>
                </a:lnTo>
                <a:lnTo>
                  <a:pt x="2393879" y="952"/>
                </a:lnTo>
                <a:lnTo>
                  <a:pt x="2391664"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25682088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64D464-898B-4908-88FD-33A83D6ED6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2">
            <a:extLst>
              <a:ext uri="{FF2B5EF4-FFF2-40B4-BE49-F238E27FC236}">
                <a16:creationId xmlns:a16="http://schemas.microsoft.com/office/drawing/2014/main" id="{ACF2686A-A46C-6AD3-3FA4-DACC333D623B}"/>
              </a:ext>
            </a:extLst>
          </p:cNvPr>
          <p:cNvSpPr txBox="1">
            <a:spLocks/>
          </p:cNvSpPr>
          <p:nvPr/>
        </p:nvSpPr>
        <p:spPr>
          <a:xfrm>
            <a:off x="628650" y="365126"/>
            <a:ext cx="7356447" cy="1146176"/>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5875" lvl="3" indent="0" defTabSz="914400">
              <a:spcBef>
                <a:spcPct val="0"/>
              </a:spcBef>
              <a:spcAft>
                <a:spcPts val="600"/>
              </a:spcAft>
              <a:buNone/>
            </a:pPr>
            <a:r>
              <a:rPr lang="en-US" sz="4400" b="1" kern="1200" dirty="0">
                <a:solidFill>
                  <a:schemeClr val="bg1"/>
                </a:solidFill>
                <a:latin typeface="+mj-lt"/>
                <a:ea typeface="+mj-ea"/>
                <a:cs typeface="+mj-cs"/>
              </a:rPr>
              <a:t>EMOTION</a:t>
            </a:r>
          </a:p>
        </p:txBody>
      </p:sp>
      <p:sp>
        <p:nvSpPr>
          <p:cNvPr id="10" name="Freeform: Shape 9">
            <a:extLst>
              <a:ext uri="{FF2B5EF4-FFF2-40B4-BE49-F238E27FC236}">
                <a16:creationId xmlns:a16="http://schemas.microsoft.com/office/drawing/2014/main" id="{F0BC1D9E-4401-4EC0-88FD-ED103CB57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50502" y="2"/>
            <a:ext cx="893498" cy="1511301"/>
          </a:xfrm>
          <a:custGeom>
            <a:avLst/>
            <a:gdLst>
              <a:gd name="connsiteX0" fmla="*/ 697617 w 1191330"/>
              <a:gd name="connsiteY0" fmla="*/ 0 h 1511301"/>
              <a:gd name="connsiteX1" fmla="*/ 1191330 w 1191330"/>
              <a:gd name="connsiteY1" fmla="*/ 0 h 1511301"/>
              <a:gd name="connsiteX2" fmla="*/ 1191330 w 1191330"/>
              <a:gd name="connsiteY2" fmla="*/ 1511301 h 1511301"/>
              <a:gd name="connsiteX3" fmla="*/ 0 w 1191330"/>
              <a:gd name="connsiteY3" fmla="*/ 1511301 h 1511301"/>
            </a:gdLst>
            <a:ahLst/>
            <a:cxnLst>
              <a:cxn ang="0">
                <a:pos x="connsiteX0" y="connsiteY0"/>
              </a:cxn>
              <a:cxn ang="0">
                <a:pos x="connsiteX1" y="connsiteY1"/>
              </a:cxn>
              <a:cxn ang="0">
                <a:pos x="connsiteX2" y="connsiteY2"/>
              </a:cxn>
              <a:cxn ang="0">
                <a:pos x="connsiteX3" y="connsiteY3"/>
              </a:cxn>
            </a:cxnLst>
            <a:rect l="l" t="t" r="r" b="b"/>
            <a:pathLst>
              <a:path w="1191330" h="1511301">
                <a:moveTo>
                  <a:pt x="697617" y="0"/>
                </a:moveTo>
                <a:lnTo>
                  <a:pt x="1191330" y="0"/>
                </a:lnTo>
                <a:lnTo>
                  <a:pt x="1191330"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Freeform: Shape 11">
            <a:extLst>
              <a:ext uri="{FF2B5EF4-FFF2-40B4-BE49-F238E27FC236}">
                <a16:creationId xmlns:a16="http://schemas.microsoft.com/office/drawing/2014/main" id="{B0AAF7C9-094E-400C-A428-F6C2262F6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8064990" cy="5167312"/>
          </a:xfrm>
          <a:custGeom>
            <a:avLst/>
            <a:gdLst>
              <a:gd name="connsiteX0" fmla="*/ 0 w 10753320"/>
              <a:gd name="connsiteY0" fmla="*/ 0 h 5167312"/>
              <a:gd name="connsiteX1" fmla="*/ 9680943 w 10753320"/>
              <a:gd name="connsiteY1" fmla="*/ 0 h 5167312"/>
              <a:gd name="connsiteX2" fmla="*/ 9680223 w 10753320"/>
              <a:gd name="connsiteY2" fmla="*/ 952 h 5167312"/>
              <a:gd name="connsiteX3" fmla="*/ 10753320 w 10753320"/>
              <a:gd name="connsiteY3" fmla="*/ 952 h 5167312"/>
              <a:gd name="connsiteX4" fmla="*/ 8359441 w 10753320"/>
              <a:gd name="connsiteY4" fmla="*/ 5167312 h 5167312"/>
              <a:gd name="connsiteX5" fmla="*/ 4821866 w 10753320"/>
              <a:gd name="connsiteY5" fmla="*/ 5167312 h 5167312"/>
              <a:gd name="connsiteX6" fmla="*/ 4821866 w 10753320"/>
              <a:gd name="connsiteY6" fmla="*/ 5166360 h 5167312"/>
              <a:gd name="connsiteX7" fmla="*/ 0 w 10753320"/>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53320" h="5167312">
                <a:moveTo>
                  <a:pt x="0" y="0"/>
                </a:moveTo>
                <a:lnTo>
                  <a:pt x="9680943" y="0"/>
                </a:lnTo>
                <a:lnTo>
                  <a:pt x="9680223" y="952"/>
                </a:lnTo>
                <a:lnTo>
                  <a:pt x="10753320" y="952"/>
                </a:lnTo>
                <a:lnTo>
                  <a:pt x="8359441" y="5167312"/>
                </a:lnTo>
                <a:lnTo>
                  <a:pt x="4821866" y="5167312"/>
                </a:lnTo>
                <a:lnTo>
                  <a:pt x="4821866" y="5166360"/>
                </a:lnTo>
                <a:lnTo>
                  <a:pt x="0" y="516636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FAA8B19-54E6-479C-2814-15A837DEB14E}"/>
              </a:ext>
            </a:extLst>
          </p:cNvPr>
          <p:cNvSpPr>
            <a:spLocks noGrp="1"/>
          </p:cNvSpPr>
          <p:nvPr>
            <p:ph idx="1"/>
          </p:nvPr>
        </p:nvSpPr>
        <p:spPr>
          <a:xfrm>
            <a:off x="628650" y="2055811"/>
            <a:ext cx="5486400" cy="4121152"/>
          </a:xfrm>
        </p:spPr>
        <p:txBody>
          <a:bodyPr vert="horz" lIns="91440" tIns="45720" rIns="91440" bIns="45720" rtlCol="0">
            <a:normAutofit/>
          </a:bodyPr>
          <a:lstStyle/>
          <a:p>
            <a:pPr marL="303213" lvl="3" indent="-285750">
              <a:buFont typeface="Arial" panose="020B0604020202020204" pitchFamily="34" charset="0"/>
              <a:buChar char="•"/>
            </a:pPr>
            <a:r>
              <a:rPr lang="en-US" sz="2800" dirty="0">
                <a:effectLst/>
              </a:rPr>
              <a:t>And they </a:t>
            </a:r>
            <a:r>
              <a:rPr lang="en-US" sz="2800" b="1" u="sng" dirty="0">
                <a:solidFill>
                  <a:srgbClr val="FFFF00"/>
                </a:solidFill>
                <a:effectLst/>
              </a:rPr>
              <a:t>bowed</a:t>
            </a:r>
            <a:r>
              <a:rPr lang="en-US" sz="2800" dirty="0">
                <a:effectLst/>
              </a:rPr>
              <a:t> their heads and worshiped the Lord with their faces to the </a:t>
            </a:r>
            <a:r>
              <a:rPr lang="en-US" sz="2800" b="1" u="sng" dirty="0">
                <a:solidFill>
                  <a:srgbClr val="FFFF00"/>
                </a:solidFill>
                <a:effectLst/>
              </a:rPr>
              <a:t>ground</a:t>
            </a:r>
            <a:r>
              <a:rPr lang="en-US" sz="2800" dirty="0">
                <a:effectLst/>
              </a:rPr>
              <a:t>.  Nehemiah 8:6</a:t>
            </a:r>
          </a:p>
          <a:p>
            <a:pPr marL="303213" lvl="3" indent="-285750">
              <a:buFont typeface="Arial" panose="020B0604020202020204" pitchFamily="34" charset="0"/>
              <a:buChar char="•"/>
            </a:pPr>
            <a:endParaRPr lang="en-US" sz="2800" dirty="0">
              <a:effectLst/>
            </a:endParaRPr>
          </a:p>
          <a:p>
            <a:pPr marL="303213" lvl="3" indent="-285750">
              <a:buFont typeface="Arial" panose="020B0604020202020204" pitchFamily="34" charset="0"/>
              <a:buChar char="•"/>
            </a:pPr>
            <a:r>
              <a:rPr lang="en-US" sz="2800" dirty="0">
                <a:effectLst/>
              </a:rPr>
              <a:t>For all the people </a:t>
            </a:r>
            <a:r>
              <a:rPr lang="en-US" sz="2800" b="1" u="sng" dirty="0">
                <a:solidFill>
                  <a:srgbClr val="FFFF00"/>
                </a:solidFill>
                <a:effectLst/>
              </a:rPr>
              <a:t>wept</a:t>
            </a:r>
            <a:r>
              <a:rPr lang="en-US" sz="2800" dirty="0">
                <a:effectLst/>
              </a:rPr>
              <a:t> as they heard the words of the Law.  Nehemiah 8:9 </a:t>
            </a:r>
          </a:p>
        </p:txBody>
      </p:sp>
      <p:sp>
        <p:nvSpPr>
          <p:cNvPr id="14" name="Freeform: Shape 13">
            <a:extLst>
              <a:ext uri="{FF2B5EF4-FFF2-40B4-BE49-F238E27FC236}">
                <a16:creationId xmlns:a16="http://schemas.microsoft.com/office/drawing/2014/main" id="{6200B311-3585-4069-AAC6-CD443FA5B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2989" y="1690688"/>
            <a:ext cx="2751011" cy="5167312"/>
          </a:xfrm>
          <a:custGeom>
            <a:avLst/>
            <a:gdLst>
              <a:gd name="connsiteX0" fmla="*/ 2391664 w 3668014"/>
              <a:gd name="connsiteY0" fmla="*/ 0 h 5167312"/>
              <a:gd name="connsiteX1" fmla="*/ 3668014 w 3668014"/>
              <a:gd name="connsiteY1" fmla="*/ 0 h 5167312"/>
              <a:gd name="connsiteX2" fmla="*/ 3668014 w 3668014"/>
              <a:gd name="connsiteY2" fmla="*/ 5167312 h 5167312"/>
              <a:gd name="connsiteX3" fmla="*/ 0 w 3668014"/>
              <a:gd name="connsiteY3" fmla="*/ 5167312 h 5167312"/>
              <a:gd name="connsiteX4" fmla="*/ 2393879 w 3668014"/>
              <a:gd name="connsiteY4" fmla="*/ 952 h 5167312"/>
              <a:gd name="connsiteX5" fmla="*/ 2391664 w 3668014"/>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8014" h="5167312">
                <a:moveTo>
                  <a:pt x="2391664" y="0"/>
                </a:moveTo>
                <a:lnTo>
                  <a:pt x="3668014" y="0"/>
                </a:lnTo>
                <a:lnTo>
                  <a:pt x="3668014" y="5167312"/>
                </a:lnTo>
                <a:lnTo>
                  <a:pt x="0" y="5167312"/>
                </a:lnTo>
                <a:lnTo>
                  <a:pt x="2393879" y="952"/>
                </a:lnTo>
                <a:lnTo>
                  <a:pt x="2391664"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03768711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64D464-898B-4908-88FD-33A83D6ED6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2">
            <a:extLst>
              <a:ext uri="{FF2B5EF4-FFF2-40B4-BE49-F238E27FC236}">
                <a16:creationId xmlns:a16="http://schemas.microsoft.com/office/drawing/2014/main" id="{ACF2686A-A46C-6AD3-3FA4-DACC333D623B}"/>
              </a:ext>
            </a:extLst>
          </p:cNvPr>
          <p:cNvSpPr txBox="1">
            <a:spLocks/>
          </p:cNvSpPr>
          <p:nvPr/>
        </p:nvSpPr>
        <p:spPr>
          <a:xfrm>
            <a:off x="628650" y="365126"/>
            <a:ext cx="7356447" cy="1146176"/>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5875" lvl="3" indent="0" defTabSz="914400">
              <a:spcBef>
                <a:spcPct val="0"/>
              </a:spcBef>
              <a:spcAft>
                <a:spcPts val="600"/>
              </a:spcAft>
              <a:buNone/>
            </a:pPr>
            <a:r>
              <a:rPr lang="en-US" sz="4400" b="1" kern="1200" dirty="0">
                <a:solidFill>
                  <a:schemeClr val="bg1"/>
                </a:solidFill>
                <a:latin typeface="+mj-lt"/>
                <a:ea typeface="+mj-ea"/>
                <a:cs typeface="+mj-cs"/>
              </a:rPr>
              <a:t>EMOTION</a:t>
            </a:r>
          </a:p>
        </p:txBody>
      </p:sp>
      <p:sp>
        <p:nvSpPr>
          <p:cNvPr id="10" name="Freeform: Shape 9">
            <a:extLst>
              <a:ext uri="{FF2B5EF4-FFF2-40B4-BE49-F238E27FC236}">
                <a16:creationId xmlns:a16="http://schemas.microsoft.com/office/drawing/2014/main" id="{F0BC1D9E-4401-4EC0-88FD-ED103CB57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50502" y="2"/>
            <a:ext cx="893498" cy="1511301"/>
          </a:xfrm>
          <a:custGeom>
            <a:avLst/>
            <a:gdLst>
              <a:gd name="connsiteX0" fmla="*/ 697617 w 1191330"/>
              <a:gd name="connsiteY0" fmla="*/ 0 h 1511301"/>
              <a:gd name="connsiteX1" fmla="*/ 1191330 w 1191330"/>
              <a:gd name="connsiteY1" fmla="*/ 0 h 1511301"/>
              <a:gd name="connsiteX2" fmla="*/ 1191330 w 1191330"/>
              <a:gd name="connsiteY2" fmla="*/ 1511301 h 1511301"/>
              <a:gd name="connsiteX3" fmla="*/ 0 w 1191330"/>
              <a:gd name="connsiteY3" fmla="*/ 1511301 h 1511301"/>
            </a:gdLst>
            <a:ahLst/>
            <a:cxnLst>
              <a:cxn ang="0">
                <a:pos x="connsiteX0" y="connsiteY0"/>
              </a:cxn>
              <a:cxn ang="0">
                <a:pos x="connsiteX1" y="connsiteY1"/>
              </a:cxn>
              <a:cxn ang="0">
                <a:pos x="connsiteX2" y="connsiteY2"/>
              </a:cxn>
              <a:cxn ang="0">
                <a:pos x="connsiteX3" y="connsiteY3"/>
              </a:cxn>
            </a:cxnLst>
            <a:rect l="l" t="t" r="r" b="b"/>
            <a:pathLst>
              <a:path w="1191330" h="1511301">
                <a:moveTo>
                  <a:pt x="697617" y="0"/>
                </a:moveTo>
                <a:lnTo>
                  <a:pt x="1191330" y="0"/>
                </a:lnTo>
                <a:lnTo>
                  <a:pt x="1191330"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Freeform: Shape 11">
            <a:extLst>
              <a:ext uri="{FF2B5EF4-FFF2-40B4-BE49-F238E27FC236}">
                <a16:creationId xmlns:a16="http://schemas.microsoft.com/office/drawing/2014/main" id="{B0AAF7C9-094E-400C-A428-F6C2262F6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8064990" cy="5167312"/>
          </a:xfrm>
          <a:custGeom>
            <a:avLst/>
            <a:gdLst>
              <a:gd name="connsiteX0" fmla="*/ 0 w 10753320"/>
              <a:gd name="connsiteY0" fmla="*/ 0 h 5167312"/>
              <a:gd name="connsiteX1" fmla="*/ 9680943 w 10753320"/>
              <a:gd name="connsiteY1" fmla="*/ 0 h 5167312"/>
              <a:gd name="connsiteX2" fmla="*/ 9680223 w 10753320"/>
              <a:gd name="connsiteY2" fmla="*/ 952 h 5167312"/>
              <a:gd name="connsiteX3" fmla="*/ 10753320 w 10753320"/>
              <a:gd name="connsiteY3" fmla="*/ 952 h 5167312"/>
              <a:gd name="connsiteX4" fmla="*/ 8359441 w 10753320"/>
              <a:gd name="connsiteY4" fmla="*/ 5167312 h 5167312"/>
              <a:gd name="connsiteX5" fmla="*/ 4821866 w 10753320"/>
              <a:gd name="connsiteY5" fmla="*/ 5167312 h 5167312"/>
              <a:gd name="connsiteX6" fmla="*/ 4821866 w 10753320"/>
              <a:gd name="connsiteY6" fmla="*/ 5166360 h 5167312"/>
              <a:gd name="connsiteX7" fmla="*/ 0 w 10753320"/>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53320" h="5167312">
                <a:moveTo>
                  <a:pt x="0" y="0"/>
                </a:moveTo>
                <a:lnTo>
                  <a:pt x="9680943" y="0"/>
                </a:lnTo>
                <a:lnTo>
                  <a:pt x="9680223" y="952"/>
                </a:lnTo>
                <a:lnTo>
                  <a:pt x="10753320" y="952"/>
                </a:lnTo>
                <a:lnTo>
                  <a:pt x="8359441" y="5167312"/>
                </a:lnTo>
                <a:lnTo>
                  <a:pt x="4821866" y="5167312"/>
                </a:lnTo>
                <a:lnTo>
                  <a:pt x="4821866" y="5166360"/>
                </a:lnTo>
                <a:lnTo>
                  <a:pt x="0" y="516636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FAA8B19-54E6-479C-2814-15A837DEB14E}"/>
              </a:ext>
            </a:extLst>
          </p:cNvPr>
          <p:cNvSpPr>
            <a:spLocks noGrp="1"/>
          </p:cNvSpPr>
          <p:nvPr>
            <p:ph idx="1"/>
          </p:nvPr>
        </p:nvSpPr>
        <p:spPr>
          <a:xfrm>
            <a:off x="628650" y="2055811"/>
            <a:ext cx="5486400" cy="4121152"/>
          </a:xfrm>
        </p:spPr>
        <p:txBody>
          <a:bodyPr vert="horz" lIns="91440" tIns="45720" rIns="91440" bIns="45720" rtlCol="0">
            <a:normAutofit/>
          </a:bodyPr>
          <a:lstStyle/>
          <a:p>
            <a:pPr marL="246063" lvl="3" indent="-228600">
              <a:buFont typeface="Arial" panose="020B0604020202020204" pitchFamily="34" charset="0"/>
              <a:buChar char="•"/>
            </a:pPr>
            <a:r>
              <a:rPr lang="en-US" sz="2800" dirty="0">
                <a:effectLst/>
              </a:rPr>
              <a:t>And all the people went their way to eat and drink and to send portions and to make great </a:t>
            </a:r>
            <a:r>
              <a:rPr lang="en-US" sz="2800" b="1" u="sng" dirty="0">
                <a:solidFill>
                  <a:srgbClr val="FFFF00"/>
                </a:solidFill>
                <a:effectLst/>
              </a:rPr>
              <a:t>rejoicing</a:t>
            </a:r>
            <a:r>
              <a:rPr lang="en-US" sz="2800" dirty="0">
                <a:effectLst/>
              </a:rPr>
              <a:t>… Nehemiah 8:12</a:t>
            </a:r>
          </a:p>
        </p:txBody>
      </p:sp>
      <p:sp>
        <p:nvSpPr>
          <p:cNvPr id="14" name="Freeform: Shape 13">
            <a:extLst>
              <a:ext uri="{FF2B5EF4-FFF2-40B4-BE49-F238E27FC236}">
                <a16:creationId xmlns:a16="http://schemas.microsoft.com/office/drawing/2014/main" id="{6200B311-3585-4069-AAC6-CD443FA5B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2989" y="1690688"/>
            <a:ext cx="2751011" cy="5167312"/>
          </a:xfrm>
          <a:custGeom>
            <a:avLst/>
            <a:gdLst>
              <a:gd name="connsiteX0" fmla="*/ 2391664 w 3668014"/>
              <a:gd name="connsiteY0" fmla="*/ 0 h 5167312"/>
              <a:gd name="connsiteX1" fmla="*/ 3668014 w 3668014"/>
              <a:gd name="connsiteY1" fmla="*/ 0 h 5167312"/>
              <a:gd name="connsiteX2" fmla="*/ 3668014 w 3668014"/>
              <a:gd name="connsiteY2" fmla="*/ 5167312 h 5167312"/>
              <a:gd name="connsiteX3" fmla="*/ 0 w 3668014"/>
              <a:gd name="connsiteY3" fmla="*/ 5167312 h 5167312"/>
              <a:gd name="connsiteX4" fmla="*/ 2393879 w 3668014"/>
              <a:gd name="connsiteY4" fmla="*/ 952 h 5167312"/>
              <a:gd name="connsiteX5" fmla="*/ 2391664 w 3668014"/>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8014" h="5167312">
                <a:moveTo>
                  <a:pt x="2391664" y="0"/>
                </a:moveTo>
                <a:lnTo>
                  <a:pt x="3668014" y="0"/>
                </a:lnTo>
                <a:lnTo>
                  <a:pt x="3668014" y="5167312"/>
                </a:lnTo>
                <a:lnTo>
                  <a:pt x="0" y="5167312"/>
                </a:lnTo>
                <a:lnTo>
                  <a:pt x="2393879" y="952"/>
                </a:lnTo>
                <a:lnTo>
                  <a:pt x="2391664"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48950156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64D464-898B-4908-88FD-33A83D6ED6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2">
            <a:extLst>
              <a:ext uri="{FF2B5EF4-FFF2-40B4-BE49-F238E27FC236}">
                <a16:creationId xmlns:a16="http://schemas.microsoft.com/office/drawing/2014/main" id="{ACF2686A-A46C-6AD3-3FA4-DACC333D623B}"/>
              </a:ext>
            </a:extLst>
          </p:cNvPr>
          <p:cNvSpPr txBox="1">
            <a:spLocks/>
          </p:cNvSpPr>
          <p:nvPr/>
        </p:nvSpPr>
        <p:spPr>
          <a:xfrm>
            <a:off x="628650" y="365126"/>
            <a:ext cx="7356447" cy="1146176"/>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5875" lvl="3" indent="0" defTabSz="914400">
              <a:spcBef>
                <a:spcPct val="0"/>
              </a:spcBef>
              <a:spcAft>
                <a:spcPts val="600"/>
              </a:spcAft>
              <a:buNone/>
            </a:pPr>
            <a:r>
              <a:rPr lang="en-US" sz="4400" b="1" kern="1200" dirty="0">
                <a:solidFill>
                  <a:schemeClr val="bg1"/>
                </a:solidFill>
                <a:latin typeface="+mj-lt"/>
                <a:ea typeface="+mj-ea"/>
                <a:cs typeface="+mj-cs"/>
              </a:rPr>
              <a:t>RESTORATION</a:t>
            </a:r>
          </a:p>
        </p:txBody>
      </p:sp>
      <p:sp>
        <p:nvSpPr>
          <p:cNvPr id="10" name="Freeform: Shape 9">
            <a:extLst>
              <a:ext uri="{FF2B5EF4-FFF2-40B4-BE49-F238E27FC236}">
                <a16:creationId xmlns:a16="http://schemas.microsoft.com/office/drawing/2014/main" id="{F0BC1D9E-4401-4EC0-88FD-ED103CB57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50502" y="2"/>
            <a:ext cx="893498" cy="1511301"/>
          </a:xfrm>
          <a:custGeom>
            <a:avLst/>
            <a:gdLst>
              <a:gd name="connsiteX0" fmla="*/ 697617 w 1191330"/>
              <a:gd name="connsiteY0" fmla="*/ 0 h 1511301"/>
              <a:gd name="connsiteX1" fmla="*/ 1191330 w 1191330"/>
              <a:gd name="connsiteY1" fmla="*/ 0 h 1511301"/>
              <a:gd name="connsiteX2" fmla="*/ 1191330 w 1191330"/>
              <a:gd name="connsiteY2" fmla="*/ 1511301 h 1511301"/>
              <a:gd name="connsiteX3" fmla="*/ 0 w 1191330"/>
              <a:gd name="connsiteY3" fmla="*/ 1511301 h 1511301"/>
            </a:gdLst>
            <a:ahLst/>
            <a:cxnLst>
              <a:cxn ang="0">
                <a:pos x="connsiteX0" y="connsiteY0"/>
              </a:cxn>
              <a:cxn ang="0">
                <a:pos x="connsiteX1" y="connsiteY1"/>
              </a:cxn>
              <a:cxn ang="0">
                <a:pos x="connsiteX2" y="connsiteY2"/>
              </a:cxn>
              <a:cxn ang="0">
                <a:pos x="connsiteX3" y="connsiteY3"/>
              </a:cxn>
            </a:cxnLst>
            <a:rect l="l" t="t" r="r" b="b"/>
            <a:pathLst>
              <a:path w="1191330" h="1511301">
                <a:moveTo>
                  <a:pt x="697617" y="0"/>
                </a:moveTo>
                <a:lnTo>
                  <a:pt x="1191330" y="0"/>
                </a:lnTo>
                <a:lnTo>
                  <a:pt x="1191330"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Freeform: Shape 11">
            <a:extLst>
              <a:ext uri="{FF2B5EF4-FFF2-40B4-BE49-F238E27FC236}">
                <a16:creationId xmlns:a16="http://schemas.microsoft.com/office/drawing/2014/main" id="{B0AAF7C9-094E-400C-A428-F6C2262F6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8064990" cy="5167312"/>
          </a:xfrm>
          <a:custGeom>
            <a:avLst/>
            <a:gdLst>
              <a:gd name="connsiteX0" fmla="*/ 0 w 10753320"/>
              <a:gd name="connsiteY0" fmla="*/ 0 h 5167312"/>
              <a:gd name="connsiteX1" fmla="*/ 9680943 w 10753320"/>
              <a:gd name="connsiteY1" fmla="*/ 0 h 5167312"/>
              <a:gd name="connsiteX2" fmla="*/ 9680223 w 10753320"/>
              <a:gd name="connsiteY2" fmla="*/ 952 h 5167312"/>
              <a:gd name="connsiteX3" fmla="*/ 10753320 w 10753320"/>
              <a:gd name="connsiteY3" fmla="*/ 952 h 5167312"/>
              <a:gd name="connsiteX4" fmla="*/ 8359441 w 10753320"/>
              <a:gd name="connsiteY4" fmla="*/ 5167312 h 5167312"/>
              <a:gd name="connsiteX5" fmla="*/ 4821866 w 10753320"/>
              <a:gd name="connsiteY5" fmla="*/ 5167312 h 5167312"/>
              <a:gd name="connsiteX6" fmla="*/ 4821866 w 10753320"/>
              <a:gd name="connsiteY6" fmla="*/ 5166360 h 5167312"/>
              <a:gd name="connsiteX7" fmla="*/ 0 w 10753320"/>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53320" h="5167312">
                <a:moveTo>
                  <a:pt x="0" y="0"/>
                </a:moveTo>
                <a:lnTo>
                  <a:pt x="9680943" y="0"/>
                </a:lnTo>
                <a:lnTo>
                  <a:pt x="9680223" y="952"/>
                </a:lnTo>
                <a:lnTo>
                  <a:pt x="10753320" y="952"/>
                </a:lnTo>
                <a:lnTo>
                  <a:pt x="8359441" y="5167312"/>
                </a:lnTo>
                <a:lnTo>
                  <a:pt x="4821866" y="5167312"/>
                </a:lnTo>
                <a:lnTo>
                  <a:pt x="4821866" y="5166360"/>
                </a:lnTo>
                <a:lnTo>
                  <a:pt x="0" y="516636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FAA8B19-54E6-479C-2814-15A837DEB14E}"/>
              </a:ext>
            </a:extLst>
          </p:cNvPr>
          <p:cNvSpPr>
            <a:spLocks noGrp="1"/>
          </p:cNvSpPr>
          <p:nvPr>
            <p:ph idx="1"/>
          </p:nvPr>
        </p:nvSpPr>
        <p:spPr>
          <a:xfrm>
            <a:off x="628650" y="2055811"/>
            <a:ext cx="5486400" cy="4121152"/>
          </a:xfrm>
        </p:spPr>
        <p:txBody>
          <a:bodyPr vert="horz" lIns="91440" tIns="45720" rIns="91440" bIns="45720" rtlCol="0">
            <a:noAutofit/>
          </a:bodyPr>
          <a:lstStyle/>
          <a:p>
            <a:pPr marL="339725" lvl="3" indent="-339725">
              <a:buFont typeface="Arial" panose="020B0604020202020204" pitchFamily="34" charset="0"/>
              <a:buChar char="•"/>
            </a:pPr>
            <a:r>
              <a:rPr lang="en-US" sz="2800" dirty="0">
                <a:effectLst/>
              </a:rPr>
              <a:t>And they told Ezra the scribe to bring the </a:t>
            </a:r>
            <a:r>
              <a:rPr lang="en-US" sz="2800" b="1" u="sng" dirty="0">
                <a:solidFill>
                  <a:srgbClr val="FFFF00"/>
                </a:solidFill>
                <a:effectLst/>
              </a:rPr>
              <a:t>Book of the Law</a:t>
            </a:r>
            <a:r>
              <a:rPr lang="en-US" sz="2800" dirty="0">
                <a:effectLst/>
              </a:rPr>
              <a:t> of Moses that the Lord had commanded Israel.  Nehemiah 8:1</a:t>
            </a:r>
          </a:p>
          <a:p>
            <a:pPr marL="339725" lvl="3" indent="-339725">
              <a:buFont typeface="Arial" panose="020B0604020202020204" pitchFamily="34" charset="0"/>
              <a:buChar char="•"/>
            </a:pPr>
            <a:endParaRPr lang="en-US" sz="2800" dirty="0">
              <a:effectLst/>
            </a:endParaRPr>
          </a:p>
          <a:p>
            <a:pPr marL="339725" lvl="3" indent="-339725">
              <a:buFont typeface="Arial" panose="020B0604020202020204" pitchFamily="34" charset="0"/>
              <a:buChar char="•"/>
            </a:pPr>
            <a:r>
              <a:rPr lang="en-US" sz="2800" dirty="0">
                <a:effectLst/>
              </a:rPr>
              <a:t>So Ezra the priest brought the </a:t>
            </a:r>
            <a:r>
              <a:rPr lang="en-US" sz="2800" b="1" u="sng" dirty="0">
                <a:solidFill>
                  <a:srgbClr val="FFFF00"/>
                </a:solidFill>
                <a:effectLst/>
              </a:rPr>
              <a:t>Law</a:t>
            </a:r>
            <a:r>
              <a:rPr lang="en-US" sz="2800" dirty="0">
                <a:effectLst/>
              </a:rPr>
              <a:t> before the assembly, both men and women and all who could understand what they heard… Nehemiah 8:2</a:t>
            </a:r>
          </a:p>
        </p:txBody>
      </p:sp>
      <p:sp>
        <p:nvSpPr>
          <p:cNvPr id="14" name="Freeform: Shape 13">
            <a:extLst>
              <a:ext uri="{FF2B5EF4-FFF2-40B4-BE49-F238E27FC236}">
                <a16:creationId xmlns:a16="http://schemas.microsoft.com/office/drawing/2014/main" id="{6200B311-3585-4069-AAC6-CD443FA5B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2989" y="1690688"/>
            <a:ext cx="2751011" cy="5167312"/>
          </a:xfrm>
          <a:custGeom>
            <a:avLst/>
            <a:gdLst>
              <a:gd name="connsiteX0" fmla="*/ 2391664 w 3668014"/>
              <a:gd name="connsiteY0" fmla="*/ 0 h 5167312"/>
              <a:gd name="connsiteX1" fmla="*/ 3668014 w 3668014"/>
              <a:gd name="connsiteY1" fmla="*/ 0 h 5167312"/>
              <a:gd name="connsiteX2" fmla="*/ 3668014 w 3668014"/>
              <a:gd name="connsiteY2" fmla="*/ 5167312 h 5167312"/>
              <a:gd name="connsiteX3" fmla="*/ 0 w 3668014"/>
              <a:gd name="connsiteY3" fmla="*/ 5167312 h 5167312"/>
              <a:gd name="connsiteX4" fmla="*/ 2393879 w 3668014"/>
              <a:gd name="connsiteY4" fmla="*/ 952 h 5167312"/>
              <a:gd name="connsiteX5" fmla="*/ 2391664 w 3668014"/>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8014" h="5167312">
                <a:moveTo>
                  <a:pt x="2391664" y="0"/>
                </a:moveTo>
                <a:lnTo>
                  <a:pt x="3668014" y="0"/>
                </a:lnTo>
                <a:lnTo>
                  <a:pt x="3668014" y="5167312"/>
                </a:lnTo>
                <a:lnTo>
                  <a:pt x="0" y="5167312"/>
                </a:lnTo>
                <a:lnTo>
                  <a:pt x="2393879" y="952"/>
                </a:lnTo>
                <a:lnTo>
                  <a:pt x="2391664"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18422962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55531</TotalTime>
  <Words>875</Words>
  <Application>Microsoft Macintosh PowerPoint</Application>
  <PresentationFormat>On-screen Show (4:3)</PresentationFormat>
  <Paragraphs>46</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PowerPoint Presentation</vt:lpstr>
      <vt:lpstr>WORSHIP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Prepare.</vt:lpstr>
      <vt:lpstr>Show up.</vt:lpstr>
      <vt:lpstr>Participate.</vt:lpstr>
      <vt:lpstr>Engage emotionally.</vt:lpstr>
      <vt:lpstr>Don’t judge.</vt:lpstr>
      <vt:lpstr>Thank God for distractions.</vt:lpstr>
      <vt:lpstr>Think about God.</vt:lpstr>
    </vt:vector>
  </TitlesOfParts>
  <Company>Auburn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Joshua Carter</dc:creator>
  <cp:lastModifiedBy>David Maxson</cp:lastModifiedBy>
  <cp:revision>257</cp:revision>
  <cp:lastPrinted>2022-09-04T13:21:02Z</cp:lastPrinted>
  <dcterms:created xsi:type="dcterms:W3CDTF">2015-10-29T03:17:02Z</dcterms:created>
  <dcterms:modified xsi:type="dcterms:W3CDTF">2022-10-09T12:29:37Z</dcterms:modified>
</cp:coreProperties>
</file>