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5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9"/>
    <p:restoredTop sz="95915"/>
  </p:normalViewPr>
  <p:slideViewPr>
    <p:cSldViewPr snapToGrid="0">
      <p:cViewPr varScale="1">
        <p:scale>
          <a:sx n="110" d="100"/>
          <a:sy n="110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7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5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8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17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2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65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60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9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4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6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7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9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D943-4B03-4CC5-6A6E-438E98E29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As for Me and My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276DE-E356-61A3-84EC-C3CCDD7E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Three reasons for faithfulness to the Lord</a:t>
            </a:r>
          </a:p>
        </p:txBody>
      </p:sp>
    </p:spTree>
    <p:extLst>
      <p:ext uri="{BB962C8B-B14F-4D97-AF65-F5344CB8AC3E}">
        <p14:creationId xmlns:p14="http://schemas.microsoft.com/office/powerpoint/2010/main" val="192176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220D-CA60-5E17-6920-DF2FEB2A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are counting on 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8EFBE-152B-C494-A32C-3B86BBB5F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Joshua 24:29-33</a:t>
            </a:r>
          </a:p>
        </p:txBody>
      </p:sp>
    </p:spTree>
    <p:extLst>
      <p:ext uri="{BB962C8B-B14F-4D97-AF65-F5344CB8AC3E}">
        <p14:creationId xmlns:p14="http://schemas.microsoft.com/office/powerpoint/2010/main" val="163207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A1A72-56F5-2A0E-1ED8-17F42E823D88}"/>
              </a:ext>
            </a:extLst>
          </p:cNvPr>
          <p:cNvSpPr txBox="1"/>
          <p:nvPr/>
        </p:nvSpPr>
        <p:spPr>
          <a:xfrm>
            <a:off x="1743075" y="2951946"/>
            <a:ext cx="56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After these things Joshua the son of Nun, the servant of the LORD, </a:t>
            </a:r>
            <a:r>
              <a:rPr lang="en-US" sz="2800" b="1" u="sng" dirty="0"/>
              <a:t>died</a:t>
            </a:r>
            <a:r>
              <a:rPr lang="en-US" sz="2800" dirty="0"/>
              <a:t>, being 110 years old.  v. 29</a:t>
            </a:r>
          </a:p>
        </p:txBody>
      </p:sp>
    </p:spTree>
    <p:extLst>
      <p:ext uri="{BB962C8B-B14F-4D97-AF65-F5344CB8AC3E}">
        <p14:creationId xmlns:p14="http://schemas.microsoft.com/office/powerpoint/2010/main" val="176126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A1A72-56F5-2A0E-1ED8-17F42E823D88}"/>
              </a:ext>
            </a:extLst>
          </p:cNvPr>
          <p:cNvSpPr txBox="1"/>
          <p:nvPr/>
        </p:nvSpPr>
        <p:spPr>
          <a:xfrm>
            <a:off x="1743075" y="2521059"/>
            <a:ext cx="56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Israel </a:t>
            </a:r>
            <a:r>
              <a:rPr lang="en-US" sz="28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served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the </a:t>
            </a:r>
            <a:r>
              <a:rPr lang="en-US" sz="28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LORD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all the days of Joshua, and all the days of the elders who outlived Joshua… </a:t>
            </a:r>
          </a:p>
          <a:p>
            <a:pPr algn="ctr"/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Joshua 24:31</a:t>
            </a:r>
          </a:p>
        </p:txBody>
      </p:sp>
    </p:spTree>
    <p:extLst>
      <p:ext uri="{BB962C8B-B14F-4D97-AF65-F5344CB8AC3E}">
        <p14:creationId xmlns:p14="http://schemas.microsoft.com/office/powerpoint/2010/main" val="122424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A1A72-56F5-2A0E-1ED8-17F42E823D88}"/>
              </a:ext>
            </a:extLst>
          </p:cNvPr>
          <p:cNvSpPr txBox="1"/>
          <p:nvPr/>
        </p:nvSpPr>
        <p:spPr>
          <a:xfrm>
            <a:off x="1743075" y="2521059"/>
            <a:ext cx="56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There arose another generation after them who did not </a:t>
            </a:r>
            <a:r>
              <a:rPr lang="en-US" sz="28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know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the </a:t>
            </a:r>
            <a:r>
              <a:rPr lang="en-US" sz="28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LORD</a:t>
            </a:r>
            <a:r>
              <a:rPr lang="en-US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or the work that he had done for Israel. Judges 2:10</a:t>
            </a:r>
          </a:p>
        </p:txBody>
      </p:sp>
    </p:spTree>
    <p:extLst>
      <p:ext uri="{BB962C8B-B14F-4D97-AF65-F5344CB8AC3E}">
        <p14:creationId xmlns:p14="http://schemas.microsoft.com/office/powerpoint/2010/main" val="303019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19EC-2EBA-1CA9-EFA9-8EBC2261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16544-6AA6-3C19-8A8A-A948430C5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this day whom you will serve…</a:t>
            </a:r>
          </a:p>
        </p:txBody>
      </p:sp>
    </p:spTree>
    <p:extLst>
      <p:ext uri="{BB962C8B-B14F-4D97-AF65-F5344CB8AC3E}">
        <p14:creationId xmlns:p14="http://schemas.microsoft.com/office/powerpoint/2010/main" val="108246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181A50-C8BE-4392-983D-C065790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66DDCB7-ED24-9F08-C7E5-9D1C2A9F7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-602942"/>
            <a:ext cx="6229350" cy="80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2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220D-CA60-5E17-6920-DF2FEB2A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has been faithful to 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8EFBE-152B-C494-A32C-3B86BBB5F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Joshua 24:1-13</a:t>
            </a:r>
          </a:p>
        </p:txBody>
      </p:sp>
    </p:spTree>
    <p:extLst>
      <p:ext uri="{BB962C8B-B14F-4D97-AF65-F5344CB8AC3E}">
        <p14:creationId xmlns:p14="http://schemas.microsoft.com/office/powerpoint/2010/main" val="163257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echem - The Swindoll Study Bible - Tecarta Bible">
            <a:extLst>
              <a:ext uri="{FF2B5EF4-FFF2-40B4-BE49-F238E27FC236}">
                <a16:creationId xmlns:a16="http://schemas.microsoft.com/office/drawing/2014/main" id="{6BC149F6-FDB1-6B81-748F-CD03C594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62" y="1247236"/>
            <a:ext cx="3065376" cy="43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49BC3-7AF8-934C-5198-C354AEFC4171}"/>
              </a:ext>
            </a:extLst>
          </p:cNvPr>
          <p:cNvSpPr txBox="1"/>
          <p:nvPr/>
        </p:nvSpPr>
        <p:spPr>
          <a:xfrm>
            <a:off x="4743663" y="1193795"/>
            <a:ext cx="3403895" cy="1511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Joshua gathered all the tribes of Israel to </a:t>
            </a:r>
            <a:r>
              <a:rPr lang="en-US" sz="2800" b="1" u="sng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Shechem</a:t>
            </a:r>
            <a:r>
              <a:rPr lang="en-US" sz="28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… v.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7ACE5C-9ED2-B09C-2101-32E7EC297169}"/>
              </a:ext>
            </a:extLst>
          </p:cNvPr>
          <p:cNvCxnSpPr>
            <a:cxnSpLocks/>
          </p:cNvCxnSpPr>
          <p:nvPr/>
        </p:nvCxnSpPr>
        <p:spPr>
          <a:xfrm>
            <a:off x="4657830" y="2952750"/>
            <a:ext cx="357555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A00A98-F952-CDFD-2A16-2636301755F6}"/>
              </a:ext>
            </a:extLst>
          </p:cNvPr>
          <p:cNvSpPr txBox="1"/>
          <p:nvPr/>
        </p:nvSpPr>
        <p:spPr>
          <a:xfrm>
            <a:off x="4743663" y="3200407"/>
            <a:ext cx="3403895" cy="206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Promises to Abram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Jacob’s return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Idols buried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Blessings &amp; curses</a:t>
            </a:r>
          </a:p>
        </p:txBody>
      </p:sp>
    </p:spTree>
    <p:extLst>
      <p:ext uri="{BB962C8B-B14F-4D97-AF65-F5344CB8AC3E}">
        <p14:creationId xmlns:p14="http://schemas.microsoft.com/office/powerpoint/2010/main" val="238618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57D0-18D4-3317-D46D-CE3712A6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Snapshots of God’s faithfulness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A7F5-D4F6-4BC2-6CA6-02BBDDC28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Vs 2-4 – Abraham through Joseph</a:t>
            </a:r>
          </a:p>
          <a:p>
            <a:r>
              <a:rPr lang="en-US" dirty="0"/>
              <a:t>Vs 5-7 – Moses</a:t>
            </a:r>
          </a:p>
          <a:p>
            <a:r>
              <a:rPr lang="en-US" dirty="0"/>
              <a:t>Vs 8-10 – Two kings east of Jordan</a:t>
            </a:r>
          </a:p>
          <a:p>
            <a:r>
              <a:rPr lang="en-US" dirty="0"/>
              <a:t>Vs 11-13 – Inhabitants of the land</a:t>
            </a:r>
          </a:p>
        </p:txBody>
      </p:sp>
    </p:spTree>
    <p:extLst>
      <p:ext uri="{BB962C8B-B14F-4D97-AF65-F5344CB8AC3E}">
        <p14:creationId xmlns:p14="http://schemas.microsoft.com/office/powerpoint/2010/main" val="147962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2E67-9D78-18AE-6350-6E9ED391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faithfulness.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9ED3-1381-643A-2870-2C4E3CCB4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Faithfulness </a:t>
            </a:r>
            <a:r>
              <a:rPr lang="en-US" b="1" u="sng" dirty="0"/>
              <a:t>historically</a:t>
            </a:r>
            <a:r>
              <a:rPr lang="en-US" dirty="0"/>
              <a:t>.</a:t>
            </a:r>
          </a:p>
          <a:p>
            <a:r>
              <a:rPr lang="en-US" dirty="0"/>
              <a:t>Faithfulness </a:t>
            </a:r>
            <a:r>
              <a:rPr lang="en-US" b="1" u="sng" dirty="0"/>
              <a:t>specifically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7437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220D-CA60-5E17-6920-DF2FEB2A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confession demands 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8EFBE-152B-C494-A32C-3B86BBB5F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Joshua 24:14-28</a:t>
            </a:r>
          </a:p>
        </p:txBody>
      </p:sp>
    </p:spTree>
    <p:extLst>
      <p:ext uri="{BB962C8B-B14F-4D97-AF65-F5344CB8AC3E}">
        <p14:creationId xmlns:p14="http://schemas.microsoft.com/office/powerpoint/2010/main" val="63818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A1A72-56F5-2A0E-1ED8-17F42E823D88}"/>
              </a:ext>
            </a:extLst>
          </p:cNvPr>
          <p:cNvSpPr txBox="1"/>
          <p:nvPr/>
        </p:nvSpPr>
        <p:spPr>
          <a:xfrm>
            <a:off x="1743075" y="2951946"/>
            <a:ext cx="56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“But as for me and my house, we will </a:t>
            </a:r>
            <a:r>
              <a:rPr lang="en-US" sz="2800" b="1" u="sng" dirty="0"/>
              <a:t>serve</a:t>
            </a:r>
            <a:r>
              <a:rPr lang="en-US" sz="2800" dirty="0"/>
              <a:t> the </a:t>
            </a:r>
            <a:r>
              <a:rPr lang="en-US" sz="2800" b="1" u="sng" dirty="0"/>
              <a:t>LORD</a:t>
            </a:r>
            <a:r>
              <a:rPr lang="en-US" sz="2800" dirty="0"/>
              <a:t>.” v. 15</a:t>
            </a:r>
          </a:p>
        </p:txBody>
      </p:sp>
    </p:spTree>
    <p:extLst>
      <p:ext uri="{BB962C8B-B14F-4D97-AF65-F5344CB8AC3E}">
        <p14:creationId xmlns:p14="http://schemas.microsoft.com/office/powerpoint/2010/main" val="237494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E6B8-6A42-2128-4C4F-710305D3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surprising response…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A802-9B7F-9C59-53DB-89E5D63A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Then the people answered, “Far be it from us that we should forsake the LORD to serve other gods… we also will </a:t>
            </a:r>
            <a:r>
              <a:rPr lang="en-US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serve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the </a:t>
            </a:r>
            <a:r>
              <a:rPr lang="en-US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LORD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for he is our God.” v. 16, 18</a:t>
            </a:r>
          </a:p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But Joshua said to the people, “You are </a:t>
            </a:r>
            <a:r>
              <a:rPr lang="en-US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not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able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to serve the LORD…” v. 19</a:t>
            </a:r>
          </a:p>
        </p:txBody>
      </p:sp>
    </p:spTree>
    <p:extLst>
      <p:ext uri="{BB962C8B-B14F-4D97-AF65-F5344CB8AC3E}">
        <p14:creationId xmlns:p14="http://schemas.microsoft.com/office/powerpoint/2010/main" val="376040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E6B8-6A42-2128-4C4F-710305D3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up your idols!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A802-9B7F-9C59-53DB-89E5D63A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Abram passed through the land to the place at Shechem… So he built there an </a:t>
            </a:r>
            <a:r>
              <a:rPr lang="en-US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altar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to the LORD, who had appeared to him.  Genesis 12:6, 7</a:t>
            </a:r>
            <a:endParaRPr lang="en-US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So Jacob said to his household and to all who were with him, “</a:t>
            </a:r>
            <a:r>
              <a:rPr lang="en-US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Put</a:t>
            </a: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away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the foreign gods that are among you… Then let us arise and go up to Bethel, so that I may make there an altar to the God who answers me in the day of my distress…”  Genesis 35:2, 3</a:t>
            </a:r>
          </a:p>
        </p:txBody>
      </p:sp>
    </p:spTree>
    <p:extLst>
      <p:ext uri="{BB962C8B-B14F-4D97-AF65-F5344CB8AC3E}">
        <p14:creationId xmlns:p14="http://schemas.microsoft.com/office/powerpoint/2010/main" val="106772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{5C368E42-DB5C-9341-8BE7-7F46B7A5756A}tf10001064</Template>
  <TotalTime>37</TotalTime>
  <Words>357</Words>
  <Application>Microsoft Macintosh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As for Me and My House</vt:lpstr>
      <vt:lpstr>God has been faithful to us.</vt:lpstr>
      <vt:lpstr>PowerPoint Presentation</vt:lpstr>
      <vt:lpstr>Snapshots of God’s faithfulness</vt:lpstr>
      <vt:lpstr>God’s faithfulness.</vt:lpstr>
      <vt:lpstr>Our confession demands it.</vt:lpstr>
      <vt:lpstr>PowerPoint Presentation</vt:lpstr>
      <vt:lpstr>A surprising response…</vt:lpstr>
      <vt:lpstr>Give up your idols!</vt:lpstr>
      <vt:lpstr>Others are counting on us.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for Me and My House</dc:title>
  <dc:creator>David Maxson</dc:creator>
  <cp:lastModifiedBy>David Maxson</cp:lastModifiedBy>
  <cp:revision>2</cp:revision>
  <dcterms:created xsi:type="dcterms:W3CDTF">2022-11-20T02:04:32Z</dcterms:created>
  <dcterms:modified xsi:type="dcterms:W3CDTF">2022-11-20T02:42:17Z</dcterms:modified>
</cp:coreProperties>
</file>