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70" r:id="rId8"/>
    <p:sldId id="268" r:id="rId9"/>
    <p:sldId id="269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9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2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6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8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3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0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6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2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3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DFB1-BB6D-4390-AF0A-9E5D4742767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1DFB1-BB6D-4390-AF0A-9E5D4742767F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01489-A130-4C3F-BC9C-A7EBAFF6C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9920F4-2F11-A65F-1F7E-0CDC4F08D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1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CA6948-B2F6-59A4-B1B5-45FBA185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6" y="1153572"/>
            <a:ext cx="2795109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 brighter future (9:11-15)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3F06-EC1C-7096-62E9-77033C582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Beautiful passage of restoration and hope</a:t>
            </a:r>
          </a:p>
          <a:p>
            <a:r>
              <a:rPr lang="en-US" dirty="0"/>
              <a:t>While judgement and destruction is coming a remnant will remain </a:t>
            </a:r>
          </a:p>
          <a:p>
            <a:r>
              <a:rPr lang="en-US" dirty="0"/>
              <a:t>“all the nations” </a:t>
            </a:r>
          </a:p>
          <a:p>
            <a:r>
              <a:rPr lang="en-US" dirty="0"/>
              <a:t>Quoted in Acts 15:15-17</a:t>
            </a:r>
          </a:p>
          <a:p>
            <a:pPr lvl="1"/>
            <a:r>
              <a:rPr lang="en-US" dirty="0"/>
              <a:t>Used as proof text of God’s plan to save gentiles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4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F1D2-1C33-1268-C090-7ADC1D9E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5295"/>
            <a:ext cx="7886700" cy="1325563"/>
          </a:xfrm>
        </p:spPr>
        <p:txBody>
          <a:bodyPr/>
          <a:lstStyle/>
          <a:p>
            <a:pPr algn="ctr"/>
            <a:r>
              <a:rPr lang="en-US"/>
              <a:t>Minor Prophets Timeline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AF96F-CA38-3A27-25D9-0ED76B456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97" y="1550857"/>
            <a:ext cx="3718957" cy="4818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701E61-88E8-9CC5-F659-3ED38F244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606" y="1550857"/>
            <a:ext cx="2969172" cy="25376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B29E8B-52C7-7390-0FB3-7899502223B2}"/>
              </a:ext>
            </a:extLst>
          </p:cNvPr>
          <p:cNvSpPr/>
          <p:nvPr/>
        </p:nvSpPr>
        <p:spPr>
          <a:xfrm>
            <a:off x="705897" y="1550857"/>
            <a:ext cx="3547321" cy="3366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E7406E-6087-ADCD-8A36-4B5CC67CDA0D}"/>
              </a:ext>
            </a:extLst>
          </p:cNvPr>
          <p:cNvSpPr/>
          <p:nvPr/>
        </p:nvSpPr>
        <p:spPr>
          <a:xfrm>
            <a:off x="705897" y="2876420"/>
            <a:ext cx="3547321" cy="412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B28F84-203E-A1D5-7A8A-80FF6A110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96" y="4618546"/>
            <a:ext cx="3547321" cy="4120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A8AF191-D64A-4127-C209-DB3BD6CFC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674" y="1557832"/>
            <a:ext cx="2732695" cy="4206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ECA472-F30C-DEEF-4061-264305D85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674" y="2609360"/>
            <a:ext cx="2732695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D6962-C999-6D24-D06C-74DD5ECE6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68" y="1153572"/>
            <a:ext cx="2698857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Amos General Info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2AB5-6C01-04AA-035D-C2F1CB989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Amos means “burden-bearer”</a:t>
            </a:r>
          </a:p>
          <a:p>
            <a:r>
              <a:rPr lang="en-US" dirty="0"/>
              <a:t>755 BC suggested date.  He prophesied during the reign of Uzziah in Judah and </a:t>
            </a:r>
            <a:r>
              <a:rPr lang="en-US" dirty="0" err="1"/>
              <a:t>Jereboam</a:t>
            </a:r>
            <a:r>
              <a:rPr lang="en-US" dirty="0"/>
              <a:t> II of Israel</a:t>
            </a:r>
          </a:p>
          <a:p>
            <a:r>
              <a:rPr lang="en-US" dirty="0"/>
              <a:t>From Tekoa, south of Jerusalem</a:t>
            </a:r>
          </a:p>
          <a:p>
            <a:r>
              <a:rPr lang="en-US" dirty="0"/>
              <a:t>Shepherd &amp; gatherer of sycamore fruit</a:t>
            </a:r>
          </a:p>
          <a:p>
            <a:r>
              <a:rPr lang="en-US" dirty="0"/>
              <a:t>Amos calls down sinners within and without God’s nation, focusing on justice instead of sympathy</a:t>
            </a:r>
          </a:p>
        </p:txBody>
      </p:sp>
    </p:spTree>
    <p:extLst>
      <p:ext uri="{BB962C8B-B14F-4D97-AF65-F5344CB8AC3E}">
        <p14:creationId xmlns:p14="http://schemas.microsoft.com/office/powerpoint/2010/main" val="382273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C6B5-4EBF-59BD-217F-DFC43CF71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953311"/>
          </a:xfrm>
        </p:spPr>
        <p:txBody>
          <a:bodyPr/>
          <a:lstStyle/>
          <a:p>
            <a:pPr algn="ctr"/>
            <a:r>
              <a:rPr lang="en-US" b="1" dirty="0"/>
              <a:t>3 Major Sections to Amos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EC667-6D51-FF49-61B5-88C6BB209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294"/>
            <a:ext cx="9144000" cy="50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4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38A5D-CF10-1095-DD2D-05A98118A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16" y="1944437"/>
            <a:ext cx="3549939" cy="29691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Oracles to the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   8 Nations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      Amos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Chapters 1-2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7815" y="226893"/>
            <a:ext cx="4476494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305B1E-17C2-24A9-91B7-4DCA01F9F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810" y="2809706"/>
            <a:ext cx="2462367" cy="34081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4D0752-402B-1836-0B32-83EF411A6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771" y="390600"/>
            <a:ext cx="2329482" cy="225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9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3537D4-AA57-D125-B5CA-4F14838D0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3" r="-1" b="-1"/>
          <a:stretch/>
        </p:blipFill>
        <p:spPr>
          <a:xfrm>
            <a:off x="3200400" y="10"/>
            <a:ext cx="5943600" cy="3428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F6AD5-A153-7ABF-6616-5A6582339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80" r="-1" b="7943"/>
          <a:stretch/>
        </p:blipFill>
        <p:spPr>
          <a:xfrm>
            <a:off x="3488187" y="3383280"/>
            <a:ext cx="5666874" cy="3474720"/>
          </a:xfrm>
          <a:prstGeom prst="rect">
            <a:avLst/>
          </a:prstGeom>
        </p:spPr>
      </p:pic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3204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8FCFF-FF94-9816-7E70-476862E1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11" y="609600"/>
            <a:ext cx="3657600" cy="39022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Sermons   Judging Israel (Chapters 3-6)</a:t>
            </a:r>
          </a:p>
        </p:txBody>
      </p:sp>
    </p:spTree>
    <p:extLst>
      <p:ext uri="{BB962C8B-B14F-4D97-AF65-F5344CB8AC3E}">
        <p14:creationId xmlns:p14="http://schemas.microsoft.com/office/powerpoint/2010/main" val="335253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A3A538-B04C-099A-717A-5F99C25D6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52"/>
            <a:ext cx="9143999" cy="68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6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991AD47-9C99-472F-BDAA-21B183F33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E706731-3860-4E73-9335-A870F6741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06952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CD2ED21F-DC95-4AD1-8327-D561F5FCA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35252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FDE8E-FE0E-00A0-F81E-5A10DC910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3893343" cy="1325563"/>
          </a:xfrm>
        </p:spPr>
        <p:txBody>
          <a:bodyPr>
            <a:normAutofit/>
          </a:bodyPr>
          <a:lstStyle/>
          <a:p>
            <a:r>
              <a:rPr lang="en-US" b="1" dirty="0"/>
              <a:t>Prayers of Amos (7:2,5)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0FC3-7346-3D22-AE36-BFE8D8A4D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2021249"/>
            <a:ext cx="4968374" cy="4155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After the first two visions, Amos prays: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In the middle of this prophetic book of judgement we see compassion from Amos, and we see an example of God answering the prayer of a righteous servant.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775C05-0742-BE9E-98C0-D1228390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22" y="627726"/>
            <a:ext cx="3094779" cy="1199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E4D223-2BEA-0A24-3808-07C5CB193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393" y="2728678"/>
            <a:ext cx="2323308" cy="1206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0466BB-82DA-22A7-A588-69DADE015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5180" y="4863927"/>
            <a:ext cx="1737518" cy="11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33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6A4682-6142-2778-E797-956A549D0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20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1798</TotalTime>
  <Words>172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Minor Prophets Timeline</vt:lpstr>
      <vt:lpstr>Amos General Info </vt:lpstr>
      <vt:lpstr>3 Major Sections to Amos</vt:lpstr>
      <vt:lpstr>Oracles to the      8 Nations          Amos  Chapters 1-2</vt:lpstr>
      <vt:lpstr>    Sermons   Judging Israel (Chapters 3-6)</vt:lpstr>
      <vt:lpstr>PowerPoint Presentation</vt:lpstr>
      <vt:lpstr>Prayers of Amos (7:2,5)</vt:lpstr>
      <vt:lpstr>PowerPoint Presentation</vt:lpstr>
      <vt:lpstr>A brighter future (9:11-15)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Minor Prophets</dc:title>
  <dc:creator>Matt Hall</dc:creator>
  <cp:lastModifiedBy>Matt Hall</cp:lastModifiedBy>
  <cp:revision>12</cp:revision>
  <dcterms:created xsi:type="dcterms:W3CDTF">2022-09-29T14:04:36Z</dcterms:created>
  <dcterms:modified xsi:type="dcterms:W3CDTF">2022-11-02T21:40:03Z</dcterms:modified>
</cp:coreProperties>
</file>