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8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8991"/>
    <a:srgbClr val="424D35"/>
    <a:srgbClr val="37485E"/>
    <a:srgbClr val="384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052AF-0C12-4A0F-BB71-ABA5BCD49E9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7C9B425-CD15-417F-A281-BE49AA4C073F}">
      <dgm:prSet/>
      <dgm:spPr/>
      <dgm:t>
        <a:bodyPr/>
        <a:lstStyle/>
        <a:p>
          <a:r>
            <a:rPr lang="en-US" u="sng"/>
            <a:t>History Lesson Given &amp; Future Revealed</a:t>
          </a:r>
          <a:endParaRPr lang="en-US"/>
        </a:p>
      </dgm:t>
    </dgm:pt>
    <dgm:pt modelId="{56189150-584F-457D-87F6-0064D6913715}" type="parTrans" cxnId="{5C872FA8-4FD7-4752-BCD3-C641EBC7CA3D}">
      <dgm:prSet/>
      <dgm:spPr/>
      <dgm:t>
        <a:bodyPr/>
        <a:lstStyle/>
        <a:p>
          <a:endParaRPr lang="en-US"/>
        </a:p>
      </dgm:t>
    </dgm:pt>
    <dgm:pt modelId="{1484B03D-EEE5-4496-9CDF-5A019AB82F5C}" type="sibTrans" cxnId="{5C872FA8-4FD7-4752-BCD3-C641EBC7CA3D}">
      <dgm:prSet/>
      <dgm:spPr/>
      <dgm:t>
        <a:bodyPr/>
        <a:lstStyle/>
        <a:p>
          <a:endParaRPr lang="en-US"/>
        </a:p>
      </dgm:t>
    </dgm:pt>
    <dgm:pt modelId="{F16F8671-F5AE-4B21-B3D8-B634050A5494}">
      <dgm:prSet/>
      <dgm:spPr/>
      <dgm:t>
        <a:bodyPr/>
        <a:lstStyle/>
        <a:p>
          <a:r>
            <a:rPr lang="en-US"/>
            <a:t>God brought Israel from Egypt</a:t>
          </a:r>
        </a:p>
      </dgm:t>
    </dgm:pt>
    <dgm:pt modelId="{871FE131-0DB9-4640-A1BE-9DF182F2FF5F}" type="parTrans" cxnId="{5515BA01-9FD3-4EC2-B360-1D6EDD0D3EF0}">
      <dgm:prSet/>
      <dgm:spPr/>
      <dgm:t>
        <a:bodyPr/>
        <a:lstStyle/>
        <a:p>
          <a:endParaRPr lang="en-US"/>
        </a:p>
      </dgm:t>
    </dgm:pt>
    <dgm:pt modelId="{F9E1567B-7FD3-4C03-ABF5-AD1A4A82F254}" type="sibTrans" cxnId="{5515BA01-9FD3-4EC2-B360-1D6EDD0D3EF0}">
      <dgm:prSet/>
      <dgm:spPr/>
      <dgm:t>
        <a:bodyPr/>
        <a:lstStyle/>
        <a:p>
          <a:endParaRPr lang="en-US"/>
        </a:p>
      </dgm:t>
    </dgm:pt>
    <dgm:pt modelId="{D9F206FE-E13B-4FF1-800D-F564DFF0B12B}">
      <dgm:prSet/>
      <dgm:spPr/>
      <dgm:t>
        <a:bodyPr/>
        <a:lstStyle/>
        <a:p>
          <a:r>
            <a:rPr lang="en-US"/>
            <a:t>They worshipped Baals</a:t>
          </a:r>
        </a:p>
      </dgm:t>
    </dgm:pt>
    <dgm:pt modelId="{21C3EB30-73C3-4776-A134-8E68CBBC8DEB}" type="parTrans" cxnId="{7EA9A99A-4A46-4B0A-9869-FE3B0610F221}">
      <dgm:prSet/>
      <dgm:spPr/>
      <dgm:t>
        <a:bodyPr/>
        <a:lstStyle/>
        <a:p>
          <a:endParaRPr lang="en-US"/>
        </a:p>
      </dgm:t>
    </dgm:pt>
    <dgm:pt modelId="{691E631E-FAAA-450B-9221-4F37C27C2569}" type="sibTrans" cxnId="{7EA9A99A-4A46-4B0A-9869-FE3B0610F221}">
      <dgm:prSet/>
      <dgm:spPr/>
      <dgm:t>
        <a:bodyPr/>
        <a:lstStyle/>
        <a:p>
          <a:endParaRPr lang="en-US"/>
        </a:p>
      </dgm:t>
    </dgm:pt>
    <dgm:pt modelId="{10D734FD-B1F4-47F1-8182-90C527915A13}">
      <dgm:prSet/>
      <dgm:spPr/>
      <dgm:t>
        <a:bodyPr/>
        <a:lstStyle/>
        <a:p>
          <a:r>
            <a:rPr lang="en-US"/>
            <a:t>God nurtured Israel</a:t>
          </a:r>
        </a:p>
      </dgm:t>
    </dgm:pt>
    <dgm:pt modelId="{1F79560B-AD6F-4A8C-A5AE-F44768280010}" type="parTrans" cxnId="{EDE92EEB-3242-431E-A141-C082D74A1070}">
      <dgm:prSet/>
      <dgm:spPr/>
      <dgm:t>
        <a:bodyPr/>
        <a:lstStyle/>
        <a:p>
          <a:endParaRPr lang="en-US"/>
        </a:p>
      </dgm:t>
    </dgm:pt>
    <dgm:pt modelId="{1BCDDB5B-941D-4FCC-89A4-85C22D01120B}" type="sibTrans" cxnId="{EDE92EEB-3242-431E-A141-C082D74A1070}">
      <dgm:prSet/>
      <dgm:spPr/>
      <dgm:t>
        <a:bodyPr/>
        <a:lstStyle/>
        <a:p>
          <a:endParaRPr lang="en-US"/>
        </a:p>
      </dgm:t>
    </dgm:pt>
    <dgm:pt modelId="{4CB8D6E7-72A4-44CB-ADED-6DC0E0A529DF}">
      <dgm:prSet/>
      <dgm:spPr/>
      <dgm:t>
        <a:bodyPr/>
        <a:lstStyle/>
        <a:p>
          <a:r>
            <a:rPr lang="en-US"/>
            <a:t>They didn’t realize it </a:t>
          </a:r>
        </a:p>
      </dgm:t>
    </dgm:pt>
    <dgm:pt modelId="{8415B8D5-C4D5-4933-AF4D-7D7EB0DB2711}" type="parTrans" cxnId="{446D3CEE-C88A-43AC-A280-492326CCCE9F}">
      <dgm:prSet/>
      <dgm:spPr/>
      <dgm:t>
        <a:bodyPr/>
        <a:lstStyle/>
        <a:p>
          <a:endParaRPr lang="en-US"/>
        </a:p>
      </dgm:t>
    </dgm:pt>
    <dgm:pt modelId="{6FD66645-ABF8-4521-87D3-B90291000515}" type="sibTrans" cxnId="{446D3CEE-C88A-43AC-A280-492326CCCE9F}">
      <dgm:prSet/>
      <dgm:spPr/>
      <dgm:t>
        <a:bodyPr/>
        <a:lstStyle/>
        <a:p>
          <a:endParaRPr lang="en-US"/>
        </a:p>
      </dgm:t>
    </dgm:pt>
    <dgm:pt modelId="{F0D64928-7A55-4A39-B63B-37057A83A0D2}">
      <dgm:prSet/>
      <dgm:spPr/>
      <dgm:t>
        <a:bodyPr/>
        <a:lstStyle/>
        <a:p>
          <a:r>
            <a:rPr lang="en-US"/>
            <a:t>God will send them to Assyria</a:t>
          </a:r>
        </a:p>
      </dgm:t>
    </dgm:pt>
    <dgm:pt modelId="{A6AC9418-F310-4F91-90B4-4F5537E7B9FF}" type="parTrans" cxnId="{422ED6F6-3FE8-4A7C-A927-80AC0D63CA99}">
      <dgm:prSet/>
      <dgm:spPr/>
      <dgm:t>
        <a:bodyPr/>
        <a:lstStyle/>
        <a:p>
          <a:endParaRPr lang="en-US"/>
        </a:p>
      </dgm:t>
    </dgm:pt>
    <dgm:pt modelId="{7566FD88-E672-4178-9735-0EDD2A5B757D}" type="sibTrans" cxnId="{422ED6F6-3FE8-4A7C-A927-80AC0D63CA99}">
      <dgm:prSet/>
      <dgm:spPr/>
      <dgm:t>
        <a:bodyPr/>
        <a:lstStyle/>
        <a:p>
          <a:endParaRPr lang="en-US"/>
        </a:p>
      </dgm:t>
    </dgm:pt>
    <dgm:pt modelId="{D462A3CF-40AC-4E86-82E7-15F5F3467893}">
      <dgm:prSet/>
      <dgm:spPr/>
      <dgm:t>
        <a:bodyPr/>
        <a:lstStyle/>
        <a:p>
          <a:r>
            <a:rPr lang="en-US"/>
            <a:t>God will return them home</a:t>
          </a:r>
        </a:p>
      </dgm:t>
    </dgm:pt>
    <dgm:pt modelId="{21C5E06C-DBCA-4A93-867C-880B119706FB}" type="parTrans" cxnId="{1D1B92D1-830B-4401-BF68-26D79C51EADA}">
      <dgm:prSet/>
      <dgm:spPr/>
      <dgm:t>
        <a:bodyPr/>
        <a:lstStyle/>
        <a:p>
          <a:endParaRPr lang="en-US"/>
        </a:p>
      </dgm:t>
    </dgm:pt>
    <dgm:pt modelId="{3F954453-EA2E-4D61-9740-31EE781CBE19}" type="sibTrans" cxnId="{1D1B92D1-830B-4401-BF68-26D79C51EADA}">
      <dgm:prSet/>
      <dgm:spPr/>
      <dgm:t>
        <a:bodyPr/>
        <a:lstStyle/>
        <a:p>
          <a:endParaRPr lang="en-US"/>
        </a:p>
      </dgm:t>
    </dgm:pt>
    <dgm:pt modelId="{E62ACE99-B14C-45B5-904E-8E4DF847DA8B}" type="pres">
      <dgm:prSet presAssocID="{282052AF-0C12-4A0F-BB71-ABA5BCD49E90}" presName="Name0" presStyleCnt="0">
        <dgm:presLayoutVars>
          <dgm:dir/>
          <dgm:animLvl val="lvl"/>
          <dgm:resizeHandles val="exact"/>
        </dgm:presLayoutVars>
      </dgm:prSet>
      <dgm:spPr/>
    </dgm:pt>
    <dgm:pt modelId="{FFE7D892-B77A-4470-8E68-D8E29F8766CD}" type="pres">
      <dgm:prSet presAssocID="{C7C9B425-CD15-417F-A281-BE49AA4C073F}" presName="composite" presStyleCnt="0"/>
      <dgm:spPr/>
    </dgm:pt>
    <dgm:pt modelId="{F73A335A-EEAC-4B8F-86E8-21D115A8AB4D}" type="pres">
      <dgm:prSet presAssocID="{C7C9B425-CD15-417F-A281-BE49AA4C073F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665E1A74-299B-47B0-9273-82AB62790A91}" type="pres">
      <dgm:prSet presAssocID="{C7C9B425-CD15-417F-A281-BE49AA4C073F}" presName="desTx" presStyleLbl="revTx" presStyleIdx="0" presStyleCnt="1">
        <dgm:presLayoutVars>
          <dgm:bulletEnabled val="1"/>
        </dgm:presLayoutVars>
      </dgm:prSet>
      <dgm:spPr/>
    </dgm:pt>
  </dgm:ptLst>
  <dgm:cxnLst>
    <dgm:cxn modelId="{5515BA01-9FD3-4EC2-B360-1D6EDD0D3EF0}" srcId="{C7C9B425-CD15-417F-A281-BE49AA4C073F}" destId="{F16F8671-F5AE-4B21-B3D8-B634050A5494}" srcOrd="0" destOrd="0" parTransId="{871FE131-0DB9-4640-A1BE-9DF182F2FF5F}" sibTransId="{F9E1567B-7FD3-4C03-ABF5-AD1A4A82F254}"/>
    <dgm:cxn modelId="{C3567214-505C-4B30-99FA-FCC2F5DB30C8}" type="presOf" srcId="{4CB8D6E7-72A4-44CB-ADED-6DC0E0A529DF}" destId="{665E1A74-299B-47B0-9273-82AB62790A91}" srcOrd="0" destOrd="3" presId="urn:microsoft.com/office/officeart/2005/8/layout/chevron1"/>
    <dgm:cxn modelId="{BDD98E2B-51EA-44B6-BD1F-4F29E3C12539}" type="presOf" srcId="{282052AF-0C12-4A0F-BB71-ABA5BCD49E90}" destId="{E62ACE99-B14C-45B5-904E-8E4DF847DA8B}" srcOrd="0" destOrd="0" presId="urn:microsoft.com/office/officeart/2005/8/layout/chevron1"/>
    <dgm:cxn modelId="{AA369945-2D74-44A6-B2DA-98B990C5A26D}" type="presOf" srcId="{C7C9B425-CD15-417F-A281-BE49AA4C073F}" destId="{F73A335A-EEAC-4B8F-86E8-21D115A8AB4D}" srcOrd="0" destOrd="0" presId="urn:microsoft.com/office/officeart/2005/8/layout/chevron1"/>
    <dgm:cxn modelId="{67160066-4F0A-4023-9241-21B8CBF98EEF}" type="presOf" srcId="{10D734FD-B1F4-47F1-8182-90C527915A13}" destId="{665E1A74-299B-47B0-9273-82AB62790A91}" srcOrd="0" destOrd="2" presId="urn:microsoft.com/office/officeart/2005/8/layout/chevron1"/>
    <dgm:cxn modelId="{76D77C4F-90E0-4D31-8700-E7D465FE8B2A}" type="presOf" srcId="{D462A3CF-40AC-4E86-82E7-15F5F3467893}" destId="{665E1A74-299B-47B0-9273-82AB62790A91}" srcOrd="0" destOrd="5" presId="urn:microsoft.com/office/officeart/2005/8/layout/chevron1"/>
    <dgm:cxn modelId="{E1407582-61B9-4D2D-A22A-4C0CD3C700BE}" type="presOf" srcId="{D9F206FE-E13B-4FF1-800D-F564DFF0B12B}" destId="{665E1A74-299B-47B0-9273-82AB62790A91}" srcOrd="0" destOrd="1" presId="urn:microsoft.com/office/officeart/2005/8/layout/chevron1"/>
    <dgm:cxn modelId="{7EA9A99A-4A46-4B0A-9869-FE3B0610F221}" srcId="{C7C9B425-CD15-417F-A281-BE49AA4C073F}" destId="{D9F206FE-E13B-4FF1-800D-F564DFF0B12B}" srcOrd="1" destOrd="0" parTransId="{21C3EB30-73C3-4776-A134-8E68CBBC8DEB}" sibTransId="{691E631E-FAAA-450B-9221-4F37C27C2569}"/>
    <dgm:cxn modelId="{C741709D-A35A-45FA-B994-A2D3D724F362}" type="presOf" srcId="{F16F8671-F5AE-4B21-B3D8-B634050A5494}" destId="{665E1A74-299B-47B0-9273-82AB62790A91}" srcOrd="0" destOrd="0" presId="urn:microsoft.com/office/officeart/2005/8/layout/chevron1"/>
    <dgm:cxn modelId="{5C872FA8-4FD7-4752-BCD3-C641EBC7CA3D}" srcId="{282052AF-0C12-4A0F-BB71-ABA5BCD49E90}" destId="{C7C9B425-CD15-417F-A281-BE49AA4C073F}" srcOrd="0" destOrd="0" parTransId="{56189150-584F-457D-87F6-0064D6913715}" sibTransId="{1484B03D-EEE5-4496-9CDF-5A019AB82F5C}"/>
    <dgm:cxn modelId="{C0C7B0AE-89AD-4A16-9988-B249D5BCBC7F}" type="presOf" srcId="{F0D64928-7A55-4A39-B63B-37057A83A0D2}" destId="{665E1A74-299B-47B0-9273-82AB62790A91}" srcOrd="0" destOrd="4" presId="urn:microsoft.com/office/officeart/2005/8/layout/chevron1"/>
    <dgm:cxn modelId="{1D1B92D1-830B-4401-BF68-26D79C51EADA}" srcId="{C7C9B425-CD15-417F-A281-BE49AA4C073F}" destId="{D462A3CF-40AC-4E86-82E7-15F5F3467893}" srcOrd="5" destOrd="0" parTransId="{21C5E06C-DBCA-4A93-867C-880B119706FB}" sibTransId="{3F954453-EA2E-4D61-9740-31EE781CBE19}"/>
    <dgm:cxn modelId="{EDE92EEB-3242-431E-A141-C082D74A1070}" srcId="{C7C9B425-CD15-417F-A281-BE49AA4C073F}" destId="{10D734FD-B1F4-47F1-8182-90C527915A13}" srcOrd="2" destOrd="0" parTransId="{1F79560B-AD6F-4A8C-A5AE-F44768280010}" sibTransId="{1BCDDB5B-941D-4FCC-89A4-85C22D01120B}"/>
    <dgm:cxn modelId="{446D3CEE-C88A-43AC-A280-492326CCCE9F}" srcId="{C7C9B425-CD15-417F-A281-BE49AA4C073F}" destId="{4CB8D6E7-72A4-44CB-ADED-6DC0E0A529DF}" srcOrd="3" destOrd="0" parTransId="{8415B8D5-C4D5-4933-AF4D-7D7EB0DB2711}" sibTransId="{6FD66645-ABF8-4521-87D3-B90291000515}"/>
    <dgm:cxn modelId="{422ED6F6-3FE8-4A7C-A927-80AC0D63CA99}" srcId="{C7C9B425-CD15-417F-A281-BE49AA4C073F}" destId="{F0D64928-7A55-4A39-B63B-37057A83A0D2}" srcOrd="4" destOrd="0" parTransId="{A6AC9418-F310-4F91-90B4-4F5537E7B9FF}" sibTransId="{7566FD88-E672-4178-9735-0EDD2A5B757D}"/>
    <dgm:cxn modelId="{BADE0EF8-E4FF-450F-B27C-661BB980354A}" type="presParOf" srcId="{E62ACE99-B14C-45B5-904E-8E4DF847DA8B}" destId="{FFE7D892-B77A-4470-8E68-D8E29F8766CD}" srcOrd="0" destOrd="0" presId="urn:microsoft.com/office/officeart/2005/8/layout/chevron1"/>
    <dgm:cxn modelId="{691C6995-35C4-4999-BBA5-55722D93112C}" type="presParOf" srcId="{FFE7D892-B77A-4470-8E68-D8E29F8766CD}" destId="{F73A335A-EEAC-4B8F-86E8-21D115A8AB4D}" srcOrd="0" destOrd="0" presId="urn:microsoft.com/office/officeart/2005/8/layout/chevron1"/>
    <dgm:cxn modelId="{145FB044-FFC6-421C-B3AE-7E6E59F1718B}" type="presParOf" srcId="{FFE7D892-B77A-4470-8E68-D8E29F8766CD}" destId="{665E1A74-299B-47B0-9273-82AB62790A91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A335A-EEAC-4B8F-86E8-21D115A8AB4D}">
      <dsp:nvSpPr>
        <dsp:cNvPr id="0" name=""/>
        <dsp:cNvSpPr/>
      </dsp:nvSpPr>
      <dsp:spPr>
        <a:xfrm>
          <a:off x="0" y="45365"/>
          <a:ext cx="3946849" cy="118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sng" kern="1200"/>
            <a:t>History Lesson Given &amp; Future Revealed</a:t>
          </a:r>
          <a:endParaRPr lang="en-US" sz="2200" kern="1200"/>
        </a:p>
      </dsp:txBody>
      <dsp:txXfrm>
        <a:off x="594000" y="45365"/>
        <a:ext cx="2758849" cy="1188000"/>
      </dsp:txXfrm>
    </dsp:sp>
    <dsp:sp modelId="{665E1A74-299B-47B0-9273-82AB62790A91}">
      <dsp:nvSpPr>
        <dsp:cNvPr id="0" name=""/>
        <dsp:cNvSpPr/>
      </dsp:nvSpPr>
      <dsp:spPr>
        <a:xfrm>
          <a:off x="0" y="1381865"/>
          <a:ext cx="3157479" cy="301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God brought Israel from Egypt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They worshipped Baals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God nurtured Israel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They didn’t realize it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God will send them to Assyria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God will return them home</a:t>
          </a:r>
        </a:p>
      </dsp:txBody>
      <dsp:txXfrm>
        <a:off x="0" y="1381865"/>
        <a:ext cx="3157479" cy="3019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2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6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8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9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3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0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6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2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1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3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0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1DFB1-BB6D-4390-AF0A-9E5D4742767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BAC28D-9EA6-DE98-1ADC-EE2F56CD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1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7E3D-5A93-455E-465C-C45929E13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0568"/>
            <a:ext cx="7886700" cy="1119725"/>
          </a:xfrm>
        </p:spPr>
        <p:txBody>
          <a:bodyPr/>
          <a:lstStyle/>
          <a:p>
            <a:pPr algn="ctr"/>
            <a:r>
              <a:rPr lang="en-US" b="1" dirty="0"/>
              <a:t>Timeline of Hosea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C17D1B-0B05-C5C8-7546-FA3042709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461" y="4803091"/>
            <a:ext cx="6105525" cy="1857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E6D8C4-BFFE-30D7-9344-B0AE0599D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461" y="2182098"/>
            <a:ext cx="6096000" cy="1743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A3EE36-4447-7704-7249-19FF79C1C783}"/>
              </a:ext>
            </a:extLst>
          </p:cNvPr>
          <p:cNvSpPr txBox="1"/>
          <p:nvPr/>
        </p:nvSpPr>
        <p:spPr>
          <a:xfrm>
            <a:off x="1653461" y="442099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Kings of Israel up to Captivity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0FD175-2B3D-1CA9-668A-F69AD1D4C49D}"/>
              </a:ext>
            </a:extLst>
          </p:cNvPr>
          <p:cNvSpPr txBox="1"/>
          <p:nvPr/>
        </p:nvSpPr>
        <p:spPr>
          <a:xfrm>
            <a:off x="1653461" y="1678542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Kings of Judah before the fall is Israel</a:t>
            </a:r>
          </a:p>
        </p:txBody>
      </p:sp>
    </p:spTree>
    <p:extLst>
      <p:ext uri="{BB962C8B-B14F-4D97-AF65-F5344CB8AC3E}">
        <p14:creationId xmlns:p14="http://schemas.microsoft.com/office/powerpoint/2010/main" val="293368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45000">
              <a:srgbClr val="38495F">
                <a:alpha val="78000"/>
              </a:srgbClr>
            </a:gs>
            <a:gs pos="64000">
              <a:srgbClr val="3748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696F-DC81-45FA-F13E-05F616508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4" y="663705"/>
            <a:ext cx="3362713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The Lord’s Indictment of Israel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9B167-B7DD-B451-AC83-EB5129550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8637"/>
            <a:ext cx="4133850" cy="4469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EA5009-40BC-6830-0AA0-51D4AF8AF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50" y="0"/>
            <a:ext cx="501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2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D8209E-CF28-D903-4A2D-7076DF3E9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956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B77EBE-8C1E-61D1-B65B-4F58E1E74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6180"/>
            <a:ext cx="9144000" cy="290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5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5F-6AFB-1CE7-FD4D-4FAEF9465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6" y="1"/>
            <a:ext cx="8966718" cy="123164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God’s redeeming Love (11-14)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6D03AA-F274-C130-442D-FA9B9C3AE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3900" y="1644037"/>
            <a:ext cx="4610100" cy="5213964"/>
          </a:xfrm>
        </p:spPr>
      </p:pic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A0C4831A-66A4-BC02-A4F9-52CCC3056F14}"/>
              </a:ext>
            </a:extLst>
          </p:cNvPr>
          <p:cNvGraphicFramePr/>
          <p:nvPr/>
        </p:nvGraphicFramePr>
        <p:xfrm>
          <a:off x="307910" y="1492898"/>
          <a:ext cx="3946849" cy="4446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156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24D35"/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79899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424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90001-A12D-88CE-4F53-E4178A66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31" y="171162"/>
            <a:ext cx="2436019" cy="26653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lasting things should         	we understand?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C79016-FFAA-5BD0-F4B3-2E084A4C3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948" y="1266556"/>
            <a:ext cx="5988051" cy="5218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085334-C80B-813C-E8E1-4D8A97313AD2}"/>
              </a:ext>
            </a:extLst>
          </p:cNvPr>
          <p:cNvSpPr txBox="1"/>
          <p:nvPr/>
        </p:nvSpPr>
        <p:spPr>
          <a:xfrm>
            <a:off x="0" y="3400426"/>
            <a:ext cx="315594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“Now these things became our examples, to the intent that we should not lust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after evil things as they also lusted.”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(1 Cor 10:6)</a:t>
            </a:r>
          </a:p>
        </p:txBody>
      </p:sp>
    </p:spTree>
    <p:extLst>
      <p:ext uri="{BB962C8B-B14F-4D97-AF65-F5344CB8AC3E}">
        <p14:creationId xmlns:p14="http://schemas.microsoft.com/office/powerpoint/2010/main" val="2839146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3110</TotalTime>
  <Words>97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Timeline of Hosea</vt:lpstr>
      <vt:lpstr>The Lord’s Indictment of Israel</vt:lpstr>
      <vt:lpstr>PowerPoint Presentation</vt:lpstr>
      <vt:lpstr>God’s redeeming Love (11-14)</vt:lpstr>
      <vt:lpstr>What lasting things should          we understand?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Minor Prophets</dc:title>
  <dc:creator>Matt Hall</dc:creator>
  <cp:lastModifiedBy>Matt Hall</cp:lastModifiedBy>
  <cp:revision>21</cp:revision>
  <dcterms:created xsi:type="dcterms:W3CDTF">2022-09-29T14:04:36Z</dcterms:created>
  <dcterms:modified xsi:type="dcterms:W3CDTF">2022-11-16T22:24:18Z</dcterms:modified>
</cp:coreProperties>
</file>