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448" r:id="rId1"/>
  </p:sldMasterIdLst>
  <p:sldIdLst>
    <p:sldId id="256" r:id="rId2"/>
    <p:sldId id="261" r:id="rId3"/>
    <p:sldId id="262" r:id="rId4"/>
    <p:sldId id="268" r:id="rId5"/>
    <p:sldId id="269" r:id="rId6"/>
    <p:sldId id="263" r:id="rId7"/>
    <p:sldId id="264" r:id="rId8"/>
    <p:sldId id="270" r:id="rId9"/>
    <p:sldId id="274" r:id="rId10"/>
    <p:sldId id="259" r:id="rId11"/>
    <p:sldId id="260" r:id="rId12"/>
    <p:sldId id="267" r:id="rId13"/>
    <p:sldId id="271" r:id="rId14"/>
    <p:sldId id="265" r:id="rId15"/>
    <p:sldId id="266" r:id="rId16"/>
    <p:sldId id="272" r:id="rId17"/>
    <p:sldId id="273"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749"/>
    <p:restoredTop sz="95921"/>
  </p:normalViewPr>
  <p:slideViewPr>
    <p:cSldViewPr snapToGrid="0">
      <p:cViewPr varScale="1">
        <p:scale>
          <a:sx n="88" d="100"/>
          <a:sy n="88" d="100"/>
        </p:scale>
        <p:origin x="184" y="6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11/6/22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99570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11/6/22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4526045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11/6/22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D22F896-40B5-4ADD-8801-0D06FADFA095}"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889840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CBC1C18-307B-4F68-A007-B5B542270E8D}" type="datetimeFigureOut">
              <a:rPr lang="en-US" smtClean="0"/>
              <a:t>11/6/22</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4095475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CBC1C18-307B-4F68-A007-B5B542270E8D}" type="datetimeFigureOut">
              <a:rPr lang="en-US" smtClean="0"/>
              <a:t>11/6/22</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D22F896-40B5-4ADD-8801-0D06FADFA095}"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5351283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CBC1C18-307B-4F68-A007-B5B542270E8D}" type="datetimeFigureOut">
              <a:rPr lang="en-US" smtClean="0"/>
              <a:t>11/6/22</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0537308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BC1C18-307B-4F68-A007-B5B542270E8D}" type="datetimeFigureOut">
              <a:rPr lang="en-US" smtClean="0"/>
              <a:t>11/6/22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9052631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BC1C18-307B-4F68-A007-B5B542270E8D}" type="datetimeFigureOut">
              <a:rPr lang="en-US" smtClean="0"/>
              <a:t>11/6/22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0551699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BC1C18-307B-4F68-A007-B5B542270E8D}" type="datetimeFigureOut">
              <a:rPr lang="en-US" smtClean="0"/>
              <a:t>11/6/22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6683793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smtClean="0"/>
              <a:t>11/6/22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91351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BC1C18-307B-4F68-A007-B5B542270E8D}" type="datetimeFigureOut">
              <a:rPr lang="en-US" smtClean="0"/>
              <a:t>11/6/22</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2"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3" name="Slide Number Placeholder 5"/>
          <p:cNvSpPr>
            <a:spLocks noGrp="1"/>
          </p:cNvSpPr>
          <p:nvPr>
            <p:ph type="sldNum" sz="quarter" idx="12"/>
          </p:nvPr>
        </p:nvSpPr>
        <p:spPr>
          <a:xfrm>
            <a:off x="511228" y="787783"/>
            <a:ext cx="584978"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9016091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BC1C18-307B-4F68-A007-B5B542270E8D}" type="datetimeFigureOut">
              <a:rPr lang="en-US" smtClean="0"/>
              <a:t>11/6/22</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9899927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11/6/22</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744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11/6/22</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5527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BC1C18-307B-4F68-A007-B5B542270E8D}" type="datetimeFigureOut">
              <a:rPr lang="en-US" smtClean="0"/>
              <a:t>11/6/22</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37458540"/>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BC1C18-307B-4F68-A007-B5B542270E8D}" type="datetimeFigureOut">
              <a:rPr lang="en-US" smtClean="0"/>
              <a:t>11/6/22</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3035795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04"/>
            <a:ext cx="1952272" cy="6853049"/>
            <a:chOff x="6627813" y="195650"/>
            <a:chExt cx="1952625" cy="5678101"/>
          </a:xfrm>
        </p:grpSpPr>
        <p:sp>
          <p:nvSpPr>
            <p:cNvPr id="50" name="Freeform 27"/>
            <p:cNvSpPr/>
            <p:nvPr/>
          </p:nvSpPr>
          <p:spPr bwMode="auto">
            <a:xfrm>
              <a:off x="6627813" y="19565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3CBC1C18-307B-4F68-A007-B5B542270E8D}" type="datetimeFigureOut">
              <a:rPr lang="en-US" smtClean="0"/>
              <a:t>11/6/22</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36599734"/>
      </p:ext>
    </p:extLst>
  </p:cSld>
  <p:clrMap bg1="lt1" tx1="dk1" bg2="lt2" tx2="dk2" accent1="accent1" accent2="accent2" accent3="accent3" accent4="accent4" accent5="accent5" accent6="accent6" hlink="hlink" folHlink="folHlink"/>
  <p:sldLayoutIdLst>
    <p:sldLayoutId id="2147484449" r:id="rId1"/>
    <p:sldLayoutId id="2147484450" r:id="rId2"/>
    <p:sldLayoutId id="2147484451" r:id="rId3"/>
    <p:sldLayoutId id="2147484452" r:id="rId4"/>
    <p:sldLayoutId id="2147484453" r:id="rId5"/>
    <p:sldLayoutId id="2147484454" r:id="rId6"/>
    <p:sldLayoutId id="2147484455" r:id="rId7"/>
    <p:sldLayoutId id="2147484456" r:id="rId8"/>
    <p:sldLayoutId id="2147484457" r:id="rId9"/>
    <p:sldLayoutId id="2147484458" r:id="rId10"/>
    <p:sldLayoutId id="2147484459" r:id="rId11"/>
    <p:sldLayoutId id="2147484460" r:id="rId12"/>
    <p:sldLayoutId id="2147484461" r:id="rId13"/>
    <p:sldLayoutId id="2147484462" r:id="rId14"/>
    <p:sldLayoutId id="2147484463" r:id="rId15"/>
    <p:sldLayoutId id="2147484464"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9" name="Picture 4" descr="Red rose on top of a gravestone">
            <a:extLst>
              <a:ext uri="{FF2B5EF4-FFF2-40B4-BE49-F238E27FC236}">
                <a16:creationId xmlns:a16="http://schemas.microsoft.com/office/drawing/2014/main" id="{54150312-8773-FFA8-B50B-8609DA27E105}"/>
              </a:ext>
            </a:extLst>
          </p:cNvPr>
          <p:cNvPicPr>
            <a:picLocks noChangeAspect="1"/>
          </p:cNvPicPr>
          <p:nvPr/>
        </p:nvPicPr>
        <p:blipFill rotWithShape="1">
          <a:blip r:embed="rId2"/>
          <a:srcRect l="11000" r="-1" b="-1"/>
          <a:stretch/>
        </p:blipFill>
        <p:spPr>
          <a:xfrm>
            <a:off x="20" y="10"/>
            <a:ext cx="9143980" cy="6857990"/>
          </a:xfrm>
          <a:prstGeom prst="rect">
            <a:avLst/>
          </a:prstGeom>
        </p:spPr>
      </p:pic>
      <p:sp>
        <p:nvSpPr>
          <p:cNvPr id="2" name="Title 1">
            <a:extLst>
              <a:ext uri="{FF2B5EF4-FFF2-40B4-BE49-F238E27FC236}">
                <a16:creationId xmlns:a16="http://schemas.microsoft.com/office/drawing/2014/main" id="{B5988D60-2404-9E17-8204-E6710437C84B}"/>
              </a:ext>
            </a:extLst>
          </p:cNvPr>
          <p:cNvSpPr>
            <a:spLocks noGrp="1"/>
          </p:cNvSpPr>
          <p:nvPr>
            <p:ph type="ctrTitle"/>
          </p:nvPr>
        </p:nvSpPr>
        <p:spPr>
          <a:xfrm>
            <a:off x="812798" y="3889218"/>
            <a:ext cx="4572001" cy="1032094"/>
          </a:xfrm>
        </p:spPr>
        <p:txBody>
          <a:bodyPr>
            <a:noAutofit/>
          </a:bodyPr>
          <a:lstStyle/>
          <a:p>
            <a:r>
              <a:rPr lang="en-US" sz="4600" b="1" dirty="0">
                <a:solidFill>
                  <a:srgbClr val="FEFFFF"/>
                </a:solidFill>
              </a:rPr>
              <a:t>Near the Cross</a:t>
            </a:r>
          </a:p>
        </p:txBody>
      </p:sp>
      <p:sp>
        <p:nvSpPr>
          <p:cNvPr id="3" name="Subtitle 2">
            <a:extLst>
              <a:ext uri="{FF2B5EF4-FFF2-40B4-BE49-F238E27FC236}">
                <a16:creationId xmlns:a16="http://schemas.microsoft.com/office/drawing/2014/main" id="{06CC452A-9D5F-8C89-12C7-46CB3FDC36D8}"/>
              </a:ext>
            </a:extLst>
          </p:cNvPr>
          <p:cNvSpPr>
            <a:spLocks noGrp="1"/>
          </p:cNvSpPr>
          <p:nvPr>
            <p:ph type="subTitle" idx="1"/>
          </p:nvPr>
        </p:nvSpPr>
        <p:spPr>
          <a:xfrm>
            <a:off x="812799" y="4944531"/>
            <a:ext cx="5148163" cy="524935"/>
          </a:xfrm>
        </p:spPr>
        <p:txBody>
          <a:bodyPr>
            <a:noAutofit/>
          </a:bodyPr>
          <a:lstStyle/>
          <a:p>
            <a:pPr>
              <a:lnSpc>
                <a:spcPct val="90000"/>
              </a:lnSpc>
            </a:pPr>
            <a:r>
              <a:rPr lang="en-US" sz="2000" dirty="0">
                <a:solidFill>
                  <a:srgbClr val="FEFFFF"/>
                </a:solidFill>
              </a:rPr>
              <a:t>What Four Disciples Found at the Cross</a:t>
            </a:r>
          </a:p>
        </p:txBody>
      </p:sp>
    </p:spTree>
    <p:extLst>
      <p:ext uri="{BB962C8B-B14F-4D97-AF65-F5344CB8AC3E}">
        <p14:creationId xmlns:p14="http://schemas.microsoft.com/office/powerpoint/2010/main" val="417407243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13C2CBB-FBA9-4601-A756-927997BF9E0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 y="228600"/>
            <a:ext cx="2138628" cy="6638625"/>
            <a:chOff x="2487613" y="285750"/>
            <a:chExt cx="2428875" cy="5654676"/>
          </a:xfrm>
        </p:grpSpPr>
        <p:sp>
          <p:nvSpPr>
            <p:cNvPr id="9" name="Freeform 11">
              <a:extLst>
                <a:ext uri="{FF2B5EF4-FFF2-40B4-BE49-F238E27FC236}">
                  <a16:creationId xmlns:a16="http://schemas.microsoft.com/office/drawing/2014/main" id="{471AD1B6-2D6A-41A3-AAFA-548C3C82B7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008B2D67-18BC-46CD-B558-71B0C027A0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02349D49-844A-4732-B74F-A633E4F909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C6B70679-34C8-45DA-A982-7C94DB2A8A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058DE69F-ECB5-46CD-B0CD-526CB7A7D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5A106322-670F-4CE5-96C6-5779E42C3B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841566A8-C662-4164-8DAC-4ECE012DD2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8AA41139-9478-4631-83AC-CACF510E22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2757AEA2-47D3-4F15-8965-CF5ACB9FBB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9A724763-FC28-428A-8C6C-22C1D04F2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5A6B8103-BF34-4758-A663-1060D0D05A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BCE9E2B0-1FB5-4D63-ABD1-0C645BFDDE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1A54B10D-23ED-48C3-B878-DB4D22D70C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412" y="-32"/>
            <a:ext cx="1767505" cy="6853285"/>
            <a:chOff x="6627813" y="195454"/>
            <a:chExt cx="1952625" cy="5678297"/>
          </a:xfrm>
        </p:grpSpPr>
        <p:sp>
          <p:nvSpPr>
            <p:cNvPr id="23" name="Freeform 27">
              <a:extLst>
                <a:ext uri="{FF2B5EF4-FFF2-40B4-BE49-F238E27FC236}">
                  <a16:creationId xmlns:a16="http://schemas.microsoft.com/office/drawing/2014/main" id="{427FE77E-63C3-43BF-91DD-60C1C11D9E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904C998C-3D2D-42D6-B78F-9ABE6D4AA4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23E5FB0C-0803-42A2-8F72-7BADB103F2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62E2BC20-5586-4EAB-B00A-9D8A4C1DC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8D072118-6DC0-4325-84D1-9A091A947D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B301CE86-EB1F-4CCB-A241-E55CEC25E3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BC6F83ED-79B1-4B8A-859B-688CBBD362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25AF9289-F5D5-458E-9690-F41146DE0E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A36A93EA-AE44-4149-90F1-741509CC2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99944D26-7135-409D-9254-8A82B14BD3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8086B18-EF68-4DCB-94D7-3E3928D408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B8EF7AB5-060E-4C7D-BB79-E2A671C52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72EA7E7A-2786-4974-974E-596DF24123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6">
            <a:extLst>
              <a:ext uri="{FF2B5EF4-FFF2-40B4-BE49-F238E27FC236}">
                <a16:creationId xmlns:a16="http://schemas.microsoft.com/office/drawing/2014/main" id="{1C84F1F1-4602-447E-9A65-91C7D6D2E5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308489"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40" name="Rectangle 39">
            <a:extLst>
              <a:ext uri="{FF2B5EF4-FFF2-40B4-BE49-F238E27FC236}">
                <a16:creationId xmlns:a16="http://schemas.microsoft.com/office/drawing/2014/main" id="{F81819F9-8CAC-4A6C-8F06-0482027F97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1935BDE8-0D88-53CA-88BD-29E6EF2CD656}"/>
              </a:ext>
            </a:extLst>
          </p:cNvPr>
          <p:cNvSpPr>
            <a:spLocks noGrp="1"/>
          </p:cNvSpPr>
          <p:nvPr>
            <p:ph type="body" idx="1"/>
          </p:nvPr>
        </p:nvSpPr>
        <p:spPr>
          <a:xfrm>
            <a:off x="2529796" y="4127644"/>
            <a:ext cx="6098663" cy="1126283"/>
          </a:xfrm>
        </p:spPr>
        <p:txBody>
          <a:bodyPr vert="horz" lIns="91440" tIns="45720" rIns="91440" bIns="45720" rtlCol="0" anchor="t">
            <a:normAutofit/>
          </a:bodyPr>
          <a:lstStyle/>
          <a:p>
            <a:r>
              <a:rPr lang="en-US" sz="2800" dirty="0"/>
              <a:t>Reward</a:t>
            </a:r>
          </a:p>
        </p:txBody>
      </p:sp>
      <p:sp>
        <p:nvSpPr>
          <p:cNvPr id="2" name="Title 1">
            <a:extLst>
              <a:ext uri="{FF2B5EF4-FFF2-40B4-BE49-F238E27FC236}">
                <a16:creationId xmlns:a16="http://schemas.microsoft.com/office/drawing/2014/main" id="{62130F47-CC01-3D20-6EE7-06AFEE7352B6}"/>
              </a:ext>
            </a:extLst>
          </p:cNvPr>
          <p:cNvSpPr>
            <a:spLocks noGrp="1"/>
          </p:cNvSpPr>
          <p:nvPr>
            <p:ph type="title"/>
          </p:nvPr>
        </p:nvSpPr>
        <p:spPr>
          <a:xfrm>
            <a:off x="2529796" y="1864865"/>
            <a:ext cx="4756375" cy="2262781"/>
          </a:xfrm>
        </p:spPr>
        <p:txBody>
          <a:bodyPr vert="horz" lIns="91440" tIns="45720" rIns="91440" bIns="45720" rtlCol="0" anchor="b" anchorCtr="1">
            <a:normAutofit/>
          </a:bodyPr>
          <a:lstStyle/>
          <a:p>
            <a:r>
              <a:rPr lang="en-US" sz="5400" dirty="0"/>
              <a:t>Jesus’ mother</a:t>
            </a:r>
          </a:p>
        </p:txBody>
      </p:sp>
      <p:sp>
        <p:nvSpPr>
          <p:cNvPr id="42" name="Rectangle 41">
            <a:extLst>
              <a:ext uri="{FF2B5EF4-FFF2-40B4-BE49-F238E27FC236}">
                <a16:creationId xmlns:a16="http://schemas.microsoft.com/office/drawing/2014/main" id="{4A98CC08-AEC2-4E8F-8F52-0F5C6372D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3863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5D1545E6-EB3C-4478-A661-A2CA963F12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 y="234737"/>
            <a:ext cx="2138628" cy="6638625"/>
            <a:chOff x="2487613" y="285750"/>
            <a:chExt cx="2428875" cy="5654676"/>
          </a:xfrm>
          <a:solidFill>
            <a:schemeClr val="tx2">
              <a:lumMod val="60000"/>
              <a:lumOff val="40000"/>
              <a:alpha val="40000"/>
            </a:schemeClr>
          </a:solidFill>
        </p:grpSpPr>
        <p:sp>
          <p:nvSpPr>
            <p:cNvPr id="45" name="Freeform 11">
              <a:extLst>
                <a:ext uri="{FF2B5EF4-FFF2-40B4-BE49-F238E27FC236}">
                  <a16:creationId xmlns:a16="http://schemas.microsoft.com/office/drawing/2014/main" id="{B2E5B960-0C5D-4F77-8E9F-9F3D883D83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6" name="Freeform 12">
              <a:extLst>
                <a:ext uri="{FF2B5EF4-FFF2-40B4-BE49-F238E27FC236}">
                  <a16:creationId xmlns:a16="http://schemas.microsoft.com/office/drawing/2014/main" id="{258E44FC-92AD-43A0-BB05-DB268C82D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7" name="Freeform 13">
              <a:extLst>
                <a:ext uri="{FF2B5EF4-FFF2-40B4-BE49-F238E27FC236}">
                  <a16:creationId xmlns:a16="http://schemas.microsoft.com/office/drawing/2014/main" id="{C63D3083-A56C-4199-8DE0-63C8BE9EDF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8" name="Freeform 14">
              <a:extLst>
                <a:ext uri="{FF2B5EF4-FFF2-40B4-BE49-F238E27FC236}">
                  <a16:creationId xmlns:a16="http://schemas.microsoft.com/office/drawing/2014/main" id="{C7CD3581-635D-438F-A64F-68404E7AE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9" name="Freeform 15">
              <a:extLst>
                <a:ext uri="{FF2B5EF4-FFF2-40B4-BE49-F238E27FC236}">
                  <a16:creationId xmlns:a16="http://schemas.microsoft.com/office/drawing/2014/main" id="{AD6904C0-211C-41A2-BDB8-3B07C90BB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0" name="Freeform 16">
              <a:extLst>
                <a:ext uri="{FF2B5EF4-FFF2-40B4-BE49-F238E27FC236}">
                  <a16:creationId xmlns:a16="http://schemas.microsoft.com/office/drawing/2014/main" id="{B0837DA6-CAF9-4E78-A39E-6358EDE2B1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1" name="Freeform 17">
              <a:extLst>
                <a:ext uri="{FF2B5EF4-FFF2-40B4-BE49-F238E27FC236}">
                  <a16:creationId xmlns:a16="http://schemas.microsoft.com/office/drawing/2014/main" id="{0A99DD7D-3AB3-471E-842F-8AFEA09D07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2" name="Freeform 18">
              <a:extLst>
                <a:ext uri="{FF2B5EF4-FFF2-40B4-BE49-F238E27FC236}">
                  <a16:creationId xmlns:a16="http://schemas.microsoft.com/office/drawing/2014/main" id="{9C70B0D4-92FE-478F-86BD-93BA2C4DFC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3" name="Freeform 19">
              <a:extLst>
                <a:ext uri="{FF2B5EF4-FFF2-40B4-BE49-F238E27FC236}">
                  <a16:creationId xmlns:a16="http://schemas.microsoft.com/office/drawing/2014/main" id="{C9156BE6-11D4-4696-9E3F-C325BFAC81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4" name="Freeform 20">
              <a:extLst>
                <a:ext uri="{FF2B5EF4-FFF2-40B4-BE49-F238E27FC236}">
                  <a16:creationId xmlns:a16="http://schemas.microsoft.com/office/drawing/2014/main" id="{4E667226-1D20-4A9D-BBE3-AC17EA436F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5" name="Freeform 21">
              <a:extLst>
                <a:ext uri="{FF2B5EF4-FFF2-40B4-BE49-F238E27FC236}">
                  <a16:creationId xmlns:a16="http://schemas.microsoft.com/office/drawing/2014/main" id="{2F87E3B6-5202-4434-9B26-42B46774F3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6" name="Freeform 22">
              <a:extLst>
                <a:ext uri="{FF2B5EF4-FFF2-40B4-BE49-F238E27FC236}">
                  <a16:creationId xmlns:a16="http://schemas.microsoft.com/office/drawing/2014/main" id="{AEA5E85F-F1F4-40E4-A62C-95324F674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58" name="Freeform 11">
            <a:extLst>
              <a:ext uri="{FF2B5EF4-FFF2-40B4-BE49-F238E27FC236}">
                <a16:creationId xmlns:a16="http://schemas.microsoft.com/office/drawing/2014/main" id="{1310EFE2-B91D-47E7-B117-C2A802800A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411452"/>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Tree>
    <p:extLst>
      <p:ext uri="{BB962C8B-B14F-4D97-AF65-F5344CB8AC3E}">
        <p14:creationId xmlns:p14="http://schemas.microsoft.com/office/powerpoint/2010/main" val="18404212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5BE9E-FE9B-86AB-6EED-CCA34E7A0502}"/>
              </a:ext>
            </a:extLst>
          </p:cNvPr>
          <p:cNvSpPr>
            <a:spLocks noGrp="1"/>
          </p:cNvSpPr>
          <p:nvPr>
            <p:ph type="title"/>
          </p:nvPr>
        </p:nvSpPr>
        <p:spPr/>
        <p:txBody>
          <a:bodyPr/>
          <a:lstStyle/>
          <a:p>
            <a:r>
              <a:rPr lang="en-US" dirty="0"/>
              <a:t>Mary’s reward</a:t>
            </a:r>
          </a:p>
        </p:txBody>
      </p:sp>
      <p:sp>
        <p:nvSpPr>
          <p:cNvPr id="3" name="Content Placeholder 2">
            <a:extLst>
              <a:ext uri="{FF2B5EF4-FFF2-40B4-BE49-F238E27FC236}">
                <a16:creationId xmlns:a16="http://schemas.microsoft.com/office/drawing/2014/main" id="{DB581738-A07E-1DDC-6D2F-F0A44E670056}"/>
              </a:ext>
            </a:extLst>
          </p:cNvPr>
          <p:cNvSpPr>
            <a:spLocks noGrp="1"/>
          </p:cNvSpPr>
          <p:nvPr>
            <p:ph idx="1"/>
          </p:nvPr>
        </p:nvSpPr>
        <p:spPr/>
        <p:txBody>
          <a:bodyPr>
            <a:normAutofit/>
          </a:bodyPr>
          <a:lstStyle/>
          <a:p>
            <a:r>
              <a:rPr lang="en-US" sz="2800" u="none" strike="noStrike" dirty="0">
                <a:solidFill>
                  <a:srgbClr val="000000"/>
                </a:solidFill>
                <a:effectLst/>
                <a:latin typeface="Helvetica Light" panose="020B0403020202020204" pitchFamily="34" charset="0"/>
              </a:rPr>
              <a:t>When Jesus saw his mother and the disciple whom he loved standing nearby, he said to his mother, </a:t>
            </a:r>
          </a:p>
          <a:p>
            <a:pPr marL="346075" indent="0">
              <a:spcBef>
                <a:spcPts val="0"/>
              </a:spcBef>
              <a:buNone/>
            </a:pPr>
            <a:r>
              <a:rPr lang="en-US" sz="2800" u="none" strike="noStrike" dirty="0">
                <a:solidFill>
                  <a:srgbClr val="000000"/>
                </a:solidFill>
                <a:effectLst/>
                <a:latin typeface="Helvetica Light" panose="020B0403020202020204" pitchFamily="34" charset="0"/>
              </a:rPr>
              <a:t>“Woman, behold, your </a:t>
            </a:r>
            <a:r>
              <a:rPr lang="en-US" sz="2800" u="sng" strike="noStrike" dirty="0">
                <a:solidFill>
                  <a:srgbClr val="000000"/>
                </a:solidFill>
                <a:effectLst/>
                <a:latin typeface="Helvetica Light" panose="020B0403020202020204" pitchFamily="34" charset="0"/>
              </a:rPr>
              <a:t>son</a:t>
            </a:r>
            <a:r>
              <a:rPr lang="en-US" sz="2800" u="none" strike="noStrike" dirty="0">
                <a:solidFill>
                  <a:srgbClr val="000000"/>
                </a:solidFill>
                <a:effectLst/>
                <a:latin typeface="Helvetica Light" panose="020B0403020202020204" pitchFamily="34" charset="0"/>
              </a:rPr>
              <a:t>!”         John 19:26</a:t>
            </a:r>
            <a:endParaRPr lang="en-US" sz="2800" dirty="0">
              <a:latin typeface="Helvetica Light" panose="020B0403020202020204" pitchFamily="34" charset="0"/>
            </a:endParaRPr>
          </a:p>
        </p:txBody>
      </p:sp>
    </p:spTree>
    <p:extLst>
      <p:ext uri="{BB962C8B-B14F-4D97-AF65-F5344CB8AC3E}">
        <p14:creationId xmlns:p14="http://schemas.microsoft.com/office/powerpoint/2010/main" val="18344217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5BE9E-FE9B-86AB-6EED-CCA34E7A0502}"/>
              </a:ext>
            </a:extLst>
          </p:cNvPr>
          <p:cNvSpPr>
            <a:spLocks noGrp="1"/>
          </p:cNvSpPr>
          <p:nvPr>
            <p:ph type="title"/>
          </p:nvPr>
        </p:nvSpPr>
        <p:spPr/>
        <p:txBody>
          <a:bodyPr/>
          <a:lstStyle/>
          <a:p>
            <a:r>
              <a:rPr lang="en-US" dirty="0"/>
              <a:t>Our reward</a:t>
            </a:r>
          </a:p>
        </p:txBody>
      </p:sp>
      <p:sp>
        <p:nvSpPr>
          <p:cNvPr id="3" name="Content Placeholder 2">
            <a:extLst>
              <a:ext uri="{FF2B5EF4-FFF2-40B4-BE49-F238E27FC236}">
                <a16:creationId xmlns:a16="http://schemas.microsoft.com/office/drawing/2014/main" id="{DB581738-A07E-1DDC-6D2F-F0A44E670056}"/>
              </a:ext>
            </a:extLst>
          </p:cNvPr>
          <p:cNvSpPr>
            <a:spLocks noGrp="1"/>
          </p:cNvSpPr>
          <p:nvPr>
            <p:ph idx="1"/>
          </p:nvPr>
        </p:nvSpPr>
        <p:spPr>
          <a:xfrm>
            <a:off x="1942415" y="2133599"/>
            <a:ext cx="6591985" cy="4325073"/>
          </a:xfrm>
        </p:spPr>
        <p:txBody>
          <a:bodyPr>
            <a:noAutofit/>
          </a:bodyPr>
          <a:lstStyle/>
          <a:p>
            <a:r>
              <a:rPr lang="en-US" sz="2400" dirty="0">
                <a:solidFill>
                  <a:srgbClr val="000000"/>
                </a:solidFill>
                <a:effectLst/>
                <a:latin typeface="Helvetica Light" panose="020B0403020202020204" pitchFamily="34" charset="0"/>
              </a:rPr>
              <a:t>But </a:t>
            </a:r>
            <a:r>
              <a:rPr lang="en-US" sz="2400" b="1" u="sng" dirty="0">
                <a:solidFill>
                  <a:srgbClr val="000000"/>
                </a:solidFill>
                <a:effectLst/>
                <a:latin typeface="Helvetica Light" panose="020B0403020202020204" pitchFamily="34" charset="0"/>
              </a:rPr>
              <a:t>rejoice</a:t>
            </a:r>
            <a:r>
              <a:rPr lang="en-US" sz="2400" dirty="0">
                <a:solidFill>
                  <a:srgbClr val="000000"/>
                </a:solidFill>
                <a:effectLst/>
                <a:latin typeface="Helvetica Light" panose="020B0403020202020204" pitchFamily="34" charset="0"/>
              </a:rPr>
              <a:t> insofar as you share Christ's sufferings, that you may also </a:t>
            </a:r>
            <a:r>
              <a:rPr lang="en-US" sz="2400" b="1" u="sng" dirty="0">
                <a:solidFill>
                  <a:srgbClr val="000000"/>
                </a:solidFill>
                <a:effectLst/>
                <a:latin typeface="Helvetica Light" panose="020B0403020202020204" pitchFamily="34" charset="0"/>
              </a:rPr>
              <a:t>rejoice</a:t>
            </a:r>
            <a:r>
              <a:rPr lang="en-US" sz="2400" dirty="0">
                <a:solidFill>
                  <a:srgbClr val="000000"/>
                </a:solidFill>
                <a:effectLst/>
                <a:latin typeface="Helvetica Light" panose="020B0403020202020204" pitchFamily="34" charset="0"/>
              </a:rPr>
              <a:t> and be glad when his glory is revealed.  1 Peter 4:13</a:t>
            </a:r>
          </a:p>
          <a:p>
            <a:r>
              <a:rPr lang="en-US" sz="2400" dirty="0">
                <a:solidFill>
                  <a:srgbClr val="000000"/>
                </a:solidFill>
                <a:effectLst/>
                <a:latin typeface="Helvetica Light" panose="020B0403020202020204" pitchFamily="34" charset="0"/>
              </a:rPr>
              <a:t>“Blessed are you when others revile you and persecute you and utter all kinds of evil against you falsely on my account. </a:t>
            </a:r>
            <a:r>
              <a:rPr lang="en-US" sz="2400" b="1" u="sng" dirty="0">
                <a:solidFill>
                  <a:srgbClr val="000000"/>
                </a:solidFill>
                <a:effectLst/>
                <a:latin typeface="Helvetica Light" panose="020B0403020202020204" pitchFamily="34" charset="0"/>
              </a:rPr>
              <a:t>Rejoice</a:t>
            </a:r>
            <a:r>
              <a:rPr lang="en-US" sz="2400" dirty="0">
                <a:solidFill>
                  <a:srgbClr val="000000"/>
                </a:solidFill>
                <a:effectLst/>
                <a:latin typeface="Helvetica Light" panose="020B0403020202020204" pitchFamily="34" charset="0"/>
              </a:rPr>
              <a:t> and be glad, for your reward is great in heaven, for so they persecuted the prophets who were before you.”  Matthew 5:11-12</a:t>
            </a:r>
          </a:p>
        </p:txBody>
      </p:sp>
    </p:spTree>
    <p:extLst>
      <p:ext uri="{BB962C8B-B14F-4D97-AF65-F5344CB8AC3E}">
        <p14:creationId xmlns:p14="http://schemas.microsoft.com/office/powerpoint/2010/main" val="5229791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5BE9E-FE9B-86AB-6EED-CCA34E7A0502}"/>
              </a:ext>
            </a:extLst>
          </p:cNvPr>
          <p:cNvSpPr>
            <a:spLocks noGrp="1"/>
          </p:cNvSpPr>
          <p:nvPr>
            <p:ph type="title"/>
          </p:nvPr>
        </p:nvSpPr>
        <p:spPr/>
        <p:txBody>
          <a:bodyPr/>
          <a:lstStyle/>
          <a:p>
            <a:r>
              <a:rPr lang="en-US" dirty="0"/>
              <a:t>Our reward</a:t>
            </a:r>
          </a:p>
        </p:txBody>
      </p:sp>
      <p:sp>
        <p:nvSpPr>
          <p:cNvPr id="3" name="Content Placeholder 2">
            <a:extLst>
              <a:ext uri="{FF2B5EF4-FFF2-40B4-BE49-F238E27FC236}">
                <a16:creationId xmlns:a16="http://schemas.microsoft.com/office/drawing/2014/main" id="{DB581738-A07E-1DDC-6D2F-F0A44E670056}"/>
              </a:ext>
            </a:extLst>
          </p:cNvPr>
          <p:cNvSpPr>
            <a:spLocks noGrp="1"/>
          </p:cNvSpPr>
          <p:nvPr>
            <p:ph idx="1"/>
          </p:nvPr>
        </p:nvSpPr>
        <p:spPr/>
        <p:txBody>
          <a:bodyPr>
            <a:noAutofit/>
          </a:bodyPr>
          <a:lstStyle/>
          <a:p>
            <a:r>
              <a:rPr lang="en-US" sz="2200" dirty="0">
                <a:solidFill>
                  <a:srgbClr val="000000"/>
                </a:solidFill>
                <a:effectLst/>
                <a:latin typeface="Helvetica Light" panose="020B0403020202020204" pitchFamily="34" charset="0"/>
              </a:rPr>
              <a:t>The Spirit himself bears witness with our spirit that we are children of God, and if children, then heirs—heirs of God and fellow heirs with Christ, provided we suffer with him in order that we may also be glorified with him.  Romans 8:16-17</a:t>
            </a:r>
          </a:p>
          <a:p>
            <a:r>
              <a:rPr lang="en-US" sz="2200" dirty="0">
                <a:solidFill>
                  <a:srgbClr val="000000"/>
                </a:solidFill>
                <a:effectLst/>
                <a:latin typeface="Helvetica Light" panose="020B0403020202020204" pitchFamily="34" charset="0"/>
              </a:rPr>
              <a:t>Then Jesus told his disciples, “If anyone would come after me, let him deny himself and take up his cross and follow me. For whoever would save his life[</a:t>
            </a:r>
            <a:r>
              <a:rPr lang="en-US" sz="2200" u="sng" dirty="0">
                <a:solidFill>
                  <a:srgbClr val="393939"/>
                </a:solidFill>
                <a:effectLst/>
                <a:latin typeface="Helvetica Light" panose="020B0403020202020204" pitchFamily="34" charset="0"/>
              </a:rPr>
              <a:t>a</a:t>
            </a:r>
            <a:r>
              <a:rPr lang="en-US" sz="2200" dirty="0">
                <a:solidFill>
                  <a:srgbClr val="000000"/>
                </a:solidFill>
                <a:effectLst/>
                <a:latin typeface="Helvetica Light" panose="020B0403020202020204" pitchFamily="34" charset="0"/>
              </a:rPr>
              <a:t>] will lose it, but whoever loses his life for my sake will find it.  Matthew 16:24-25</a:t>
            </a:r>
          </a:p>
        </p:txBody>
      </p:sp>
    </p:spTree>
    <p:extLst>
      <p:ext uri="{BB962C8B-B14F-4D97-AF65-F5344CB8AC3E}">
        <p14:creationId xmlns:p14="http://schemas.microsoft.com/office/powerpoint/2010/main" val="29133651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13C2CBB-FBA9-4601-A756-927997BF9E0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 y="228600"/>
            <a:ext cx="2138628" cy="6638625"/>
            <a:chOff x="2487613" y="285750"/>
            <a:chExt cx="2428875" cy="5654676"/>
          </a:xfrm>
        </p:grpSpPr>
        <p:sp>
          <p:nvSpPr>
            <p:cNvPr id="9" name="Freeform 11">
              <a:extLst>
                <a:ext uri="{FF2B5EF4-FFF2-40B4-BE49-F238E27FC236}">
                  <a16:creationId xmlns:a16="http://schemas.microsoft.com/office/drawing/2014/main" id="{471AD1B6-2D6A-41A3-AAFA-548C3C82B7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008B2D67-18BC-46CD-B558-71B0C027A0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02349D49-844A-4732-B74F-A633E4F909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C6B70679-34C8-45DA-A982-7C94DB2A8A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058DE69F-ECB5-46CD-B0CD-526CB7A7D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5A106322-670F-4CE5-96C6-5779E42C3B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841566A8-C662-4164-8DAC-4ECE012DD2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8AA41139-9478-4631-83AC-CACF510E22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2757AEA2-47D3-4F15-8965-CF5ACB9FBB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9A724763-FC28-428A-8C6C-22C1D04F2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5A6B8103-BF34-4758-A663-1060D0D05A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BCE9E2B0-1FB5-4D63-ABD1-0C645BFDDE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1A54B10D-23ED-48C3-B878-DB4D22D70C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412" y="-32"/>
            <a:ext cx="1767505" cy="6853285"/>
            <a:chOff x="6627813" y="195454"/>
            <a:chExt cx="1952625" cy="5678297"/>
          </a:xfrm>
        </p:grpSpPr>
        <p:sp>
          <p:nvSpPr>
            <p:cNvPr id="23" name="Freeform 27">
              <a:extLst>
                <a:ext uri="{FF2B5EF4-FFF2-40B4-BE49-F238E27FC236}">
                  <a16:creationId xmlns:a16="http://schemas.microsoft.com/office/drawing/2014/main" id="{427FE77E-63C3-43BF-91DD-60C1C11D9E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904C998C-3D2D-42D6-B78F-9ABE6D4AA4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23E5FB0C-0803-42A2-8F72-7BADB103F2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62E2BC20-5586-4EAB-B00A-9D8A4C1DC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8D072118-6DC0-4325-84D1-9A091A947D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B301CE86-EB1F-4CCB-A241-E55CEC25E3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BC6F83ED-79B1-4B8A-859B-688CBBD362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25AF9289-F5D5-458E-9690-F41146DE0E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A36A93EA-AE44-4149-90F1-741509CC2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99944D26-7135-409D-9254-8A82B14BD3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8086B18-EF68-4DCB-94D7-3E3928D408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B8EF7AB5-060E-4C7D-BB79-E2A671C52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72EA7E7A-2786-4974-974E-596DF24123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6">
            <a:extLst>
              <a:ext uri="{FF2B5EF4-FFF2-40B4-BE49-F238E27FC236}">
                <a16:creationId xmlns:a16="http://schemas.microsoft.com/office/drawing/2014/main" id="{1C84F1F1-4602-447E-9A65-91C7D6D2E5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308489"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40" name="Rectangle 39">
            <a:extLst>
              <a:ext uri="{FF2B5EF4-FFF2-40B4-BE49-F238E27FC236}">
                <a16:creationId xmlns:a16="http://schemas.microsoft.com/office/drawing/2014/main" id="{F81819F9-8CAC-4A6C-8F06-0482027F97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1935BDE8-0D88-53CA-88BD-29E6EF2CD656}"/>
              </a:ext>
            </a:extLst>
          </p:cNvPr>
          <p:cNvSpPr>
            <a:spLocks noGrp="1"/>
          </p:cNvSpPr>
          <p:nvPr>
            <p:ph type="body" idx="1"/>
          </p:nvPr>
        </p:nvSpPr>
        <p:spPr>
          <a:xfrm>
            <a:off x="2529796" y="4127644"/>
            <a:ext cx="6098663" cy="1126283"/>
          </a:xfrm>
        </p:spPr>
        <p:txBody>
          <a:bodyPr vert="horz" lIns="91440" tIns="45720" rIns="91440" bIns="45720" rtlCol="0" anchor="t">
            <a:normAutofit/>
          </a:bodyPr>
          <a:lstStyle/>
          <a:p>
            <a:r>
              <a:rPr lang="en-US" sz="2800" dirty="0"/>
              <a:t>Responsibility</a:t>
            </a:r>
          </a:p>
        </p:txBody>
      </p:sp>
      <p:sp>
        <p:nvSpPr>
          <p:cNvPr id="2" name="Title 1">
            <a:extLst>
              <a:ext uri="{FF2B5EF4-FFF2-40B4-BE49-F238E27FC236}">
                <a16:creationId xmlns:a16="http://schemas.microsoft.com/office/drawing/2014/main" id="{62130F47-CC01-3D20-6EE7-06AFEE7352B6}"/>
              </a:ext>
            </a:extLst>
          </p:cNvPr>
          <p:cNvSpPr>
            <a:spLocks noGrp="1"/>
          </p:cNvSpPr>
          <p:nvPr>
            <p:ph type="title"/>
          </p:nvPr>
        </p:nvSpPr>
        <p:spPr>
          <a:xfrm>
            <a:off x="2529797" y="1864865"/>
            <a:ext cx="1824490" cy="2262781"/>
          </a:xfrm>
        </p:spPr>
        <p:txBody>
          <a:bodyPr vert="horz" lIns="91440" tIns="45720" rIns="91440" bIns="45720" rtlCol="0" anchor="b" anchorCtr="1">
            <a:normAutofit/>
          </a:bodyPr>
          <a:lstStyle/>
          <a:p>
            <a:r>
              <a:rPr lang="en-US" sz="5400" dirty="0"/>
              <a:t>John</a:t>
            </a:r>
          </a:p>
        </p:txBody>
      </p:sp>
      <p:sp>
        <p:nvSpPr>
          <p:cNvPr id="42" name="Rectangle 41">
            <a:extLst>
              <a:ext uri="{FF2B5EF4-FFF2-40B4-BE49-F238E27FC236}">
                <a16:creationId xmlns:a16="http://schemas.microsoft.com/office/drawing/2014/main" id="{4A98CC08-AEC2-4E8F-8F52-0F5C6372D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3863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5D1545E6-EB3C-4478-A661-A2CA963F12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 y="234737"/>
            <a:ext cx="2138628" cy="6638625"/>
            <a:chOff x="2487613" y="285750"/>
            <a:chExt cx="2428875" cy="5654676"/>
          </a:xfrm>
          <a:solidFill>
            <a:schemeClr val="tx2">
              <a:lumMod val="60000"/>
              <a:lumOff val="40000"/>
              <a:alpha val="40000"/>
            </a:schemeClr>
          </a:solidFill>
        </p:grpSpPr>
        <p:sp>
          <p:nvSpPr>
            <p:cNvPr id="45" name="Freeform 11">
              <a:extLst>
                <a:ext uri="{FF2B5EF4-FFF2-40B4-BE49-F238E27FC236}">
                  <a16:creationId xmlns:a16="http://schemas.microsoft.com/office/drawing/2014/main" id="{B2E5B960-0C5D-4F77-8E9F-9F3D883D83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6" name="Freeform 12">
              <a:extLst>
                <a:ext uri="{FF2B5EF4-FFF2-40B4-BE49-F238E27FC236}">
                  <a16:creationId xmlns:a16="http://schemas.microsoft.com/office/drawing/2014/main" id="{258E44FC-92AD-43A0-BB05-DB268C82D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7" name="Freeform 13">
              <a:extLst>
                <a:ext uri="{FF2B5EF4-FFF2-40B4-BE49-F238E27FC236}">
                  <a16:creationId xmlns:a16="http://schemas.microsoft.com/office/drawing/2014/main" id="{C63D3083-A56C-4199-8DE0-63C8BE9EDF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8" name="Freeform 14">
              <a:extLst>
                <a:ext uri="{FF2B5EF4-FFF2-40B4-BE49-F238E27FC236}">
                  <a16:creationId xmlns:a16="http://schemas.microsoft.com/office/drawing/2014/main" id="{C7CD3581-635D-438F-A64F-68404E7AE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9" name="Freeform 15">
              <a:extLst>
                <a:ext uri="{FF2B5EF4-FFF2-40B4-BE49-F238E27FC236}">
                  <a16:creationId xmlns:a16="http://schemas.microsoft.com/office/drawing/2014/main" id="{AD6904C0-211C-41A2-BDB8-3B07C90BB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0" name="Freeform 16">
              <a:extLst>
                <a:ext uri="{FF2B5EF4-FFF2-40B4-BE49-F238E27FC236}">
                  <a16:creationId xmlns:a16="http://schemas.microsoft.com/office/drawing/2014/main" id="{B0837DA6-CAF9-4E78-A39E-6358EDE2B1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1" name="Freeform 17">
              <a:extLst>
                <a:ext uri="{FF2B5EF4-FFF2-40B4-BE49-F238E27FC236}">
                  <a16:creationId xmlns:a16="http://schemas.microsoft.com/office/drawing/2014/main" id="{0A99DD7D-3AB3-471E-842F-8AFEA09D07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2" name="Freeform 18">
              <a:extLst>
                <a:ext uri="{FF2B5EF4-FFF2-40B4-BE49-F238E27FC236}">
                  <a16:creationId xmlns:a16="http://schemas.microsoft.com/office/drawing/2014/main" id="{9C70B0D4-92FE-478F-86BD-93BA2C4DFC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3" name="Freeform 19">
              <a:extLst>
                <a:ext uri="{FF2B5EF4-FFF2-40B4-BE49-F238E27FC236}">
                  <a16:creationId xmlns:a16="http://schemas.microsoft.com/office/drawing/2014/main" id="{C9156BE6-11D4-4696-9E3F-C325BFAC81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4" name="Freeform 20">
              <a:extLst>
                <a:ext uri="{FF2B5EF4-FFF2-40B4-BE49-F238E27FC236}">
                  <a16:creationId xmlns:a16="http://schemas.microsoft.com/office/drawing/2014/main" id="{4E667226-1D20-4A9D-BBE3-AC17EA436F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5" name="Freeform 21">
              <a:extLst>
                <a:ext uri="{FF2B5EF4-FFF2-40B4-BE49-F238E27FC236}">
                  <a16:creationId xmlns:a16="http://schemas.microsoft.com/office/drawing/2014/main" id="{2F87E3B6-5202-4434-9B26-42B46774F3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6" name="Freeform 22">
              <a:extLst>
                <a:ext uri="{FF2B5EF4-FFF2-40B4-BE49-F238E27FC236}">
                  <a16:creationId xmlns:a16="http://schemas.microsoft.com/office/drawing/2014/main" id="{AEA5E85F-F1F4-40E4-A62C-95324F674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58" name="Freeform 11">
            <a:extLst>
              <a:ext uri="{FF2B5EF4-FFF2-40B4-BE49-F238E27FC236}">
                <a16:creationId xmlns:a16="http://schemas.microsoft.com/office/drawing/2014/main" id="{1310EFE2-B91D-47E7-B117-C2A802800A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411452"/>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Tree>
    <p:extLst>
      <p:ext uri="{BB962C8B-B14F-4D97-AF65-F5344CB8AC3E}">
        <p14:creationId xmlns:p14="http://schemas.microsoft.com/office/powerpoint/2010/main" val="39257841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5BE9E-FE9B-86AB-6EED-CCA34E7A0502}"/>
              </a:ext>
            </a:extLst>
          </p:cNvPr>
          <p:cNvSpPr>
            <a:spLocks noGrp="1"/>
          </p:cNvSpPr>
          <p:nvPr>
            <p:ph type="title"/>
          </p:nvPr>
        </p:nvSpPr>
        <p:spPr/>
        <p:txBody>
          <a:bodyPr/>
          <a:lstStyle/>
          <a:p>
            <a:r>
              <a:rPr lang="en-US" dirty="0"/>
              <a:t>John’s shame</a:t>
            </a:r>
          </a:p>
        </p:txBody>
      </p:sp>
      <p:sp>
        <p:nvSpPr>
          <p:cNvPr id="3" name="Content Placeholder 2">
            <a:extLst>
              <a:ext uri="{FF2B5EF4-FFF2-40B4-BE49-F238E27FC236}">
                <a16:creationId xmlns:a16="http://schemas.microsoft.com/office/drawing/2014/main" id="{DB581738-A07E-1DDC-6D2F-F0A44E670056}"/>
              </a:ext>
            </a:extLst>
          </p:cNvPr>
          <p:cNvSpPr>
            <a:spLocks noGrp="1"/>
          </p:cNvSpPr>
          <p:nvPr>
            <p:ph idx="1"/>
          </p:nvPr>
        </p:nvSpPr>
        <p:spPr/>
        <p:txBody>
          <a:bodyPr>
            <a:normAutofit/>
          </a:bodyPr>
          <a:lstStyle/>
          <a:p>
            <a:r>
              <a:rPr lang="en-US" sz="2800" u="none" strike="noStrike" dirty="0">
                <a:solidFill>
                  <a:srgbClr val="000000"/>
                </a:solidFill>
                <a:effectLst/>
                <a:latin typeface="Helvetica Light" panose="020B0403020202020204" pitchFamily="34" charset="0"/>
              </a:rPr>
              <a:t>And Jesus said to him, “Truly, I tell you, this very night, before the rooster crows twice, you will deny me three times.” </a:t>
            </a:r>
            <a:r>
              <a:rPr lang="en-US" sz="2800" u="none" strike="noStrike" baseline="30000" dirty="0">
                <a:solidFill>
                  <a:srgbClr val="000000"/>
                </a:solidFill>
                <a:effectLst/>
                <a:latin typeface="Helvetica Light" panose="020B0403020202020204" pitchFamily="34" charset="0"/>
              </a:rPr>
              <a:t>31 </a:t>
            </a:r>
            <a:r>
              <a:rPr lang="en-US" sz="2800" u="none" strike="noStrike" dirty="0">
                <a:solidFill>
                  <a:srgbClr val="000000"/>
                </a:solidFill>
                <a:effectLst/>
                <a:latin typeface="Helvetica Light" panose="020B0403020202020204" pitchFamily="34" charset="0"/>
              </a:rPr>
              <a:t>But he said emphatically, “If I must die with you, I will not deny you.” And they </a:t>
            </a:r>
            <a:r>
              <a:rPr lang="en-US" sz="2800" u="sng" strike="noStrike" dirty="0">
                <a:solidFill>
                  <a:srgbClr val="000000"/>
                </a:solidFill>
                <a:effectLst/>
                <a:latin typeface="Helvetica Light" panose="020B0403020202020204" pitchFamily="34" charset="0"/>
              </a:rPr>
              <a:t>all</a:t>
            </a:r>
            <a:r>
              <a:rPr lang="en-US" sz="2800" u="none" strike="noStrike" dirty="0">
                <a:solidFill>
                  <a:srgbClr val="000000"/>
                </a:solidFill>
                <a:effectLst/>
                <a:latin typeface="Helvetica Light" panose="020B0403020202020204" pitchFamily="34" charset="0"/>
              </a:rPr>
              <a:t> </a:t>
            </a:r>
            <a:r>
              <a:rPr lang="en-US" sz="2800" u="sng" strike="noStrike" dirty="0">
                <a:solidFill>
                  <a:srgbClr val="000000"/>
                </a:solidFill>
                <a:effectLst/>
                <a:latin typeface="Helvetica Light" panose="020B0403020202020204" pitchFamily="34" charset="0"/>
              </a:rPr>
              <a:t>said</a:t>
            </a:r>
            <a:r>
              <a:rPr lang="en-US" sz="2800" u="none" strike="noStrike" dirty="0">
                <a:solidFill>
                  <a:srgbClr val="000000"/>
                </a:solidFill>
                <a:effectLst/>
                <a:latin typeface="Helvetica Light" panose="020B0403020202020204" pitchFamily="34" charset="0"/>
              </a:rPr>
              <a:t> </a:t>
            </a:r>
            <a:r>
              <a:rPr lang="en-US" sz="2800" u="sng" strike="noStrike" dirty="0">
                <a:solidFill>
                  <a:srgbClr val="000000"/>
                </a:solidFill>
                <a:effectLst/>
                <a:latin typeface="Helvetica Light" panose="020B0403020202020204" pitchFamily="34" charset="0"/>
              </a:rPr>
              <a:t>the</a:t>
            </a:r>
            <a:r>
              <a:rPr lang="en-US" sz="2800" u="none" strike="noStrike" dirty="0">
                <a:solidFill>
                  <a:srgbClr val="000000"/>
                </a:solidFill>
                <a:effectLst/>
                <a:latin typeface="Helvetica Light" panose="020B0403020202020204" pitchFamily="34" charset="0"/>
              </a:rPr>
              <a:t> </a:t>
            </a:r>
            <a:r>
              <a:rPr lang="en-US" sz="2800" u="sng" strike="noStrike" dirty="0">
                <a:solidFill>
                  <a:srgbClr val="000000"/>
                </a:solidFill>
                <a:effectLst/>
                <a:latin typeface="Helvetica Light" panose="020B0403020202020204" pitchFamily="34" charset="0"/>
              </a:rPr>
              <a:t>same</a:t>
            </a:r>
            <a:r>
              <a:rPr lang="en-US" sz="2800" u="none" strike="noStrike" dirty="0">
                <a:solidFill>
                  <a:srgbClr val="000000"/>
                </a:solidFill>
                <a:effectLst/>
                <a:latin typeface="Helvetica Light" panose="020B0403020202020204" pitchFamily="34" charset="0"/>
              </a:rPr>
              <a:t>.</a:t>
            </a:r>
            <a:endParaRPr lang="en-US" sz="2800" dirty="0">
              <a:latin typeface="Helvetica Light" panose="020B0403020202020204" pitchFamily="34" charset="0"/>
            </a:endParaRPr>
          </a:p>
        </p:txBody>
      </p:sp>
    </p:spTree>
    <p:extLst>
      <p:ext uri="{BB962C8B-B14F-4D97-AF65-F5344CB8AC3E}">
        <p14:creationId xmlns:p14="http://schemas.microsoft.com/office/powerpoint/2010/main" val="1913359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5BE9E-FE9B-86AB-6EED-CCA34E7A0502}"/>
              </a:ext>
            </a:extLst>
          </p:cNvPr>
          <p:cNvSpPr>
            <a:spLocks noGrp="1"/>
          </p:cNvSpPr>
          <p:nvPr>
            <p:ph type="title"/>
          </p:nvPr>
        </p:nvSpPr>
        <p:spPr/>
        <p:txBody>
          <a:bodyPr>
            <a:normAutofit/>
          </a:bodyPr>
          <a:lstStyle/>
          <a:p>
            <a:r>
              <a:rPr lang="en-US" sz="3200" dirty="0"/>
              <a:t>John received all four blessings!</a:t>
            </a:r>
          </a:p>
        </p:txBody>
      </p:sp>
      <p:sp>
        <p:nvSpPr>
          <p:cNvPr id="3" name="Content Placeholder 2">
            <a:extLst>
              <a:ext uri="{FF2B5EF4-FFF2-40B4-BE49-F238E27FC236}">
                <a16:creationId xmlns:a16="http://schemas.microsoft.com/office/drawing/2014/main" id="{DB581738-A07E-1DDC-6D2F-F0A44E670056}"/>
              </a:ext>
            </a:extLst>
          </p:cNvPr>
          <p:cNvSpPr>
            <a:spLocks noGrp="1"/>
          </p:cNvSpPr>
          <p:nvPr>
            <p:ph idx="1"/>
          </p:nvPr>
        </p:nvSpPr>
        <p:spPr/>
        <p:txBody>
          <a:bodyPr>
            <a:normAutofit/>
          </a:bodyPr>
          <a:lstStyle/>
          <a:p>
            <a:r>
              <a:rPr lang="en-US" sz="2400" dirty="0">
                <a:solidFill>
                  <a:srgbClr val="000000"/>
                </a:solidFill>
                <a:effectLst/>
                <a:latin typeface="Helvetica Light" panose="020B0403020202020204" pitchFamily="34" charset="0"/>
              </a:rPr>
              <a:t>If we confess our sins, he is faithful and just to </a:t>
            </a:r>
            <a:r>
              <a:rPr lang="en-US" sz="2400" b="1" u="sng" dirty="0">
                <a:solidFill>
                  <a:srgbClr val="000000"/>
                </a:solidFill>
                <a:effectLst/>
                <a:latin typeface="Helvetica Light" panose="020B0403020202020204" pitchFamily="34" charset="0"/>
              </a:rPr>
              <a:t>forgive</a:t>
            </a:r>
            <a:r>
              <a:rPr lang="en-US" sz="2400" dirty="0">
                <a:solidFill>
                  <a:srgbClr val="000000"/>
                </a:solidFill>
                <a:effectLst/>
                <a:latin typeface="Helvetica Light" panose="020B0403020202020204" pitchFamily="34" charset="0"/>
              </a:rPr>
              <a:t> us our sins and to cleanse us from all unrighteousness.  1 John 1:9</a:t>
            </a:r>
          </a:p>
          <a:p>
            <a:r>
              <a:rPr lang="en-US" sz="2400" dirty="0">
                <a:solidFill>
                  <a:srgbClr val="000000"/>
                </a:solidFill>
                <a:effectLst/>
                <a:latin typeface="Helvetica Light" panose="020B0403020202020204" pitchFamily="34" charset="0"/>
              </a:rPr>
              <a:t>And now, little children, abide in him, so that when he appears we may have </a:t>
            </a:r>
            <a:r>
              <a:rPr lang="en-US" sz="2400" b="1" u="sng" dirty="0">
                <a:solidFill>
                  <a:srgbClr val="000000"/>
                </a:solidFill>
                <a:effectLst/>
                <a:latin typeface="Helvetica Light" panose="020B0403020202020204" pitchFamily="34" charset="0"/>
              </a:rPr>
              <a:t>confidence</a:t>
            </a:r>
            <a:r>
              <a:rPr lang="en-US" sz="2400" dirty="0">
                <a:solidFill>
                  <a:srgbClr val="000000"/>
                </a:solidFill>
                <a:effectLst/>
                <a:latin typeface="Helvetica Light" panose="020B0403020202020204" pitchFamily="34" charset="0"/>
              </a:rPr>
              <a:t> and not shrink from him in shame at his coming.  1 John 2:28</a:t>
            </a:r>
          </a:p>
        </p:txBody>
      </p:sp>
    </p:spTree>
    <p:extLst>
      <p:ext uri="{BB962C8B-B14F-4D97-AF65-F5344CB8AC3E}">
        <p14:creationId xmlns:p14="http://schemas.microsoft.com/office/powerpoint/2010/main" val="39676742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5BE9E-FE9B-86AB-6EED-CCA34E7A0502}"/>
              </a:ext>
            </a:extLst>
          </p:cNvPr>
          <p:cNvSpPr>
            <a:spLocks noGrp="1"/>
          </p:cNvSpPr>
          <p:nvPr>
            <p:ph type="title"/>
          </p:nvPr>
        </p:nvSpPr>
        <p:spPr/>
        <p:txBody>
          <a:bodyPr>
            <a:normAutofit/>
          </a:bodyPr>
          <a:lstStyle/>
          <a:p>
            <a:r>
              <a:rPr lang="en-US" sz="3200" dirty="0"/>
              <a:t>John received all four blessings!</a:t>
            </a:r>
          </a:p>
        </p:txBody>
      </p:sp>
      <p:sp>
        <p:nvSpPr>
          <p:cNvPr id="3" name="Content Placeholder 2">
            <a:extLst>
              <a:ext uri="{FF2B5EF4-FFF2-40B4-BE49-F238E27FC236}">
                <a16:creationId xmlns:a16="http://schemas.microsoft.com/office/drawing/2014/main" id="{DB581738-A07E-1DDC-6D2F-F0A44E670056}"/>
              </a:ext>
            </a:extLst>
          </p:cNvPr>
          <p:cNvSpPr>
            <a:spLocks noGrp="1"/>
          </p:cNvSpPr>
          <p:nvPr>
            <p:ph idx="1"/>
          </p:nvPr>
        </p:nvSpPr>
        <p:spPr/>
        <p:txBody>
          <a:bodyPr>
            <a:normAutofit/>
          </a:bodyPr>
          <a:lstStyle/>
          <a:p>
            <a:r>
              <a:rPr lang="en-US" sz="2400" dirty="0">
                <a:solidFill>
                  <a:srgbClr val="000000"/>
                </a:solidFill>
                <a:effectLst/>
                <a:latin typeface="Helvetica Light" panose="020B0403020202020204" pitchFamily="34" charset="0"/>
              </a:rPr>
              <a:t>“This is my commandment, that you </a:t>
            </a:r>
            <a:r>
              <a:rPr lang="en-US" sz="2400" b="1" u="sng" dirty="0">
                <a:solidFill>
                  <a:srgbClr val="000000"/>
                </a:solidFill>
                <a:effectLst/>
                <a:latin typeface="Helvetica Light" panose="020B0403020202020204" pitchFamily="34" charset="0"/>
              </a:rPr>
              <a:t>love</a:t>
            </a:r>
            <a:r>
              <a:rPr lang="en-US" sz="2400" dirty="0">
                <a:solidFill>
                  <a:srgbClr val="000000"/>
                </a:solidFill>
                <a:effectLst/>
                <a:latin typeface="Helvetica Light" panose="020B0403020202020204" pitchFamily="34" charset="0"/>
              </a:rPr>
              <a:t> one another as I have loved you. Greater love has no one than this, that someone lay down his life for his friends.”  John 15:12-13</a:t>
            </a:r>
          </a:p>
          <a:p>
            <a:r>
              <a:rPr lang="en-US" sz="2400" dirty="0">
                <a:solidFill>
                  <a:srgbClr val="000000"/>
                </a:solidFill>
                <a:effectLst/>
                <a:latin typeface="Helvetica Light" panose="020B0403020202020204" pitchFamily="34" charset="0"/>
              </a:rPr>
              <a:t>By this we know love, that he laid down his life for us, and we ought to lay down our lives for the </a:t>
            </a:r>
            <a:r>
              <a:rPr lang="en-US" sz="2400" b="1" u="sng" dirty="0">
                <a:solidFill>
                  <a:srgbClr val="000000"/>
                </a:solidFill>
                <a:effectLst/>
                <a:latin typeface="Helvetica Light" panose="020B0403020202020204" pitchFamily="34" charset="0"/>
              </a:rPr>
              <a:t>brothers</a:t>
            </a:r>
            <a:r>
              <a:rPr lang="en-US" sz="2400" dirty="0">
                <a:solidFill>
                  <a:srgbClr val="000000"/>
                </a:solidFill>
                <a:effectLst/>
                <a:latin typeface="Helvetica Light" panose="020B0403020202020204" pitchFamily="34" charset="0"/>
              </a:rPr>
              <a:t>.  1 John 3:16</a:t>
            </a:r>
          </a:p>
        </p:txBody>
      </p:sp>
    </p:spTree>
    <p:extLst>
      <p:ext uri="{BB962C8B-B14F-4D97-AF65-F5344CB8AC3E}">
        <p14:creationId xmlns:p14="http://schemas.microsoft.com/office/powerpoint/2010/main" val="3149542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13C2CBB-FBA9-4601-A756-927997BF9E0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 y="228600"/>
            <a:ext cx="2138628" cy="6638625"/>
            <a:chOff x="2487613" y="285750"/>
            <a:chExt cx="2428875" cy="5654676"/>
          </a:xfrm>
        </p:grpSpPr>
        <p:sp>
          <p:nvSpPr>
            <p:cNvPr id="9" name="Freeform 11">
              <a:extLst>
                <a:ext uri="{FF2B5EF4-FFF2-40B4-BE49-F238E27FC236}">
                  <a16:creationId xmlns:a16="http://schemas.microsoft.com/office/drawing/2014/main" id="{471AD1B6-2D6A-41A3-AAFA-548C3C82B7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008B2D67-18BC-46CD-B558-71B0C027A0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02349D49-844A-4732-B74F-A633E4F909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C6B70679-34C8-45DA-A982-7C94DB2A8A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058DE69F-ECB5-46CD-B0CD-526CB7A7D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5A106322-670F-4CE5-96C6-5779E42C3B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841566A8-C662-4164-8DAC-4ECE012DD2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8AA41139-9478-4631-83AC-CACF510E22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2757AEA2-47D3-4F15-8965-CF5ACB9FBB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9A724763-FC28-428A-8C6C-22C1D04F2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5A6B8103-BF34-4758-A663-1060D0D05A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BCE9E2B0-1FB5-4D63-ABD1-0C645BFDDE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1A54B10D-23ED-48C3-B878-DB4D22D70C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412" y="-32"/>
            <a:ext cx="1767505" cy="6853285"/>
            <a:chOff x="6627813" y="195454"/>
            <a:chExt cx="1952625" cy="5678297"/>
          </a:xfrm>
        </p:grpSpPr>
        <p:sp>
          <p:nvSpPr>
            <p:cNvPr id="23" name="Freeform 27">
              <a:extLst>
                <a:ext uri="{FF2B5EF4-FFF2-40B4-BE49-F238E27FC236}">
                  <a16:creationId xmlns:a16="http://schemas.microsoft.com/office/drawing/2014/main" id="{427FE77E-63C3-43BF-91DD-60C1C11D9E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904C998C-3D2D-42D6-B78F-9ABE6D4AA4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23E5FB0C-0803-42A2-8F72-7BADB103F2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62E2BC20-5586-4EAB-B00A-9D8A4C1DC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8D072118-6DC0-4325-84D1-9A091A947D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B301CE86-EB1F-4CCB-A241-E55CEC25E3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BC6F83ED-79B1-4B8A-859B-688CBBD362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25AF9289-F5D5-458E-9690-F41146DE0E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A36A93EA-AE44-4149-90F1-741509CC2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99944D26-7135-409D-9254-8A82B14BD3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8086B18-EF68-4DCB-94D7-3E3928D408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B8EF7AB5-060E-4C7D-BB79-E2A671C52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72EA7E7A-2786-4974-974E-596DF24123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6">
            <a:extLst>
              <a:ext uri="{FF2B5EF4-FFF2-40B4-BE49-F238E27FC236}">
                <a16:creationId xmlns:a16="http://schemas.microsoft.com/office/drawing/2014/main" id="{1C84F1F1-4602-447E-9A65-91C7D6D2E5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308489"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40" name="Rectangle 39">
            <a:extLst>
              <a:ext uri="{FF2B5EF4-FFF2-40B4-BE49-F238E27FC236}">
                <a16:creationId xmlns:a16="http://schemas.microsoft.com/office/drawing/2014/main" id="{F81819F9-8CAC-4A6C-8F06-0482027F97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1935BDE8-0D88-53CA-88BD-29E6EF2CD656}"/>
              </a:ext>
            </a:extLst>
          </p:cNvPr>
          <p:cNvSpPr>
            <a:spLocks noGrp="1"/>
          </p:cNvSpPr>
          <p:nvPr>
            <p:ph type="body" idx="1"/>
          </p:nvPr>
        </p:nvSpPr>
        <p:spPr>
          <a:xfrm>
            <a:off x="2529796" y="4127644"/>
            <a:ext cx="6098663" cy="1126283"/>
          </a:xfrm>
        </p:spPr>
        <p:txBody>
          <a:bodyPr vert="horz" lIns="91440" tIns="45720" rIns="91440" bIns="45720" rtlCol="0" anchor="t">
            <a:normAutofit/>
          </a:bodyPr>
          <a:lstStyle/>
          <a:p>
            <a:r>
              <a:rPr lang="en-US" sz="2800" dirty="0"/>
              <a:t>Redemption</a:t>
            </a:r>
          </a:p>
        </p:txBody>
      </p:sp>
      <p:sp>
        <p:nvSpPr>
          <p:cNvPr id="2" name="Title 1">
            <a:extLst>
              <a:ext uri="{FF2B5EF4-FFF2-40B4-BE49-F238E27FC236}">
                <a16:creationId xmlns:a16="http://schemas.microsoft.com/office/drawing/2014/main" id="{62130F47-CC01-3D20-6EE7-06AFEE7352B6}"/>
              </a:ext>
            </a:extLst>
          </p:cNvPr>
          <p:cNvSpPr>
            <a:spLocks noGrp="1"/>
          </p:cNvSpPr>
          <p:nvPr>
            <p:ph type="title"/>
          </p:nvPr>
        </p:nvSpPr>
        <p:spPr>
          <a:xfrm>
            <a:off x="2529796" y="1864865"/>
            <a:ext cx="6098663" cy="2262781"/>
          </a:xfrm>
        </p:spPr>
        <p:txBody>
          <a:bodyPr vert="horz" lIns="91440" tIns="45720" rIns="91440" bIns="45720" rtlCol="0" anchor="b" anchorCtr="1">
            <a:normAutofit/>
          </a:bodyPr>
          <a:lstStyle/>
          <a:p>
            <a:r>
              <a:rPr lang="en-US" sz="5400" dirty="0"/>
              <a:t>Mary Magdalene</a:t>
            </a:r>
          </a:p>
        </p:txBody>
      </p:sp>
      <p:sp>
        <p:nvSpPr>
          <p:cNvPr id="42" name="Rectangle 41">
            <a:extLst>
              <a:ext uri="{FF2B5EF4-FFF2-40B4-BE49-F238E27FC236}">
                <a16:creationId xmlns:a16="http://schemas.microsoft.com/office/drawing/2014/main" id="{4A98CC08-AEC2-4E8F-8F52-0F5C6372D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3863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5D1545E6-EB3C-4478-A661-A2CA963F12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 y="234737"/>
            <a:ext cx="2138628" cy="6638625"/>
            <a:chOff x="2487613" y="285750"/>
            <a:chExt cx="2428875" cy="5654676"/>
          </a:xfrm>
          <a:solidFill>
            <a:schemeClr val="tx2">
              <a:lumMod val="60000"/>
              <a:lumOff val="40000"/>
              <a:alpha val="40000"/>
            </a:schemeClr>
          </a:solidFill>
        </p:grpSpPr>
        <p:sp>
          <p:nvSpPr>
            <p:cNvPr id="45" name="Freeform 11">
              <a:extLst>
                <a:ext uri="{FF2B5EF4-FFF2-40B4-BE49-F238E27FC236}">
                  <a16:creationId xmlns:a16="http://schemas.microsoft.com/office/drawing/2014/main" id="{B2E5B960-0C5D-4F77-8E9F-9F3D883D83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6" name="Freeform 12">
              <a:extLst>
                <a:ext uri="{FF2B5EF4-FFF2-40B4-BE49-F238E27FC236}">
                  <a16:creationId xmlns:a16="http://schemas.microsoft.com/office/drawing/2014/main" id="{258E44FC-92AD-43A0-BB05-DB268C82D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7" name="Freeform 13">
              <a:extLst>
                <a:ext uri="{FF2B5EF4-FFF2-40B4-BE49-F238E27FC236}">
                  <a16:creationId xmlns:a16="http://schemas.microsoft.com/office/drawing/2014/main" id="{C63D3083-A56C-4199-8DE0-63C8BE9EDF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8" name="Freeform 14">
              <a:extLst>
                <a:ext uri="{FF2B5EF4-FFF2-40B4-BE49-F238E27FC236}">
                  <a16:creationId xmlns:a16="http://schemas.microsoft.com/office/drawing/2014/main" id="{C7CD3581-635D-438F-A64F-68404E7AE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9" name="Freeform 15">
              <a:extLst>
                <a:ext uri="{FF2B5EF4-FFF2-40B4-BE49-F238E27FC236}">
                  <a16:creationId xmlns:a16="http://schemas.microsoft.com/office/drawing/2014/main" id="{AD6904C0-211C-41A2-BDB8-3B07C90BB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0" name="Freeform 16">
              <a:extLst>
                <a:ext uri="{FF2B5EF4-FFF2-40B4-BE49-F238E27FC236}">
                  <a16:creationId xmlns:a16="http://schemas.microsoft.com/office/drawing/2014/main" id="{B0837DA6-CAF9-4E78-A39E-6358EDE2B1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1" name="Freeform 17">
              <a:extLst>
                <a:ext uri="{FF2B5EF4-FFF2-40B4-BE49-F238E27FC236}">
                  <a16:creationId xmlns:a16="http://schemas.microsoft.com/office/drawing/2014/main" id="{0A99DD7D-3AB3-471E-842F-8AFEA09D07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2" name="Freeform 18">
              <a:extLst>
                <a:ext uri="{FF2B5EF4-FFF2-40B4-BE49-F238E27FC236}">
                  <a16:creationId xmlns:a16="http://schemas.microsoft.com/office/drawing/2014/main" id="{9C70B0D4-92FE-478F-86BD-93BA2C4DFC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3" name="Freeform 19">
              <a:extLst>
                <a:ext uri="{FF2B5EF4-FFF2-40B4-BE49-F238E27FC236}">
                  <a16:creationId xmlns:a16="http://schemas.microsoft.com/office/drawing/2014/main" id="{C9156BE6-11D4-4696-9E3F-C325BFAC81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4" name="Freeform 20">
              <a:extLst>
                <a:ext uri="{FF2B5EF4-FFF2-40B4-BE49-F238E27FC236}">
                  <a16:creationId xmlns:a16="http://schemas.microsoft.com/office/drawing/2014/main" id="{4E667226-1D20-4A9D-BBE3-AC17EA436F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5" name="Freeform 21">
              <a:extLst>
                <a:ext uri="{FF2B5EF4-FFF2-40B4-BE49-F238E27FC236}">
                  <a16:creationId xmlns:a16="http://schemas.microsoft.com/office/drawing/2014/main" id="{2F87E3B6-5202-4434-9B26-42B46774F3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6" name="Freeform 22">
              <a:extLst>
                <a:ext uri="{FF2B5EF4-FFF2-40B4-BE49-F238E27FC236}">
                  <a16:creationId xmlns:a16="http://schemas.microsoft.com/office/drawing/2014/main" id="{AEA5E85F-F1F4-40E4-A62C-95324F674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58" name="Freeform 11">
            <a:extLst>
              <a:ext uri="{FF2B5EF4-FFF2-40B4-BE49-F238E27FC236}">
                <a16:creationId xmlns:a16="http://schemas.microsoft.com/office/drawing/2014/main" id="{1310EFE2-B91D-47E7-B117-C2A802800A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411452"/>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Tree>
    <p:extLst>
      <p:ext uri="{BB962C8B-B14F-4D97-AF65-F5344CB8AC3E}">
        <p14:creationId xmlns:p14="http://schemas.microsoft.com/office/powerpoint/2010/main" val="20055873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5BE9E-FE9B-86AB-6EED-CCA34E7A0502}"/>
              </a:ext>
            </a:extLst>
          </p:cNvPr>
          <p:cNvSpPr>
            <a:spLocks noGrp="1"/>
          </p:cNvSpPr>
          <p:nvPr>
            <p:ph type="title"/>
          </p:nvPr>
        </p:nvSpPr>
        <p:spPr/>
        <p:txBody>
          <a:bodyPr/>
          <a:lstStyle/>
          <a:p>
            <a:r>
              <a:rPr lang="en-US" dirty="0"/>
              <a:t>Mary’s deliverance</a:t>
            </a:r>
          </a:p>
        </p:txBody>
      </p:sp>
      <p:sp>
        <p:nvSpPr>
          <p:cNvPr id="3" name="Content Placeholder 2">
            <a:extLst>
              <a:ext uri="{FF2B5EF4-FFF2-40B4-BE49-F238E27FC236}">
                <a16:creationId xmlns:a16="http://schemas.microsoft.com/office/drawing/2014/main" id="{DB581738-A07E-1DDC-6D2F-F0A44E670056}"/>
              </a:ext>
            </a:extLst>
          </p:cNvPr>
          <p:cNvSpPr>
            <a:spLocks noGrp="1"/>
          </p:cNvSpPr>
          <p:nvPr>
            <p:ph idx="1"/>
          </p:nvPr>
        </p:nvSpPr>
        <p:spPr>
          <a:xfrm>
            <a:off x="1942415" y="2133600"/>
            <a:ext cx="6591985" cy="4724400"/>
          </a:xfrm>
        </p:spPr>
        <p:txBody>
          <a:bodyPr>
            <a:normAutofit/>
          </a:bodyPr>
          <a:lstStyle/>
          <a:p>
            <a:r>
              <a:rPr lang="en-US" sz="2800" dirty="0">
                <a:solidFill>
                  <a:srgbClr val="000000"/>
                </a:solidFill>
                <a:effectLst/>
                <a:latin typeface="Helvetica Light" panose="020B0403020202020204" pitchFamily="34" charset="0"/>
              </a:rPr>
              <a:t>Mary, called Magdalene, from whom </a:t>
            </a:r>
            <a:r>
              <a:rPr lang="en-US" sz="2800" b="1" u="sng" dirty="0">
                <a:solidFill>
                  <a:srgbClr val="000000"/>
                </a:solidFill>
                <a:effectLst/>
                <a:latin typeface="Helvetica Light" panose="020B0403020202020204" pitchFamily="34" charset="0"/>
              </a:rPr>
              <a:t>seven</a:t>
            </a:r>
            <a:r>
              <a:rPr lang="en-US" sz="2800" dirty="0">
                <a:solidFill>
                  <a:srgbClr val="000000"/>
                </a:solidFill>
                <a:effectLst/>
                <a:latin typeface="Helvetica Light" panose="020B0403020202020204" pitchFamily="34" charset="0"/>
              </a:rPr>
              <a:t> demons had gone out… Luke 8:2</a:t>
            </a:r>
          </a:p>
        </p:txBody>
      </p:sp>
    </p:spTree>
    <p:extLst>
      <p:ext uri="{BB962C8B-B14F-4D97-AF65-F5344CB8AC3E}">
        <p14:creationId xmlns:p14="http://schemas.microsoft.com/office/powerpoint/2010/main" val="21667161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5A8BCA51-56F3-C178-FB9D-778382C4DB1E}"/>
              </a:ext>
            </a:extLst>
          </p:cNvPr>
          <p:cNvGraphicFramePr>
            <a:graphicFrameLocks noGrp="1"/>
          </p:cNvGraphicFramePr>
          <p:nvPr>
            <p:extLst>
              <p:ext uri="{D42A27DB-BD31-4B8C-83A1-F6EECF244321}">
                <p14:modId xmlns:p14="http://schemas.microsoft.com/office/powerpoint/2010/main" val="151399363"/>
              </p:ext>
            </p:extLst>
          </p:nvPr>
        </p:nvGraphicFramePr>
        <p:xfrm>
          <a:off x="933774" y="690934"/>
          <a:ext cx="7395506" cy="5542515"/>
        </p:xfrm>
        <a:graphic>
          <a:graphicData uri="http://schemas.openxmlformats.org/drawingml/2006/table">
            <a:tbl>
              <a:tblPr firstRow="1" bandRow="1">
                <a:tableStyleId>{5C22544A-7EE6-4342-B048-85BDC9FD1C3A}</a:tableStyleId>
              </a:tblPr>
              <a:tblGrid>
                <a:gridCol w="3697753">
                  <a:extLst>
                    <a:ext uri="{9D8B030D-6E8A-4147-A177-3AD203B41FA5}">
                      <a16:colId xmlns:a16="http://schemas.microsoft.com/office/drawing/2014/main" val="20000"/>
                    </a:ext>
                  </a:extLst>
                </a:gridCol>
                <a:gridCol w="3697753">
                  <a:extLst>
                    <a:ext uri="{9D8B030D-6E8A-4147-A177-3AD203B41FA5}">
                      <a16:colId xmlns:a16="http://schemas.microsoft.com/office/drawing/2014/main" val="20001"/>
                    </a:ext>
                  </a:extLst>
                </a:gridCol>
              </a:tblGrid>
              <a:tr h="1108503">
                <a:tc>
                  <a:txBody>
                    <a:bodyPr/>
                    <a:lstStyle/>
                    <a:p>
                      <a:pPr algn="ctr">
                        <a:lnSpc>
                          <a:spcPct val="80000"/>
                        </a:lnSpc>
                      </a:pPr>
                      <a:r>
                        <a:rPr lang="en-US" sz="3200" dirty="0"/>
                        <a:t>Possession</a:t>
                      </a:r>
                    </a:p>
                  </a:txBody>
                  <a:tcPr anchor="ctr"/>
                </a:tc>
                <a:tc>
                  <a:txBody>
                    <a:bodyPr/>
                    <a:lstStyle/>
                    <a:p>
                      <a:pPr algn="ctr">
                        <a:lnSpc>
                          <a:spcPct val="80000"/>
                        </a:lnSpc>
                      </a:pPr>
                      <a:r>
                        <a:rPr lang="en-US" sz="3200" dirty="0"/>
                        <a:t>Influence</a:t>
                      </a:r>
                    </a:p>
                  </a:txBody>
                  <a:tcPr anchor="ctr"/>
                </a:tc>
                <a:extLst>
                  <a:ext uri="{0D108BD9-81ED-4DB2-BD59-A6C34878D82A}">
                    <a16:rowId xmlns:a16="http://schemas.microsoft.com/office/drawing/2014/main" val="10000"/>
                  </a:ext>
                </a:extLst>
              </a:tr>
              <a:tr h="1108503">
                <a:tc>
                  <a:txBody>
                    <a:bodyPr/>
                    <a:lstStyle/>
                    <a:p>
                      <a:pPr algn="ctr">
                        <a:lnSpc>
                          <a:spcPct val="100000"/>
                        </a:lnSpc>
                      </a:pPr>
                      <a:r>
                        <a:rPr lang="en-US" sz="2200" b="1" dirty="0"/>
                        <a:t>Mouth</a:t>
                      </a:r>
                    </a:p>
                    <a:p>
                      <a:pPr algn="ctr">
                        <a:lnSpc>
                          <a:spcPct val="100000"/>
                        </a:lnSpc>
                      </a:pPr>
                      <a:r>
                        <a:rPr lang="en-US" sz="2200" dirty="0"/>
                        <a:t>Matt 9:32</a:t>
                      </a:r>
                    </a:p>
                  </a:txBody>
                  <a:tcPr anchor="ctr"/>
                </a:tc>
                <a:tc>
                  <a:txBody>
                    <a:bodyPr/>
                    <a:lstStyle/>
                    <a:p>
                      <a:pPr algn="ctr"/>
                      <a:r>
                        <a:rPr lang="en-US" sz="2200" b="1" dirty="0"/>
                        <a:t>Mouth</a:t>
                      </a:r>
                    </a:p>
                    <a:p>
                      <a:pPr algn="ctr"/>
                      <a:r>
                        <a:rPr lang="en-US" sz="2200" dirty="0"/>
                        <a:t>James 3:14-16</a:t>
                      </a:r>
                    </a:p>
                  </a:txBody>
                  <a:tcPr anchor="ctr"/>
                </a:tc>
                <a:extLst>
                  <a:ext uri="{0D108BD9-81ED-4DB2-BD59-A6C34878D82A}">
                    <a16:rowId xmlns:a16="http://schemas.microsoft.com/office/drawing/2014/main" val="10001"/>
                  </a:ext>
                </a:extLst>
              </a:tr>
              <a:tr h="1108503">
                <a:tc>
                  <a:txBody>
                    <a:bodyPr/>
                    <a:lstStyle/>
                    <a:p>
                      <a:pPr algn="ctr">
                        <a:lnSpc>
                          <a:spcPct val="100000"/>
                        </a:lnSpc>
                      </a:pPr>
                      <a:r>
                        <a:rPr lang="en-US" sz="2200" b="1" dirty="0"/>
                        <a:t>Eyes</a:t>
                      </a:r>
                    </a:p>
                    <a:p>
                      <a:pPr algn="ctr">
                        <a:lnSpc>
                          <a:spcPct val="100000"/>
                        </a:lnSpc>
                      </a:pPr>
                      <a:r>
                        <a:rPr lang="en-US" sz="2200" dirty="0"/>
                        <a:t>Matt 12:22</a:t>
                      </a:r>
                    </a:p>
                  </a:txBody>
                  <a:tcPr anchor="ctr"/>
                </a:tc>
                <a:tc>
                  <a:txBody>
                    <a:bodyPr/>
                    <a:lstStyle/>
                    <a:p>
                      <a:pPr algn="ctr"/>
                      <a:r>
                        <a:rPr lang="en-US" sz="2200" b="1" dirty="0"/>
                        <a:t>Eyes</a:t>
                      </a:r>
                    </a:p>
                    <a:p>
                      <a:pPr algn="ctr"/>
                      <a:r>
                        <a:rPr lang="en-US" sz="2200" dirty="0"/>
                        <a:t>2 Cor 4:4</a:t>
                      </a:r>
                    </a:p>
                  </a:txBody>
                  <a:tcPr anchor="ctr"/>
                </a:tc>
                <a:extLst>
                  <a:ext uri="{0D108BD9-81ED-4DB2-BD59-A6C34878D82A}">
                    <a16:rowId xmlns:a16="http://schemas.microsoft.com/office/drawing/2014/main" val="10002"/>
                  </a:ext>
                </a:extLst>
              </a:tr>
              <a:tr h="1108503">
                <a:tc>
                  <a:txBody>
                    <a:bodyPr/>
                    <a:lstStyle/>
                    <a:p>
                      <a:pPr algn="ctr">
                        <a:lnSpc>
                          <a:spcPct val="100000"/>
                        </a:lnSpc>
                      </a:pPr>
                      <a:r>
                        <a:rPr lang="en-US" sz="2200" b="1" dirty="0"/>
                        <a:t>Mind</a:t>
                      </a:r>
                    </a:p>
                    <a:p>
                      <a:pPr algn="ctr">
                        <a:lnSpc>
                          <a:spcPct val="100000"/>
                        </a:lnSpc>
                      </a:pPr>
                      <a:r>
                        <a:rPr lang="en-US" sz="2200" dirty="0"/>
                        <a:t>Mark 5:15</a:t>
                      </a:r>
                    </a:p>
                  </a:txBody>
                  <a:tcPr anchor="ctr"/>
                </a:tc>
                <a:tc>
                  <a:txBody>
                    <a:bodyPr/>
                    <a:lstStyle/>
                    <a:p>
                      <a:pPr algn="ctr"/>
                      <a:r>
                        <a:rPr lang="en-US" sz="2200" b="1" dirty="0"/>
                        <a:t>Mind</a:t>
                      </a:r>
                    </a:p>
                    <a:p>
                      <a:pPr algn="ctr"/>
                      <a:r>
                        <a:rPr lang="en-US" sz="2200" dirty="0"/>
                        <a:t>2 Cor 11:3</a:t>
                      </a:r>
                    </a:p>
                  </a:txBody>
                  <a:tcPr anchor="ctr"/>
                </a:tc>
                <a:extLst>
                  <a:ext uri="{0D108BD9-81ED-4DB2-BD59-A6C34878D82A}">
                    <a16:rowId xmlns:a16="http://schemas.microsoft.com/office/drawing/2014/main" val="10003"/>
                  </a:ext>
                </a:extLst>
              </a:tr>
              <a:tr h="1108503">
                <a:tc>
                  <a:txBody>
                    <a:bodyPr/>
                    <a:lstStyle/>
                    <a:p>
                      <a:pPr algn="ctr">
                        <a:lnSpc>
                          <a:spcPct val="100000"/>
                        </a:lnSpc>
                      </a:pPr>
                      <a:r>
                        <a:rPr lang="en-US" sz="2200" b="1" dirty="0"/>
                        <a:t>Body</a:t>
                      </a:r>
                    </a:p>
                    <a:p>
                      <a:pPr algn="ctr">
                        <a:lnSpc>
                          <a:spcPct val="100000"/>
                        </a:lnSpc>
                      </a:pPr>
                      <a:r>
                        <a:rPr lang="en-US" sz="2200" dirty="0"/>
                        <a:t>Mark 9:18, 20, 22</a:t>
                      </a:r>
                    </a:p>
                  </a:txBody>
                  <a:tcPr anchor="ctr"/>
                </a:tc>
                <a:tc>
                  <a:txBody>
                    <a:bodyPr/>
                    <a:lstStyle/>
                    <a:p>
                      <a:pPr algn="ctr"/>
                      <a:r>
                        <a:rPr lang="en-US" sz="2200" b="1" dirty="0"/>
                        <a:t>Body</a:t>
                      </a:r>
                    </a:p>
                    <a:p>
                      <a:pPr algn="ctr"/>
                      <a:r>
                        <a:rPr lang="en-US" sz="2200" dirty="0"/>
                        <a:t>Rom 7:14-20</a:t>
                      </a: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5797515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5BE9E-FE9B-86AB-6EED-CCA34E7A0502}"/>
              </a:ext>
            </a:extLst>
          </p:cNvPr>
          <p:cNvSpPr>
            <a:spLocks noGrp="1"/>
          </p:cNvSpPr>
          <p:nvPr>
            <p:ph type="title"/>
          </p:nvPr>
        </p:nvSpPr>
        <p:spPr/>
        <p:txBody>
          <a:bodyPr/>
          <a:lstStyle/>
          <a:p>
            <a:r>
              <a:rPr lang="en-US" dirty="0"/>
              <a:t>Our deliverance</a:t>
            </a:r>
          </a:p>
        </p:txBody>
      </p:sp>
      <p:sp>
        <p:nvSpPr>
          <p:cNvPr id="3" name="Content Placeholder 2">
            <a:extLst>
              <a:ext uri="{FF2B5EF4-FFF2-40B4-BE49-F238E27FC236}">
                <a16:creationId xmlns:a16="http://schemas.microsoft.com/office/drawing/2014/main" id="{DB581738-A07E-1DDC-6D2F-F0A44E670056}"/>
              </a:ext>
            </a:extLst>
          </p:cNvPr>
          <p:cNvSpPr>
            <a:spLocks noGrp="1"/>
          </p:cNvSpPr>
          <p:nvPr>
            <p:ph idx="1"/>
          </p:nvPr>
        </p:nvSpPr>
        <p:spPr>
          <a:xfrm>
            <a:off x="1942415" y="2133600"/>
            <a:ext cx="6591985" cy="4724400"/>
          </a:xfrm>
        </p:spPr>
        <p:txBody>
          <a:bodyPr>
            <a:normAutofit/>
          </a:bodyPr>
          <a:lstStyle/>
          <a:p>
            <a:r>
              <a:rPr lang="en-US" sz="2800" dirty="0">
                <a:solidFill>
                  <a:srgbClr val="000000"/>
                </a:solidFill>
                <a:effectLst/>
                <a:latin typeface="Helvetica Light" panose="020B0403020202020204" pitchFamily="34" charset="0"/>
              </a:rPr>
              <a:t>“‘to open their eyes, so that they may turn from </a:t>
            </a:r>
            <a:r>
              <a:rPr lang="en-US" sz="2800" b="1" u="sng" dirty="0">
                <a:solidFill>
                  <a:srgbClr val="000000"/>
                </a:solidFill>
                <a:effectLst/>
                <a:latin typeface="Helvetica Light" panose="020B0403020202020204" pitchFamily="34" charset="0"/>
              </a:rPr>
              <a:t>darkness</a:t>
            </a:r>
            <a:r>
              <a:rPr lang="en-US" sz="2800" dirty="0">
                <a:solidFill>
                  <a:srgbClr val="000000"/>
                </a:solidFill>
                <a:effectLst/>
                <a:latin typeface="Helvetica Light" panose="020B0403020202020204" pitchFamily="34" charset="0"/>
              </a:rPr>
              <a:t> to light and from the power of </a:t>
            </a:r>
            <a:r>
              <a:rPr lang="en-US" sz="2800" b="1" u="sng" dirty="0">
                <a:solidFill>
                  <a:srgbClr val="000000"/>
                </a:solidFill>
                <a:effectLst/>
                <a:latin typeface="Helvetica Light" panose="020B0403020202020204" pitchFamily="34" charset="0"/>
              </a:rPr>
              <a:t>Satan</a:t>
            </a:r>
            <a:r>
              <a:rPr lang="en-US" sz="2800" dirty="0">
                <a:solidFill>
                  <a:srgbClr val="000000"/>
                </a:solidFill>
                <a:effectLst/>
                <a:latin typeface="Helvetica Light" panose="020B0403020202020204" pitchFamily="34" charset="0"/>
              </a:rPr>
              <a:t> to God, that they may receive forgiveness of sins and a place among those who are sanctified by faith in me.’”  Acts 26:18</a:t>
            </a:r>
          </a:p>
        </p:txBody>
      </p:sp>
    </p:spTree>
    <p:extLst>
      <p:ext uri="{BB962C8B-B14F-4D97-AF65-F5344CB8AC3E}">
        <p14:creationId xmlns:p14="http://schemas.microsoft.com/office/powerpoint/2010/main" val="9232924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13C2CBB-FBA9-4601-A756-927997BF9E0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 y="228600"/>
            <a:ext cx="2138628" cy="6638625"/>
            <a:chOff x="2487613" y="285750"/>
            <a:chExt cx="2428875" cy="5654676"/>
          </a:xfrm>
        </p:grpSpPr>
        <p:sp>
          <p:nvSpPr>
            <p:cNvPr id="9" name="Freeform 11">
              <a:extLst>
                <a:ext uri="{FF2B5EF4-FFF2-40B4-BE49-F238E27FC236}">
                  <a16:creationId xmlns:a16="http://schemas.microsoft.com/office/drawing/2014/main" id="{471AD1B6-2D6A-41A3-AAFA-548C3C82B7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008B2D67-18BC-46CD-B558-71B0C027A0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02349D49-844A-4732-B74F-A633E4F909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C6B70679-34C8-45DA-A982-7C94DB2A8A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058DE69F-ECB5-46CD-B0CD-526CB7A7D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5A106322-670F-4CE5-96C6-5779E42C3B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841566A8-C662-4164-8DAC-4ECE012DD2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8AA41139-9478-4631-83AC-CACF510E22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2757AEA2-47D3-4F15-8965-CF5ACB9FBB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9A724763-FC28-428A-8C6C-22C1D04F2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5A6B8103-BF34-4758-A663-1060D0D05A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BCE9E2B0-1FB5-4D63-ABD1-0C645BFDDE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1A54B10D-23ED-48C3-B878-DB4D22D70C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412" y="-32"/>
            <a:ext cx="1767505" cy="6853285"/>
            <a:chOff x="6627813" y="195454"/>
            <a:chExt cx="1952625" cy="5678297"/>
          </a:xfrm>
        </p:grpSpPr>
        <p:sp>
          <p:nvSpPr>
            <p:cNvPr id="23" name="Freeform 27">
              <a:extLst>
                <a:ext uri="{FF2B5EF4-FFF2-40B4-BE49-F238E27FC236}">
                  <a16:creationId xmlns:a16="http://schemas.microsoft.com/office/drawing/2014/main" id="{427FE77E-63C3-43BF-91DD-60C1C11D9E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904C998C-3D2D-42D6-B78F-9ABE6D4AA4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23E5FB0C-0803-42A2-8F72-7BADB103F2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62E2BC20-5586-4EAB-B00A-9D8A4C1DC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8D072118-6DC0-4325-84D1-9A091A947D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B301CE86-EB1F-4CCB-A241-E55CEC25E3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BC6F83ED-79B1-4B8A-859B-688CBBD362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25AF9289-F5D5-458E-9690-F41146DE0E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A36A93EA-AE44-4149-90F1-741509CC2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99944D26-7135-409D-9254-8A82B14BD3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8086B18-EF68-4DCB-94D7-3E3928D408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B8EF7AB5-060E-4C7D-BB79-E2A671C52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72EA7E7A-2786-4974-974E-596DF24123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6">
            <a:extLst>
              <a:ext uri="{FF2B5EF4-FFF2-40B4-BE49-F238E27FC236}">
                <a16:creationId xmlns:a16="http://schemas.microsoft.com/office/drawing/2014/main" id="{1C84F1F1-4602-447E-9A65-91C7D6D2E5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308489"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40" name="Rectangle 39">
            <a:extLst>
              <a:ext uri="{FF2B5EF4-FFF2-40B4-BE49-F238E27FC236}">
                <a16:creationId xmlns:a16="http://schemas.microsoft.com/office/drawing/2014/main" id="{F81819F9-8CAC-4A6C-8F06-0482027F97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1935BDE8-0D88-53CA-88BD-29E6EF2CD656}"/>
              </a:ext>
            </a:extLst>
          </p:cNvPr>
          <p:cNvSpPr>
            <a:spLocks noGrp="1"/>
          </p:cNvSpPr>
          <p:nvPr>
            <p:ph type="body" idx="1"/>
          </p:nvPr>
        </p:nvSpPr>
        <p:spPr>
          <a:xfrm>
            <a:off x="2529796" y="4127644"/>
            <a:ext cx="6098663" cy="1126283"/>
          </a:xfrm>
        </p:spPr>
        <p:txBody>
          <a:bodyPr vert="horz" lIns="91440" tIns="45720" rIns="91440" bIns="45720" rtlCol="0" anchor="t">
            <a:normAutofit/>
          </a:bodyPr>
          <a:lstStyle/>
          <a:p>
            <a:r>
              <a:rPr lang="en-US" sz="2800" dirty="0"/>
              <a:t>Rebuke</a:t>
            </a:r>
          </a:p>
        </p:txBody>
      </p:sp>
      <p:sp>
        <p:nvSpPr>
          <p:cNvPr id="2" name="Title 1">
            <a:extLst>
              <a:ext uri="{FF2B5EF4-FFF2-40B4-BE49-F238E27FC236}">
                <a16:creationId xmlns:a16="http://schemas.microsoft.com/office/drawing/2014/main" id="{62130F47-CC01-3D20-6EE7-06AFEE7352B6}"/>
              </a:ext>
            </a:extLst>
          </p:cNvPr>
          <p:cNvSpPr>
            <a:spLocks noGrp="1"/>
          </p:cNvSpPr>
          <p:nvPr>
            <p:ph type="title"/>
          </p:nvPr>
        </p:nvSpPr>
        <p:spPr>
          <a:xfrm>
            <a:off x="2483497" y="1864865"/>
            <a:ext cx="2748260" cy="2262781"/>
          </a:xfrm>
        </p:spPr>
        <p:txBody>
          <a:bodyPr vert="horz" lIns="91440" tIns="45720" rIns="91440" bIns="45720" rtlCol="0" anchor="b" anchorCtr="1">
            <a:normAutofit/>
          </a:bodyPr>
          <a:lstStyle/>
          <a:p>
            <a:r>
              <a:rPr lang="en-US" sz="5400" dirty="0"/>
              <a:t>Salome</a:t>
            </a:r>
          </a:p>
        </p:txBody>
      </p:sp>
      <p:sp>
        <p:nvSpPr>
          <p:cNvPr id="42" name="Rectangle 41">
            <a:extLst>
              <a:ext uri="{FF2B5EF4-FFF2-40B4-BE49-F238E27FC236}">
                <a16:creationId xmlns:a16="http://schemas.microsoft.com/office/drawing/2014/main" id="{4A98CC08-AEC2-4E8F-8F52-0F5C6372D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3863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5D1545E6-EB3C-4478-A661-A2CA963F12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 y="234737"/>
            <a:ext cx="2138628" cy="6638625"/>
            <a:chOff x="2487613" y="285750"/>
            <a:chExt cx="2428875" cy="5654676"/>
          </a:xfrm>
          <a:solidFill>
            <a:schemeClr val="tx2">
              <a:lumMod val="60000"/>
              <a:lumOff val="40000"/>
              <a:alpha val="40000"/>
            </a:schemeClr>
          </a:solidFill>
        </p:grpSpPr>
        <p:sp>
          <p:nvSpPr>
            <p:cNvPr id="45" name="Freeform 11">
              <a:extLst>
                <a:ext uri="{FF2B5EF4-FFF2-40B4-BE49-F238E27FC236}">
                  <a16:creationId xmlns:a16="http://schemas.microsoft.com/office/drawing/2014/main" id="{B2E5B960-0C5D-4F77-8E9F-9F3D883D83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6" name="Freeform 12">
              <a:extLst>
                <a:ext uri="{FF2B5EF4-FFF2-40B4-BE49-F238E27FC236}">
                  <a16:creationId xmlns:a16="http://schemas.microsoft.com/office/drawing/2014/main" id="{258E44FC-92AD-43A0-BB05-DB268C82D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7" name="Freeform 13">
              <a:extLst>
                <a:ext uri="{FF2B5EF4-FFF2-40B4-BE49-F238E27FC236}">
                  <a16:creationId xmlns:a16="http://schemas.microsoft.com/office/drawing/2014/main" id="{C63D3083-A56C-4199-8DE0-63C8BE9EDF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8" name="Freeform 14">
              <a:extLst>
                <a:ext uri="{FF2B5EF4-FFF2-40B4-BE49-F238E27FC236}">
                  <a16:creationId xmlns:a16="http://schemas.microsoft.com/office/drawing/2014/main" id="{C7CD3581-635D-438F-A64F-68404E7AE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9" name="Freeform 15">
              <a:extLst>
                <a:ext uri="{FF2B5EF4-FFF2-40B4-BE49-F238E27FC236}">
                  <a16:creationId xmlns:a16="http://schemas.microsoft.com/office/drawing/2014/main" id="{AD6904C0-211C-41A2-BDB8-3B07C90BB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0" name="Freeform 16">
              <a:extLst>
                <a:ext uri="{FF2B5EF4-FFF2-40B4-BE49-F238E27FC236}">
                  <a16:creationId xmlns:a16="http://schemas.microsoft.com/office/drawing/2014/main" id="{B0837DA6-CAF9-4E78-A39E-6358EDE2B1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1" name="Freeform 17">
              <a:extLst>
                <a:ext uri="{FF2B5EF4-FFF2-40B4-BE49-F238E27FC236}">
                  <a16:creationId xmlns:a16="http://schemas.microsoft.com/office/drawing/2014/main" id="{0A99DD7D-3AB3-471E-842F-8AFEA09D07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2" name="Freeform 18">
              <a:extLst>
                <a:ext uri="{FF2B5EF4-FFF2-40B4-BE49-F238E27FC236}">
                  <a16:creationId xmlns:a16="http://schemas.microsoft.com/office/drawing/2014/main" id="{9C70B0D4-92FE-478F-86BD-93BA2C4DFC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3" name="Freeform 19">
              <a:extLst>
                <a:ext uri="{FF2B5EF4-FFF2-40B4-BE49-F238E27FC236}">
                  <a16:creationId xmlns:a16="http://schemas.microsoft.com/office/drawing/2014/main" id="{C9156BE6-11D4-4696-9E3F-C325BFAC81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4" name="Freeform 20">
              <a:extLst>
                <a:ext uri="{FF2B5EF4-FFF2-40B4-BE49-F238E27FC236}">
                  <a16:creationId xmlns:a16="http://schemas.microsoft.com/office/drawing/2014/main" id="{4E667226-1D20-4A9D-BBE3-AC17EA436F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5" name="Freeform 21">
              <a:extLst>
                <a:ext uri="{FF2B5EF4-FFF2-40B4-BE49-F238E27FC236}">
                  <a16:creationId xmlns:a16="http://schemas.microsoft.com/office/drawing/2014/main" id="{2F87E3B6-5202-4434-9B26-42B46774F3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6" name="Freeform 22">
              <a:extLst>
                <a:ext uri="{FF2B5EF4-FFF2-40B4-BE49-F238E27FC236}">
                  <a16:creationId xmlns:a16="http://schemas.microsoft.com/office/drawing/2014/main" id="{AEA5E85F-F1F4-40E4-A62C-95324F674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58" name="Freeform 11">
            <a:extLst>
              <a:ext uri="{FF2B5EF4-FFF2-40B4-BE49-F238E27FC236}">
                <a16:creationId xmlns:a16="http://schemas.microsoft.com/office/drawing/2014/main" id="{1310EFE2-B91D-47E7-B117-C2A802800A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411452"/>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Tree>
    <p:extLst>
      <p:ext uri="{BB962C8B-B14F-4D97-AF65-F5344CB8AC3E}">
        <p14:creationId xmlns:p14="http://schemas.microsoft.com/office/powerpoint/2010/main" val="19058204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5BE9E-FE9B-86AB-6EED-CCA34E7A0502}"/>
              </a:ext>
            </a:extLst>
          </p:cNvPr>
          <p:cNvSpPr>
            <a:spLocks noGrp="1"/>
          </p:cNvSpPr>
          <p:nvPr>
            <p:ph type="title"/>
          </p:nvPr>
        </p:nvSpPr>
        <p:spPr/>
        <p:txBody>
          <a:bodyPr/>
          <a:lstStyle/>
          <a:p>
            <a:r>
              <a:rPr lang="en-US" dirty="0"/>
              <a:t>Salome’s shame</a:t>
            </a:r>
          </a:p>
        </p:txBody>
      </p:sp>
      <p:sp>
        <p:nvSpPr>
          <p:cNvPr id="3" name="Content Placeholder 2">
            <a:extLst>
              <a:ext uri="{FF2B5EF4-FFF2-40B4-BE49-F238E27FC236}">
                <a16:creationId xmlns:a16="http://schemas.microsoft.com/office/drawing/2014/main" id="{DB581738-A07E-1DDC-6D2F-F0A44E670056}"/>
              </a:ext>
            </a:extLst>
          </p:cNvPr>
          <p:cNvSpPr>
            <a:spLocks noGrp="1"/>
          </p:cNvSpPr>
          <p:nvPr>
            <p:ph idx="1"/>
          </p:nvPr>
        </p:nvSpPr>
        <p:spPr>
          <a:xfrm>
            <a:off x="1942415" y="2133600"/>
            <a:ext cx="6591985" cy="4100290"/>
          </a:xfrm>
        </p:spPr>
        <p:txBody>
          <a:bodyPr>
            <a:normAutofit/>
          </a:bodyPr>
          <a:lstStyle/>
          <a:p>
            <a:r>
              <a:rPr lang="en-US" sz="2800" u="none" strike="noStrike" dirty="0">
                <a:solidFill>
                  <a:srgbClr val="000000"/>
                </a:solidFill>
                <a:effectLst/>
                <a:latin typeface="Helvetica Light" panose="020B0403020202020204" pitchFamily="34" charset="0"/>
              </a:rPr>
              <a:t>And he said to her, “What do you want?” She said to him, “Say that these two sons of mine are to sit, one at your </a:t>
            </a:r>
            <a:r>
              <a:rPr lang="en-US" sz="2800" u="sng" strike="noStrike" dirty="0">
                <a:solidFill>
                  <a:srgbClr val="000000"/>
                </a:solidFill>
                <a:effectLst/>
                <a:latin typeface="Helvetica Light" panose="020B0403020202020204" pitchFamily="34" charset="0"/>
              </a:rPr>
              <a:t>right</a:t>
            </a:r>
            <a:r>
              <a:rPr lang="en-US" sz="2800" u="none" strike="noStrike" dirty="0">
                <a:solidFill>
                  <a:srgbClr val="000000"/>
                </a:solidFill>
                <a:effectLst/>
                <a:latin typeface="Helvetica Light" panose="020B0403020202020204" pitchFamily="34" charset="0"/>
              </a:rPr>
              <a:t> hand and one at your </a:t>
            </a:r>
            <a:r>
              <a:rPr lang="en-US" sz="2800" u="sng" strike="noStrike" dirty="0">
                <a:solidFill>
                  <a:srgbClr val="000000"/>
                </a:solidFill>
                <a:effectLst/>
                <a:latin typeface="Helvetica Light" panose="020B0403020202020204" pitchFamily="34" charset="0"/>
              </a:rPr>
              <a:t>left</a:t>
            </a:r>
            <a:r>
              <a:rPr lang="en-US" sz="2800" u="none" strike="noStrike" dirty="0">
                <a:solidFill>
                  <a:srgbClr val="000000"/>
                </a:solidFill>
                <a:effectLst/>
                <a:latin typeface="Helvetica Light" panose="020B0403020202020204" pitchFamily="34" charset="0"/>
              </a:rPr>
              <a:t>, in your kingdom.”  Matthew 20:21</a:t>
            </a:r>
            <a:endParaRPr lang="en-US" sz="2800" dirty="0">
              <a:latin typeface="Helvetica Light" panose="020B0403020202020204" pitchFamily="34" charset="0"/>
            </a:endParaRPr>
          </a:p>
        </p:txBody>
      </p:sp>
    </p:spTree>
    <p:extLst>
      <p:ext uri="{BB962C8B-B14F-4D97-AF65-F5344CB8AC3E}">
        <p14:creationId xmlns:p14="http://schemas.microsoft.com/office/powerpoint/2010/main" val="11775671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5BE9E-FE9B-86AB-6EED-CCA34E7A0502}"/>
              </a:ext>
            </a:extLst>
          </p:cNvPr>
          <p:cNvSpPr>
            <a:spLocks noGrp="1"/>
          </p:cNvSpPr>
          <p:nvPr>
            <p:ph type="title"/>
          </p:nvPr>
        </p:nvSpPr>
        <p:spPr/>
        <p:txBody>
          <a:bodyPr/>
          <a:lstStyle/>
          <a:p>
            <a:r>
              <a:rPr lang="en-US" dirty="0"/>
              <a:t>Our shame</a:t>
            </a:r>
          </a:p>
        </p:txBody>
      </p:sp>
      <p:sp>
        <p:nvSpPr>
          <p:cNvPr id="3" name="Content Placeholder 2">
            <a:extLst>
              <a:ext uri="{FF2B5EF4-FFF2-40B4-BE49-F238E27FC236}">
                <a16:creationId xmlns:a16="http://schemas.microsoft.com/office/drawing/2014/main" id="{DB581738-A07E-1DDC-6D2F-F0A44E670056}"/>
              </a:ext>
            </a:extLst>
          </p:cNvPr>
          <p:cNvSpPr>
            <a:spLocks noGrp="1"/>
          </p:cNvSpPr>
          <p:nvPr>
            <p:ph idx="1"/>
          </p:nvPr>
        </p:nvSpPr>
        <p:spPr>
          <a:xfrm>
            <a:off x="1942415" y="2133599"/>
            <a:ext cx="6591985" cy="4459705"/>
          </a:xfrm>
        </p:spPr>
        <p:txBody>
          <a:bodyPr>
            <a:noAutofit/>
          </a:bodyPr>
          <a:lstStyle/>
          <a:p>
            <a:r>
              <a:rPr lang="en-US" sz="2400" dirty="0">
                <a:solidFill>
                  <a:srgbClr val="000000"/>
                </a:solidFill>
                <a:effectLst/>
                <a:latin typeface="Helvetica Light" panose="020B0403020202020204" pitchFamily="34" charset="0"/>
              </a:rPr>
              <a:t>All we like sheep have gone astray; we have turned—every one—to his </a:t>
            </a:r>
            <a:r>
              <a:rPr lang="en-US" sz="2400" b="1" u="sng" dirty="0">
                <a:solidFill>
                  <a:srgbClr val="000000"/>
                </a:solidFill>
                <a:effectLst/>
                <a:latin typeface="Helvetica Light" panose="020B0403020202020204" pitchFamily="34" charset="0"/>
              </a:rPr>
              <a:t>own</a:t>
            </a:r>
            <a:r>
              <a:rPr lang="en-US" sz="2400" dirty="0">
                <a:solidFill>
                  <a:srgbClr val="000000"/>
                </a:solidFill>
                <a:effectLst/>
                <a:latin typeface="Helvetica Light" panose="020B0403020202020204" pitchFamily="34" charset="0"/>
              </a:rPr>
              <a:t> </a:t>
            </a:r>
            <a:r>
              <a:rPr lang="en-US" sz="2400" b="1" u="sng" dirty="0">
                <a:solidFill>
                  <a:srgbClr val="000000"/>
                </a:solidFill>
                <a:effectLst/>
                <a:latin typeface="Helvetica Light" panose="020B0403020202020204" pitchFamily="34" charset="0"/>
              </a:rPr>
              <a:t>way</a:t>
            </a:r>
            <a:r>
              <a:rPr lang="en-US" sz="2400" dirty="0">
                <a:solidFill>
                  <a:srgbClr val="000000"/>
                </a:solidFill>
                <a:effectLst/>
                <a:latin typeface="Helvetica Light" panose="020B0403020202020204" pitchFamily="34" charset="0"/>
              </a:rPr>
              <a:t>; and the LORD has laid on him the iniquity of us all.  Isaiah 53:6</a:t>
            </a:r>
          </a:p>
          <a:p>
            <a:r>
              <a:rPr lang="en-US" sz="2400" dirty="0">
                <a:solidFill>
                  <a:srgbClr val="000000"/>
                </a:solidFill>
                <a:effectLst/>
                <a:latin typeface="Helvetica Light" panose="020B0403020202020204" pitchFamily="34" charset="0"/>
              </a:rPr>
              <a:t>For we ourselves were once foolish, disobedient, led astray, slaves to various passions and pleasures, passing our days in malice and envy, hated by others and hating one another.  Titus 3:3</a:t>
            </a:r>
          </a:p>
        </p:txBody>
      </p:sp>
    </p:spTree>
    <p:extLst>
      <p:ext uri="{BB962C8B-B14F-4D97-AF65-F5344CB8AC3E}">
        <p14:creationId xmlns:p14="http://schemas.microsoft.com/office/powerpoint/2010/main" val="32093747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5BE9E-FE9B-86AB-6EED-CCA34E7A0502}"/>
              </a:ext>
            </a:extLst>
          </p:cNvPr>
          <p:cNvSpPr>
            <a:spLocks noGrp="1"/>
          </p:cNvSpPr>
          <p:nvPr>
            <p:ph type="title"/>
          </p:nvPr>
        </p:nvSpPr>
        <p:spPr/>
        <p:txBody>
          <a:bodyPr/>
          <a:lstStyle/>
          <a:p>
            <a:r>
              <a:rPr lang="en-US" dirty="0"/>
              <a:t>Our shame</a:t>
            </a:r>
          </a:p>
        </p:txBody>
      </p:sp>
      <p:sp>
        <p:nvSpPr>
          <p:cNvPr id="3" name="Content Placeholder 2">
            <a:extLst>
              <a:ext uri="{FF2B5EF4-FFF2-40B4-BE49-F238E27FC236}">
                <a16:creationId xmlns:a16="http://schemas.microsoft.com/office/drawing/2014/main" id="{DB581738-A07E-1DDC-6D2F-F0A44E670056}"/>
              </a:ext>
            </a:extLst>
          </p:cNvPr>
          <p:cNvSpPr>
            <a:spLocks noGrp="1"/>
          </p:cNvSpPr>
          <p:nvPr>
            <p:ph idx="1"/>
          </p:nvPr>
        </p:nvSpPr>
        <p:spPr>
          <a:xfrm>
            <a:off x="1942415" y="2133599"/>
            <a:ext cx="6591985" cy="4459705"/>
          </a:xfrm>
        </p:spPr>
        <p:txBody>
          <a:bodyPr>
            <a:noAutofit/>
          </a:bodyPr>
          <a:lstStyle/>
          <a:p>
            <a:r>
              <a:rPr lang="en-US" sz="2400" dirty="0">
                <a:solidFill>
                  <a:srgbClr val="000000"/>
                </a:solidFill>
                <a:effectLst/>
                <a:latin typeface="Helvetica Light" panose="020B0403020202020204" pitchFamily="34" charset="0"/>
              </a:rPr>
              <a:t>…in which you once walked, following the course of this world, following the prince of the power of the air, the spirit that is now at work in the sons of disobedience… Ephesians 2:2</a:t>
            </a:r>
          </a:p>
        </p:txBody>
      </p:sp>
    </p:spTree>
    <p:extLst>
      <p:ext uri="{BB962C8B-B14F-4D97-AF65-F5344CB8AC3E}">
        <p14:creationId xmlns:p14="http://schemas.microsoft.com/office/powerpoint/2010/main" val="36348726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{BA9BA750-7DF8-9548-B1C6-C51FEBCD429D}tf10001069</Template>
  <TotalTime>477</TotalTime>
  <Words>694</Words>
  <Application>Microsoft Macintosh PowerPoint</Application>
  <PresentationFormat>On-screen Show (4:3)</PresentationFormat>
  <Paragraphs>56</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Century Gothic</vt:lpstr>
      <vt:lpstr>Helvetica Light</vt:lpstr>
      <vt:lpstr>Helvetica Light</vt:lpstr>
      <vt:lpstr>Wingdings 3</vt:lpstr>
      <vt:lpstr>Wisp</vt:lpstr>
      <vt:lpstr>Near the Cross</vt:lpstr>
      <vt:lpstr>Mary Magdalene</vt:lpstr>
      <vt:lpstr>Mary’s deliverance</vt:lpstr>
      <vt:lpstr>PowerPoint Presentation</vt:lpstr>
      <vt:lpstr>Our deliverance</vt:lpstr>
      <vt:lpstr>Salome</vt:lpstr>
      <vt:lpstr>Salome’s shame</vt:lpstr>
      <vt:lpstr>Our shame</vt:lpstr>
      <vt:lpstr>Our shame</vt:lpstr>
      <vt:lpstr>Jesus’ mother</vt:lpstr>
      <vt:lpstr>Mary’s reward</vt:lpstr>
      <vt:lpstr>Our reward</vt:lpstr>
      <vt:lpstr>Our reward</vt:lpstr>
      <vt:lpstr>John</vt:lpstr>
      <vt:lpstr>John’s shame</vt:lpstr>
      <vt:lpstr>John received all four blessings!</vt:lpstr>
      <vt:lpstr>John received all four blessings!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Near the Cross</dc:title>
  <dc:creator>David Maxson</dc:creator>
  <cp:lastModifiedBy>David Maxson</cp:lastModifiedBy>
  <cp:revision>3</cp:revision>
  <dcterms:created xsi:type="dcterms:W3CDTF">2022-11-06T12:24:22Z</dcterms:created>
  <dcterms:modified xsi:type="dcterms:W3CDTF">2022-11-06T20:21:36Z</dcterms:modified>
</cp:coreProperties>
</file>