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64" r:id="rId3"/>
    <p:sldId id="280" r:id="rId4"/>
    <p:sldId id="28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14"/>
    <p:restoredTop sz="95878"/>
  </p:normalViewPr>
  <p:slideViewPr>
    <p:cSldViewPr snapToGrid="0" snapToObjects="1">
      <p:cViewPr varScale="1">
        <p:scale>
          <a:sx n="132" d="100"/>
          <a:sy n="132" d="100"/>
        </p:scale>
        <p:origin x="59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7527-BE2E-184C-AD9C-BDC77D352E1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E48D9-6FAC-9F4E-AC12-E248AE544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917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7527-BE2E-184C-AD9C-BDC77D352E1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E48D9-6FAC-9F4E-AC12-E248AE544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9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7527-BE2E-184C-AD9C-BDC77D352E1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E48D9-6FAC-9F4E-AC12-E248AE544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50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7527-BE2E-184C-AD9C-BDC77D352E1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E48D9-6FAC-9F4E-AC12-E248AE544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71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7527-BE2E-184C-AD9C-BDC77D352E1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E48D9-6FAC-9F4E-AC12-E248AE544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3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7527-BE2E-184C-AD9C-BDC77D352E1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E48D9-6FAC-9F4E-AC12-E248AE544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1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7527-BE2E-184C-AD9C-BDC77D352E1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E48D9-6FAC-9F4E-AC12-E248AE544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6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7527-BE2E-184C-AD9C-BDC77D352E1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E48D9-6FAC-9F4E-AC12-E248AE544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7527-BE2E-184C-AD9C-BDC77D352E1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E48D9-6FAC-9F4E-AC12-E248AE544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63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7527-BE2E-184C-AD9C-BDC77D352E1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E48D9-6FAC-9F4E-AC12-E248AE544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44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7527-BE2E-184C-AD9C-BDC77D352E1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E48D9-6FAC-9F4E-AC12-E248AE544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0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67527-BE2E-184C-AD9C-BDC77D352E12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E48D9-6FAC-9F4E-AC12-E248AE544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5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095FD2-18EC-4F4B-9CA5-523BD0E8AAD7}"/>
              </a:ext>
            </a:extLst>
          </p:cNvPr>
          <p:cNvSpPr/>
          <p:nvPr/>
        </p:nvSpPr>
        <p:spPr>
          <a:xfrm>
            <a:off x="-1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Clouds sunset red yellow orange black sunbeams beautiful white straight  road sky desert wallpaper | 2048x1710 | 972637 | WallpaperUP">
            <a:extLst>
              <a:ext uri="{FF2B5EF4-FFF2-40B4-BE49-F238E27FC236}">
                <a16:creationId xmlns:a16="http://schemas.microsoft.com/office/drawing/2014/main" id="{8BFC383B-85EA-E948-B053-EF0CCFA536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0"/>
            <a:ext cx="82137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D54B8EE-B37E-BE47-B33B-42BC11B737D1}"/>
              </a:ext>
            </a:extLst>
          </p:cNvPr>
          <p:cNvSpPr/>
          <p:nvPr/>
        </p:nvSpPr>
        <p:spPr>
          <a:xfrm>
            <a:off x="-622377" y="0"/>
            <a:ext cx="10388751" cy="6857999"/>
          </a:xfrm>
          <a:prstGeom prst="rect">
            <a:avLst/>
          </a:prstGeom>
          <a:solidFill>
            <a:srgbClr val="000000">
              <a:alpha val="3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045271-6F1B-9144-871D-DD4D061628C7}"/>
              </a:ext>
            </a:extLst>
          </p:cNvPr>
          <p:cNvSpPr txBox="1"/>
          <p:nvPr/>
        </p:nvSpPr>
        <p:spPr>
          <a:xfrm>
            <a:off x="0" y="2421302"/>
            <a:ext cx="9144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600" dirty="0">
                <a:solidFill>
                  <a:schemeClr val="bg1"/>
                </a:solidFill>
                <a:latin typeface="The Hand" panose="020F0502020204030204" pitchFamily="34" charset="0"/>
                <a:ea typeface="Noteworthy Light" panose="02000400000000000000" pitchFamily="2" charset="77"/>
                <a:cs typeface="The Hand" panose="020F0502020204030204" pitchFamily="34" charset="0"/>
              </a:rPr>
              <a:t>Longing for Home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C659E0-1A70-B048-8797-B1903E671481}"/>
              </a:ext>
            </a:extLst>
          </p:cNvPr>
          <p:cNvSpPr txBox="1"/>
          <p:nvPr/>
        </p:nvSpPr>
        <p:spPr>
          <a:xfrm>
            <a:off x="0" y="412652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pc="300" dirty="0">
                <a:solidFill>
                  <a:schemeClr val="bg1"/>
                </a:solidFill>
                <a:latin typeface="Century Gothic" panose="020B0502020202020204" pitchFamily="34" charset="0"/>
                <a:ea typeface="Yu Gothic Light" panose="020B0300000000000000" pitchFamily="34" charset="-128"/>
                <a:cs typeface="Malgun Gothic Semilight" panose="020B0502040204020203" pitchFamily="34" charset="-128"/>
              </a:rPr>
              <a:t>THE LIFE OF A SOJOURNER</a:t>
            </a:r>
          </a:p>
        </p:txBody>
      </p:sp>
    </p:spTree>
    <p:extLst>
      <p:ext uri="{BB962C8B-B14F-4D97-AF65-F5344CB8AC3E}">
        <p14:creationId xmlns:p14="http://schemas.microsoft.com/office/powerpoint/2010/main" val="133344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095FD2-18EC-4F4B-9CA5-523BD0E8AAD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Clouds sunset red yellow orange black sunbeams beautiful white straight  road sky desert wallpaper | 2048x1710 | 972637 | WallpaperUP">
            <a:extLst>
              <a:ext uri="{FF2B5EF4-FFF2-40B4-BE49-F238E27FC236}">
                <a16:creationId xmlns:a16="http://schemas.microsoft.com/office/drawing/2014/main" id="{8BFC383B-85EA-E948-B053-EF0CCFA536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0"/>
            <a:ext cx="82137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D54B8EE-B37E-BE47-B33B-42BC11B737D1}"/>
              </a:ext>
            </a:extLst>
          </p:cNvPr>
          <p:cNvSpPr/>
          <p:nvPr/>
        </p:nvSpPr>
        <p:spPr>
          <a:xfrm>
            <a:off x="-564813" y="0"/>
            <a:ext cx="10388751" cy="6857999"/>
          </a:xfrm>
          <a:prstGeom prst="rect">
            <a:avLst/>
          </a:prstGeom>
          <a:solidFill>
            <a:srgbClr val="0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C659E0-1A70-B048-8797-B1903E671481}"/>
              </a:ext>
            </a:extLst>
          </p:cNvPr>
          <p:cNvSpPr txBox="1"/>
          <p:nvPr/>
        </p:nvSpPr>
        <p:spPr>
          <a:xfrm>
            <a:off x="465137" y="505121"/>
            <a:ext cx="8213725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200" spc="300" dirty="0">
                <a:solidFill>
                  <a:schemeClr val="bg1"/>
                </a:solidFill>
                <a:latin typeface="Century Gothic" panose="020B0502020202020204" pitchFamily="34" charset="0"/>
                <a:ea typeface="Yu Gothic Light" panose="020B0300000000000000" pitchFamily="34" charset="-128"/>
                <a:cs typeface="Malgun Gothic Semilight" panose="020B0502040204020203" pitchFamily="34" charset="-128"/>
              </a:rPr>
              <a:t>Marriage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200" spc="300" dirty="0">
                <a:solidFill>
                  <a:schemeClr val="bg1"/>
                </a:solidFill>
                <a:latin typeface="Century Gothic" panose="020B0502020202020204" pitchFamily="34" charset="0"/>
                <a:ea typeface="Yu Gothic Light" panose="020B0300000000000000" pitchFamily="34" charset="-128"/>
                <a:cs typeface="Malgun Gothic Semilight" panose="020B0502040204020203" pitchFamily="34" charset="-128"/>
              </a:rPr>
              <a:t>Career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200" spc="300" dirty="0">
                <a:solidFill>
                  <a:schemeClr val="bg1"/>
                </a:solidFill>
                <a:latin typeface="Century Gothic" panose="020B0502020202020204" pitchFamily="34" charset="0"/>
                <a:ea typeface="Yu Gothic Light" panose="020B0300000000000000" pitchFamily="34" charset="-128"/>
                <a:cs typeface="Malgun Gothic Semilight" panose="020B0502040204020203" pitchFamily="34" charset="-128"/>
              </a:rPr>
              <a:t>Friendships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200" spc="300" dirty="0">
                <a:solidFill>
                  <a:schemeClr val="bg1"/>
                </a:solidFill>
                <a:latin typeface="Century Gothic" panose="020B0502020202020204" pitchFamily="34" charset="0"/>
                <a:ea typeface="Yu Gothic Light" panose="020B0300000000000000" pitchFamily="34" charset="-128"/>
                <a:cs typeface="Malgun Gothic Semilight" panose="020B0502040204020203" pitchFamily="34" charset="-128"/>
              </a:rPr>
              <a:t>Dress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200" spc="300" dirty="0">
                <a:solidFill>
                  <a:schemeClr val="bg1"/>
                </a:solidFill>
                <a:latin typeface="Century Gothic" panose="020B0502020202020204" pitchFamily="34" charset="0"/>
                <a:ea typeface="Yu Gothic Light" panose="020B0300000000000000" pitchFamily="34" charset="-128"/>
                <a:cs typeface="Malgun Gothic Semilight" panose="020B0502040204020203" pitchFamily="34" charset="-128"/>
              </a:rPr>
              <a:t>Entertainment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200" spc="300" dirty="0">
                <a:solidFill>
                  <a:schemeClr val="bg1"/>
                </a:solidFill>
                <a:latin typeface="Century Gothic" panose="020B0502020202020204" pitchFamily="34" charset="0"/>
                <a:ea typeface="Yu Gothic Light" panose="020B0300000000000000" pitchFamily="34" charset="-128"/>
                <a:cs typeface="Malgun Gothic Semilight" panose="020B0502040204020203" pitchFamily="34" charset="-128"/>
              </a:rPr>
              <a:t>Sexual behavior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200" spc="300" dirty="0">
                <a:solidFill>
                  <a:schemeClr val="bg1"/>
                </a:solidFill>
                <a:latin typeface="Century Gothic" panose="020B0502020202020204" pitchFamily="34" charset="0"/>
                <a:ea typeface="Yu Gothic Light" panose="020B0300000000000000" pitchFamily="34" charset="-128"/>
                <a:cs typeface="Malgun Gothic Semilight" panose="020B0502040204020203" pitchFamily="34" charset="-128"/>
              </a:rPr>
              <a:t>Sports/hobbies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200" spc="300" dirty="0">
                <a:solidFill>
                  <a:schemeClr val="bg1"/>
                </a:solidFill>
                <a:latin typeface="Century Gothic" panose="020B0502020202020204" pitchFamily="34" charset="0"/>
                <a:ea typeface="Yu Gothic Light" panose="020B0300000000000000" pitchFamily="34" charset="-128"/>
                <a:cs typeface="Malgun Gothic Semilight" panose="020B0502040204020203" pitchFamily="34" charset="-128"/>
              </a:rPr>
              <a:t>Money/possessions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200" spc="300" dirty="0">
                <a:solidFill>
                  <a:schemeClr val="bg1"/>
                </a:solidFill>
                <a:latin typeface="Century Gothic" panose="020B0502020202020204" pitchFamily="34" charset="0"/>
                <a:ea typeface="Yu Gothic Light" panose="020B0300000000000000" pitchFamily="34" charset="-128"/>
                <a:cs typeface="Malgun Gothic Semilight" panose="020B0502040204020203" pitchFamily="34" charset="-128"/>
              </a:rPr>
              <a:t>Politics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200" spc="300" dirty="0">
                <a:solidFill>
                  <a:schemeClr val="bg1"/>
                </a:solidFill>
                <a:latin typeface="Century Gothic" panose="020B0502020202020204" pitchFamily="34" charset="0"/>
                <a:ea typeface="Yu Gothic Light" panose="020B0300000000000000" pitchFamily="34" charset="-128"/>
                <a:cs typeface="Malgun Gothic Semilight" panose="020B0502040204020203" pitchFamily="34" charset="-128"/>
              </a:rPr>
              <a:t>Drinking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200" spc="300" dirty="0">
                <a:solidFill>
                  <a:schemeClr val="bg1"/>
                </a:solidFill>
                <a:latin typeface="Century Gothic" panose="020B0502020202020204" pitchFamily="34" charset="0"/>
                <a:ea typeface="Yu Gothic Light" panose="020B0300000000000000" pitchFamily="34" charset="-128"/>
                <a:cs typeface="Malgun Gothic Semilight" panose="020B0502040204020203" pitchFamily="34" charset="-128"/>
              </a:rPr>
              <a:t>Music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200" spc="300" dirty="0">
                <a:solidFill>
                  <a:schemeClr val="bg1"/>
                </a:solidFill>
                <a:latin typeface="Century Gothic" panose="020B0502020202020204" pitchFamily="34" charset="0"/>
                <a:ea typeface="Yu Gothic Light" panose="020B0300000000000000" pitchFamily="34" charset="-128"/>
                <a:cs typeface="Malgun Gothic Semilight" panose="020B0502040204020203" pitchFamily="34" charset="-128"/>
              </a:rPr>
              <a:t>Speech</a:t>
            </a:r>
          </a:p>
        </p:txBody>
      </p:sp>
    </p:spTree>
    <p:extLst>
      <p:ext uri="{BB962C8B-B14F-4D97-AF65-F5344CB8AC3E}">
        <p14:creationId xmlns:p14="http://schemas.microsoft.com/office/powerpoint/2010/main" val="193139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095FD2-18EC-4F4B-9CA5-523BD0E8AAD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Clouds sunset red yellow orange black sunbeams beautiful white straight  road sky desert wallpaper | 2048x1710 | 972637 | WallpaperUP">
            <a:extLst>
              <a:ext uri="{FF2B5EF4-FFF2-40B4-BE49-F238E27FC236}">
                <a16:creationId xmlns:a16="http://schemas.microsoft.com/office/drawing/2014/main" id="{8BFC383B-85EA-E948-B053-EF0CCFA536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0"/>
            <a:ext cx="82137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D54B8EE-B37E-BE47-B33B-42BC11B737D1}"/>
              </a:ext>
            </a:extLst>
          </p:cNvPr>
          <p:cNvSpPr/>
          <p:nvPr/>
        </p:nvSpPr>
        <p:spPr>
          <a:xfrm>
            <a:off x="-564813" y="0"/>
            <a:ext cx="10388751" cy="6857999"/>
          </a:xfrm>
          <a:prstGeom prst="rect">
            <a:avLst/>
          </a:prstGeom>
          <a:solidFill>
            <a:srgbClr val="0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C659E0-1A70-B048-8797-B1903E671481}"/>
              </a:ext>
            </a:extLst>
          </p:cNvPr>
          <p:cNvSpPr txBox="1"/>
          <p:nvPr/>
        </p:nvSpPr>
        <p:spPr>
          <a:xfrm>
            <a:off x="465137" y="3340294"/>
            <a:ext cx="821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3600" spc="300" dirty="0">
                <a:solidFill>
                  <a:schemeClr val="bg1"/>
                </a:solidFill>
                <a:latin typeface="Century Gothic" panose="020B0502020202020204" pitchFamily="34" charset="0"/>
                <a:ea typeface="Yu Gothic Light" panose="020B0300000000000000" pitchFamily="34" charset="-128"/>
                <a:cs typeface="Malgun Gothic Semilight" panose="020B0502040204020203" pitchFamily="34" charset="-128"/>
              </a:rPr>
              <a:t>The Speech of a Sojourner</a:t>
            </a:r>
          </a:p>
        </p:txBody>
      </p:sp>
    </p:spTree>
    <p:extLst>
      <p:ext uri="{BB962C8B-B14F-4D97-AF65-F5344CB8AC3E}">
        <p14:creationId xmlns:p14="http://schemas.microsoft.com/office/powerpoint/2010/main" val="274575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8958A12-F3D0-324B-A02A-7E3650806D5B}"/>
              </a:ext>
            </a:extLst>
          </p:cNvPr>
          <p:cNvSpPr/>
          <p:nvPr/>
        </p:nvSpPr>
        <p:spPr>
          <a:xfrm>
            <a:off x="-1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170375"/>
            <a:ext cx="8229600" cy="45172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</a:rPr>
              <a:t>Matthew 5:14 – 16</a:t>
            </a:r>
          </a:p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“You are the </a:t>
            </a:r>
            <a:r>
              <a:rPr lang="en-US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light of the world</a:t>
            </a: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 city set on a hill </a:t>
            </a:r>
            <a:r>
              <a:rPr lang="en-US" sz="2400" b="1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cannot be hidden</a:t>
            </a: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Nor do people light a lamp and put it under a basket, but on a stand, and </a:t>
            </a:r>
            <a:r>
              <a:rPr lang="en-US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gives light to all in the house</a:t>
            </a: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b="1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same way</a:t>
            </a: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 your light shine </a:t>
            </a: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 others, </a:t>
            </a:r>
            <a:r>
              <a:rPr lang="en-US" sz="2400" b="1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that they may see </a:t>
            </a: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good works and </a:t>
            </a:r>
            <a:r>
              <a:rPr lang="en-US" sz="2400" b="1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 glory to your Father who is in heaven</a:t>
            </a: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972660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2086</TotalTime>
  <Words>112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The Hand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Maxson</dc:creator>
  <cp:lastModifiedBy>Matt Hall</cp:lastModifiedBy>
  <cp:revision>3</cp:revision>
  <dcterms:created xsi:type="dcterms:W3CDTF">2022-01-21T18:27:33Z</dcterms:created>
  <dcterms:modified xsi:type="dcterms:W3CDTF">2022-11-27T22:19:31Z</dcterms:modified>
</cp:coreProperties>
</file>