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8" r:id="rId4"/>
    <p:sldId id="269" r:id="rId5"/>
    <p:sldId id="27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5D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1DFB1-BB6D-4390-AF0A-9E5D4742767F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01489-A130-4C3F-BC9C-A7EBAFF6C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625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1DFB1-BB6D-4390-AF0A-9E5D4742767F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01489-A130-4C3F-BC9C-A7EBAFF6C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62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1DFB1-BB6D-4390-AF0A-9E5D4742767F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01489-A130-4C3F-BC9C-A7EBAFF6C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782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1DFB1-BB6D-4390-AF0A-9E5D4742767F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01489-A130-4C3F-BC9C-A7EBAFF6C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94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1DFB1-BB6D-4390-AF0A-9E5D4742767F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01489-A130-4C3F-BC9C-A7EBAFF6C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36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1DFB1-BB6D-4390-AF0A-9E5D4742767F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01489-A130-4C3F-BC9C-A7EBAFF6C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00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1DFB1-BB6D-4390-AF0A-9E5D4742767F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01489-A130-4C3F-BC9C-A7EBAFF6C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164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1DFB1-BB6D-4390-AF0A-9E5D4742767F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01489-A130-4C3F-BC9C-A7EBAFF6C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20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1DFB1-BB6D-4390-AF0A-9E5D4742767F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01489-A130-4C3F-BC9C-A7EBAFF6C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15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1DFB1-BB6D-4390-AF0A-9E5D4742767F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01489-A130-4C3F-BC9C-A7EBAFF6C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34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1DFB1-BB6D-4390-AF0A-9E5D4742767F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01489-A130-4C3F-BC9C-A7EBAFF6C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04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1DFB1-BB6D-4390-AF0A-9E5D4742767F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01489-A130-4C3F-BC9C-A7EBAFF6C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3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CF0E014-3E0D-52BE-9276-42221CFFB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723" y="0"/>
            <a:ext cx="9144000" cy="32633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FD9E0B-0FD6-CA46-BA4D-BA44392F1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63317"/>
            <a:ext cx="9144000" cy="359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11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1F1D2-1C33-1268-C090-7ADC1D9E0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5295"/>
            <a:ext cx="7886700" cy="1325563"/>
          </a:xfrm>
        </p:spPr>
        <p:txBody>
          <a:bodyPr/>
          <a:lstStyle/>
          <a:p>
            <a:pPr algn="ctr"/>
            <a:r>
              <a:rPr lang="en-US"/>
              <a:t>Minor Prophets Timeline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AAF96F-CA38-3A27-25D9-0ED76B456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97" y="1550857"/>
            <a:ext cx="3718957" cy="48184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701E61-88E8-9CC5-F659-3ED38F244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2606" y="1550857"/>
            <a:ext cx="2969172" cy="25376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9B29E8B-52C7-7390-0FB3-7899502223B2}"/>
              </a:ext>
            </a:extLst>
          </p:cNvPr>
          <p:cNvSpPr/>
          <p:nvPr/>
        </p:nvSpPr>
        <p:spPr>
          <a:xfrm>
            <a:off x="705897" y="1550857"/>
            <a:ext cx="3547321" cy="3366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E7406E-6087-ADCD-8A36-4B5CC67CDA0D}"/>
              </a:ext>
            </a:extLst>
          </p:cNvPr>
          <p:cNvSpPr/>
          <p:nvPr/>
        </p:nvSpPr>
        <p:spPr>
          <a:xfrm>
            <a:off x="705897" y="2876420"/>
            <a:ext cx="3547321" cy="412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CB28F84-203E-A1D5-7A8A-80FF6A1102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896" y="4618546"/>
            <a:ext cx="3547321" cy="4120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A8AF191-D64A-4127-C209-DB3BD6CFCF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8674" y="1557832"/>
            <a:ext cx="2732695" cy="4206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3ECA472-F30C-DEEF-4061-264305D859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8674" y="2609360"/>
            <a:ext cx="2732695" cy="42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61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E5D2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FC8CC-7099-1D5C-6224-D0FA52B97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979" y="248494"/>
            <a:ext cx="8557295" cy="31071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4 Proclamations of Haggai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Rebuilding the temple is long overdue (1:1)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A Word of Support (2:1)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A Word of Explanation (2:10)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A Word of Promise (2:20)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177B70-2A35-4B28-BDE6-1371BD40D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02407"/>
            <a:ext cx="9144001" cy="335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437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ED9FEC-8E0B-C161-47CB-DF388B9D1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324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334B95-5368-F582-C6E3-FFD68B2D6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Zechariah’s Call &amp; First 4 Visions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8EAB9-367F-2CC8-B6CD-C9372C552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5454" y="319088"/>
            <a:ext cx="5503421" cy="585787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/>
              <a:t>Zechariah's call to Repentance (</a:t>
            </a:r>
            <a:r>
              <a:rPr lang="en-US" b="1" dirty="0" err="1"/>
              <a:t>Zech</a:t>
            </a:r>
            <a:r>
              <a:rPr lang="en-US" b="1" dirty="0"/>
              <a:t> 1:1-6)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First 4 Visions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The Rider &amp; the Horses (</a:t>
            </a:r>
            <a:r>
              <a:rPr lang="en-US" b="1" dirty="0" err="1"/>
              <a:t>Zech</a:t>
            </a:r>
            <a:r>
              <a:rPr lang="en-US" b="1" dirty="0"/>
              <a:t> 1:7-17)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The 4 Horns &amp; the 4 Craftsman (</a:t>
            </a:r>
            <a:r>
              <a:rPr lang="en-US" b="1" dirty="0" err="1"/>
              <a:t>Zech</a:t>
            </a:r>
            <a:r>
              <a:rPr lang="en-US" b="1" dirty="0"/>
              <a:t> 1:18-21)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Man with the Measuring Line (</a:t>
            </a:r>
            <a:r>
              <a:rPr lang="en-US" b="1" dirty="0" err="1"/>
              <a:t>Zech</a:t>
            </a:r>
            <a:r>
              <a:rPr lang="en-US" b="1" dirty="0"/>
              <a:t> 2)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Joshua, the High Priest (</a:t>
            </a:r>
            <a:r>
              <a:rPr lang="en-US" b="1" dirty="0" err="1"/>
              <a:t>Zech</a:t>
            </a:r>
            <a:r>
              <a:rPr lang="en-US" b="1" dirty="0"/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2756634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1640</TotalTime>
  <Words>92</Words>
  <Application>Microsoft Office PowerPoint</Application>
  <PresentationFormat>On-screen Show (4:3)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Minor Prophets Timeline</vt:lpstr>
      <vt:lpstr>PowerPoint Presentation</vt:lpstr>
      <vt:lpstr>PowerPoint Presentation</vt:lpstr>
      <vt:lpstr>Zechariah’s Call &amp; First 4 Visions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Minor Prophets</dc:title>
  <dc:creator>Matt Hall</dc:creator>
  <cp:lastModifiedBy>Matt Hall</cp:lastModifiedBy>
  <cp:revision>12</cp:revision>
  <dcterms:created xsi:type="dcterms:W3CDTF">2022-09-29T14:04:36Z</dcterms:created>
  <dcterms:modified xsi:type="dcterms:W3CDTF">2022-12-14T22:48:36Z</dcterms:modified>
</cp:coreProperties>
</file>