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46"/>
  </p:normalViewPr>
  <p:slideViewPr>
    <p:cSldViewPr snapToGrid="0" snapToObjects="1">
      <p:cViewPr varScale="1">
        <p:scale>
          <a:sx n="114" d="100"/>
          <a:sy n="114" d="100"/>
        </p:scale>
        <p:origin x="15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667763" y="630937"/>
            <a:ext cx="3926681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9741" y="382386"/>
            <a:ext cx="1119099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5" y="382386"/>
            <a:ext cx="6294439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60045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7" y="2286000"/>
            <a:ext cx="360045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546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9" y="2199634"/>
            <a:ext cx="360045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975" y="2909102"/>
            <a:ext cx="360045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0045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0045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5676" y="6375679"/>
            <a:ext cx="92583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664369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94" userDrawn="1">
          <p15:clr>
            <a:srgbClr val="F26B43"/>
          </p15:clr>
        </p15:guide>
        <p15:guide id="2" pos="5400" userDrawn="1">
          <p15:clr>
            <a:srgbClr val="F26B43"/>
          </p15:clr>
        </p15:guide>
        <p15:guide id="3" orient="horz" pos="400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720" userDrawn="1">
          <p15:clr>
            <a:srgbClr val="F26B43"/>
          </p15:clr>
        </p15:guide>
        <p15:guide id="6" orient="horz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DBB14-F273-424F-E2B6-0F4C63133D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/>
              <a:t>Luke 15 prodigal 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C56EB4-CB93-EDCC-EC37-FA7281762E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7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8B836-6FFD-3DEA-B0A8-6EF7E77C1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Parable- Luke 15:3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FB89B-0AD7-44D0-A02E-2A9FD0398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Baloo Da" panose="03080902040302020200" pitchFamily="66" charset="77"/>
                <a:cs typeface="Baloo Da" panose="03080902040302020200" pitchFamily="66" charset="77"/>
              </a:rPr>
              <a:t>15:1-2 Setting and background</a:t>
            </a:r>
          </a:p>
          <a:p>
            <a:r>
              <a:rPr lang="en-US" sz="4000" dirty="0">
                <a:latin typeface="Baloo Da" panose="03080902040302020200" pitchFamily="66" charset="77"/>
                <a:cs typeface="Baloo Da" panose="03080902040302020200" pitchFamily="66" charset="77"/>
              </a:rPr>
              <a:t>15:3-7 Lost sheep </a:t>
            </a:r>
          </a:p>
          <a:p>
            <a:r>
              <a:rPr lang="en-US" sz="4000" dirty="0">
                <a:latin typeface="Baloo Da" panose="03080902040302020200" pitchFamily="66" charset="77"/>
                <a:cs typeface="Baloo Da" panose="03080902040302020200" pitchFamily="66" charset="77"/>
              </a:rPr>
              <a:t>15:8-10 Lost coin</a:t>
            </a:r>
          </a:p>
          <a:p>
            <a:r>
              <a:rPr lang="en-US" sz="4000" dirty="0">
                <a:latin typeface="Baloo Da" panose="03080902040302020200" pitchFamily="66" charset="77"/>
                <a:cs typeface="Baloo Da" panose="03080902040302020200" pitchFamily="66" charset="77"/>
              </a:rPr>
              <a:t>15:11-24 Lost son</a:t>
            </a:r>
          </a:p>
          <a:p>
            <a:pPr marL="0" indent="0">
              <a:buNone/>
            </a:pPr>
            <a:endParaRPr lang="en-US" sz="4000" dirty="0">
              <a:latin typeface="Baloo Da" panose="03080902040302020200" pitchFamily="66" charset="77"/>
              <a:cs typeface="Baloo Da" panose="03080902040302020200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1765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20576-93FC-5547-015E-5F6953F64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DE260-9E73-EB8F-B1B3-9840730B6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>
                <a:latin typeface="Baloo Da" panose="03080902040302020200" pitchFamily="66" charset="77"/>
                <a:cs typeface="Baloo Da" panose="03080902040302020200" pitchFamily="66" charset="77"/>
              </a:rPr>
              <a:t>Something precious </a:t>
            </a:r>
            <a:r>
              <a:rPr lang="en-US" sz="4000" dirty="0" smtClean="0">
                <a:latin typeface="Baloo Da" panose="03080902040302020200" pitchFamily="66" charset="77"/>
                <a:cs typeface="Baloo Da" panose="03080902040302020200" pitchFamily="66" charset="77"/>
              </a:rPr>
              <a:t>lost – 15:4</a:t>
            </a:r>
            <a:r>
              <a:rPr lang="en-US" sz="4000" dirty="0">
                <a:latin typeface="Baloo Da" panose="03080902040302020200" pitchFamily="66" charset="77"/>
                <a:cs typeface="Baloo Da" panose="03080902040302020200" pitchFamily="66" charset="77"/>
              </a:rPr>
              <a:t>, 8, 17</a:t>
            </a:r>
          </a:p>
          <a:p>
            <a:r>
              <a:rPr lang="en-US" sz="4000" dirty="0">
                <a:latin typeface="Baloo Da" panose="03080902040302020200" pitchFamily="66" charset="77"/>
                <a:cs typeface="Baloo Da" panose="03080902040302020200" pitchFamily="66" charset="77"/>
              </a:rPr>
              <a:t>What is lost is </a:t>
            </a:r>
            <a:r>
              <a:rPr lang="en-US" sz="4000" dirty="0" smtClean="0">
                <a:latin typeface="Baloo Da" panose="03080902040302020200" pitchFamily="66" charset="77"/>
                <a:cs typeface="Baloo Da" panose="03080902040302020200" pitchFamily="66" charset="77"/>
              </a:rPr>
              <a:t>found – 15:4</a:t>
            </a:r>
            <a:r>
              <a:rPr lang="en-US" sz="4000" dirty="0">
                <a:latin typeface="Baloo Da" panose="03080902040302020200" pitchFamily="66" charset="77"/>
                <a:cs typeface="Baloo Da" panose="03080902040302020200" pitchFamily="66" charset="77"/>
              </a:rPr>
              <a:t>, 5, 8, 9, 17-18</a:t>
            </a:r>
          </a:p>
          <a:p>
            <a:r>
              <a:rPr lang="en-US" sz="4000" dirty="0">
                <a:latin typeface="Baloo Da" panose="03080902040302020200" pitchFamily="66" charset="77"/>
                <a:cs typeface="Baloo Da" panose="03080902040302020200" pitchFamily="66" charset="77"/>
              </a:rPr>
              <a:t>There is </a:t>
            </a:r>
            <a:r>
              <a:rPr lang="en-US" sz="4000" dirty="0" smtClean="0">
                <a:latin typeface="Baloo Da" panose="03080902040302020200" pitchFamily="66" charset="77"/>
                <a:cs typeface="Baloo Da" panose="03080902040302020200" pitchFamily="66" charset="77"/>
              </a:rPr>
              <a:t>rejoicing – </a:t>
            </a:r>
            <a:r>
              <a:rPr lang="en-US" sz="4000" dirty="0">
                <a:latin typeface="Baloo Da" panose="03080902040302020200" pitchFamily="66" charset="77"/>
                <a:cs typeface="Baloo Da" panose="03080902040302020200" pitchFamily="66" charset="77"/>
              </a:rPr>
              <a:t>15:5-7, 9-10, 22-24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64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F0906-ABBE-697C-F907-6202A995B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117BC-C461-806F-5402-B01731B0D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Baloo Da" panose="03080902040302020200" pitchFamily="66" charset="77"/>
                <a:cs typeface="Baloo Da" panose="03080902040302020200" pitchFamily="66" charset="77"/>
              </a:rPr>
              <a:t>1. Nature and Consequences of Sin- vs. 13-16</a:t>
            </a:r>
          </a:p>
          <a:p>
            <a:r>
              <a:rPr lang="en-US" sz="4000" dirty="0">
                <a:latin typeface="Baloo Da" panose="03080902040302020200" pitchFamily="66" charset="77"/>
                <a:cs typeface="Baloo Da" panose="03080902040302020200" pitchFamily="66" charset="77"/>
              </a:rPr>
              <a:t>2. Reveals genuine repentance- 15:17-19</a:t>
            </a:r>
          </a:p>
          <a:p>
            <a:r>
              <a:rPr lang="en-US" sz="4000" dirty="0">
                <a:latin typeface="Baloo Da" panose="03080902040302020200" pitchFamily="66" charset="77"/>
                <a:cs typeface="Baloo Da" panose="03080902040302020200" pitchFamily="66" charset="77"/>
              </a:rPr>
              <a:t>3. Beautiful demonstration of God’s love- vs. 20-24</a:t>
            </a:r>
          </a:p>
        </p:txBody>
      </p:sp>
    </p:spTree>
    <p:extLst>
      <p:ext uri="{BB962C8B-B14F-4D97-AF65-F5344CB8AC3E}">
        <p14:creationId xmlns:p14="http://schemas.microsoft.com/office/powerpoint/2010/main" val="61031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12</TotalTime>
  <Words>83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Baloo Da</vt:lpstr>
      <vt:lpstr>Gill Sans MT</vt:lpstr>
      <vt:lpstr>Impact</vt:lpstr>
      <vt:lpstr>Badge</vt:lpstr>
      <vt:lpstr>Luke 15 prodigal son</vt:lpstr>
      <vt:lpstr>Parable- Luke 15:3</vt:lpstr>
      <vt:lpstr>Luke 15</vt:lpstr>
      <vt:lpstr>Luke 15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Luke 15 prodigal son</dc:title>
  <dc:creator>Tommy Peeler</dc:creator>
  <cp:lastModifiedBy>Big D &amp; Rach</cp:lastModifiedBy>
  <cp:revision>3</cp:revision>
  <dcterms:created xsi:type="dcterms:W3CDTF">2022-05-09T03:42:31Z</dcterms:created>
  <dcterms:modified xsi:type="dcterms:W3CDTF">2023-01-13T00:25:19Z</dcterms:modified>
</cp:coreProperties>
</file>