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EA690-78E9-4429-B8CC-06D02D69BD7C}" v="96" dt="2023-01-21T19:33:17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H" userId="7863155b6774aad0" providerId="LiveId" clId="{6DEEA690-78E9-4429-B8CC-06D02D69BD7C}"/>
    <pc:docChg chg="undo custSel addSld delSld modSld sldOrd">
      <pc:chgData name="R H" userId="7863155b6774aad0" providerId="LiveId" clId="{6DEEA690-78E9-4429-B8CC-06D02D69BD7C}" dt="2023-01-21T19:33:17.980" v="1123" actId="20577"/>
      <pc:docMkLst>
        <pc:docMk/>
      </pc:docMkLst>
      <pc:sldChg chg="modTransition">
        <pc:chgData name="R H" userId="7863155b6774aad0" providerId="LiveId" clId="{6DEEA690-78E9-4429-B8CC-06D02D69BD7C}" dt="2023-01-21T18:58:23.759" v="1067"/>
        <pc:sldMkLst>
          <pc:docMk/>
          <pc:sldMk cId="1878310497" sldId="256"/>
        </pc:sldMkLst>
      </pc:sldChg>
      <pc:sldChg chg="modTransition">
        <pc:chgData name="R H" userId="7863155b6774aad0" providerId="LiveId" clId="{6DEEA690-78E9-4429-B8CC-06D02D69BD7C}" dt="2023-01-21T18:58:23.759" v="1067"/>
        <pc:sldMkLst>
          <pc:docMk/>
          <pc:sldMk cId="819797243" sldId="257"/>
        </pc:sldMkLst>
      </pc:sldChg>
      <pc:sldChg chg="addSp modSp new mod modTransition setBg modAnim">
        <pc:chgData name="R H" userId="7863155b6774aad0" providerId="LiveId" clId="{6DEEA690-78E9-4429-B8CC-06D02D69BD7C}" dt="2023-01-21T18:58:41.882" v="1069"/>
        <pc:sldMkLst>
          <pc:docMk/>
          <pc:sldMk cId="110988379" sldId="258"/>
        </pc:sldMkLst>
        <pc:spChg chg="mod">
          <ac:chgData name="R H" userId="7863155b6774aad0" providerId="LiveId" clId="{6DEEA690-78E9-4429-B8CC-06D02D69BD7C}" dt="2023-01-21T18:21:03.271" v="134" actId="26606"/>
          <ac:spMkLst>
            <pc:docMk/>
            <pc:sldMk cId="110988379" sldId="258"/>
            <ac:spMk id="2" creationId="{8EE0DBEC-000D-432B-354E-061ADDCD8261}"/>
          </ac:spMkLst>
        </pc:spChg>
        <pc:spChg chg="mod">
          <ac:chgData name="R H" userId="7863155b6774aad0" providerId="LiveId" clId="{6DEEA690-78E9-4429-B8CC-06D02D69BD7C}" dt="2023-01-21T18:21:19.642" v="150" actId="20577"/>
          <ac:spMkLst>
            <pc:docMk/>
            <pc:sldMk cId="110988379" sldId="258"/>
            <ac:spMk id="3" creationId="{65FC1457-5024-1520-1253-E786CB3E2948}"/>
          </ac:spMkLst>
        </pc:spChg>
        <pc:spChg chg="add mod">
          <ac:chgData name="R H" userId="7863155b6774aad0" providerId="LiveId" clId="{6DEEA690-78E9-4429-B8CC-06D02D69BD7C}" dt="2023-01-21T18:26:46.213" v="225" actId="1076"/>
          <ac:spMkLst>
            <pc:docMk/>
            <pc:sldMk cId="110988379" sldId="258"/>
            <ac:spMk id="5" creationId="{67EFD4BA-2B83-7532-F640-BCEE0B86AA4D}"/>
          </ac:spMkLst>
        </pc:spChg>
        <pc:spChg chg="add">
          <ac:chgData name="R H" userId="7863155b6774aad0" providerId="LiveId" clId="{6DEEA690-78E9-4429-B8CC-06D02D69BD7C}" dt="2023-01-21T18:21:03.271" v="134" actId="26606"/>
          <ac:spMkLst>
            <pc:docMk/>
            <pc:sldMk cId="110988379" sldId="258"/>
            <ac:spMk id="2055" creationId="{F13C74B1-5B17-4795-BED0-7140497B445A}"/>
          </ac:spMkLst>
        </pc:spChg>
        <pc:spChg chg="add">
          <ac:chgData name="R H" userId="7863155b6774aad0" providerId="LiveId" clId="{6DEEA690-78E9-4429-B8CC-06D02D69BD7C}" dt="2023-01-21T18:21:03.271" v="134" actId="26606"/>
          <ac:spMkLst>
            <pc:docMk/>
            <pc:sldMk cId="110988379" sldId="258"/>
            <ac:spMk id="2057" creationId="{D4974D33-8DC5-464E-8C6D-BE58F0669C17}"/>
          </ac:spMkLst>
        </pc:spChg>
        <pc:picChg chg="add mod">
          <ac:chgData name="R H" userId="7863155b6774aad0" providerId="LiveId" clId="{6DEEA690-78E9-4429-B8CC-06D02D69BD7C}" dt="2023-01-21T18:23:40.575" v="154" actId="14100"/>
          <ac:picMkLst>
            <pc:docMk/>
            <pc:sldMk cId="110988379" sldId="258"/>
            <ac:picMk id="2050" creationId="{AB36AC94-7233-28A9-116D-3CC62DD07BF4}"/>
          </ac:picMkLst>
        </pc:picChg>
        <pc:cxnChg chg="add mod">
          <ac:chgData name="R H" userId="7863155b6774aad0" providerId="LiveId" clId="{6DEEA690-78E9-4429-B8CC-06D02D69BD7C}" dt="2023-01-21T18:26:22.434" v="220" actId="208"/>
          <ac:cxnSpMkLst>
            <pc:docMk/>
            <pc:sldMk cId="110988379" sldId="258"/>
            <ac:cxnSpMk id="7" creationId="{548AC400-74D6-DFC4-6FDA-68ADA0D9451C}"/>
          </ac:cxnSpMkLst>
        </pc:cxnChg>
      </pc:sldChg>
      <pc:sldChg chg="addSp delSp modSp add mod modTransition modAnim">
        <pc:chgData name="R H" userId="7863155b6774aad0" providerId="LiveId" clId="{6DEEA690-78E9-4429-B8CC-06D02D69BD7C}" dt="2023-01-21T19:00:56.723" v="1110" actId="20577"/>
        <pc:sldMkLst>
          <pc:docMk/>
          <pc:sldMk cId="917412256" sldId="259"/>
        </pc:sldMkLst>
        <pc:spChg chg="mod">
          <ac:chgData name="R H" userId="7863155b6774aad0" providerId="LiveId" clId="{6DEEA690-78E9-4429-B8CC-06D02D69BD7C}" dt="2023-01-21T18:33:40.024" v="478" actId="14100"/>
          <ac:spMkLst>
            <pc:docMk/>
            <pc:sldMk cId="917412256" sldId="259"/>
            <ac:spMk id="2" creationId="{8EE0DBEC-000D-432B-354E-061ADDCD8261}"/>
          </ac:spMkLst>
        </pc:spChg>
        <pc:spChg chg="mod">
          <ac:chgData name="R H" userId="7863155b6774aad0" providerId="LiveId" clId="{6DEEA690-78E9-4429-B8CC-06D02D69BD7C}" dt="2023-01-21T19:00:56.723" v="1110" actId="20577"/>
          <ac:spMkLst>
            <pc:docMk/>
            <pc:sldMk cId="917412256" sldId="259"/>
            <ac:spMk id="3" creationId="{65FC1457-5024-1520-1253-E786CB3E2948}"/>
          </ac:spMkLst>
        </pc:spChg>
        <pc:spChg chg="mod">
          <ac:chgData name="R H" userId="7863155b6774aad0" providerId="LiveId" clId="{6DEEA690-78E9-4429-B8CC-06D02D69BD7C}" dt="2023-01-21T18:32:08.916" v="407" actId="1076"/>
          <ac:spMkLst>
            <pc:docMk/>
            <pc:sldMk cId="917412256" sldId="259"/>
            <ac:spMk id="5" creationId="{67EFD4BA-2B83-7532-F640-BCEE0B86AA4D}"/>
          </ac:spMkLst>
        </pc:spChg>
        <pc:picChg chg="add mod">
          <ac:chgData name="R H" userId="7863155b6774aad0" providerId="LiveId" clId="{6DEEA690-78E9-4429-B8CC-06D02D69BD7C}" dt="2023-01-21T18:33:49.946" v="480" actId="14100"/>
          <ac:picMkLst>
            <pc:docMk/>
            <pc:sldMk cId="917412256" sldId="259"/>
            <ac:picMk id="6" creationId="{D6EED8ED-5ABF-3F71-B243-35C8CBD12CD7}"/>
          </ac:picMkLst>
        </pc:picChg>
        <pc:picChg chg="del">
          <ac:chgData name="R H" userId="7863155b6774aad0" providerId="LiveId" clId="{6DEEA690-78E9-4429-B8CC-06D02D69BD7C}" dt="2023-01-21T18:27:05.603" v="242" actId="478"/>
          <ac:picMkLst>
            <pc:docMk/>
            <pc:sldMk cId="917412256" sldId="259"/>
            <ac:picMk id="2050" creationId="{AB36AC94-7233-28A9-116D-3CC62DD07BF4}"/>
          </ac:picMkLst>
        </pc:picChg>
      </pc:sldChg>
      <pc:sldChg chg="addSp delSp modSp add mod modTransition">
        <pc:chgData name="R H" userId="7863155b6774aad0" providerId="LiveId" clId="{6DEEA690-78E9-4429-B8CC-06D02D69BD7C}" dt="2023-01-21T18:58:23.759" v="1067"/>
        <pc:sldMkLst>
          <pc:docMk/>
          <pc:sldMk cId="1011334601" sldId="260"/>
        </pc:sldMkLst>
        <pc:spChg chg="mod">
          <ac:chgData name="R H" userId="7863155b6774aad0" providerId="LiveId" clId="{6DEEA690-78E9-4429-B8CC-06D02D69BD7C}" dt="2023-01-21T18:33:17.075" v="452" actId="20577"/>
          <ac:spMkLst>
            <pc:docMk/>
            <pc:sldMk cId="1011334601" sldId="260"/>
            <ac:spMk id="2" creationId="{8EE0DBEC-000D-432B-354E-061ADDCD8261}"/>
          </ac:spMkLst>
        </pc:spChg>
        <pc:spChg chg="mod ord">
          <ac:chgData name="R H" userId="7863155b6774aad0" providerId="LiveId" clId="{6DEEA690-78E9-4429-B8CC-06D02D69BD7C}" dt="2023-01-21T18:40:55.198" v="603" actId="115"/>
          <ac:spMkLst>
            <pc:docMk/>
            <pc:sldMk cId="1011334601" sldId="260"/>
            <ac:spMk id="3" creationId="{65FC1457-5024-1520-1253-E786CB3E2948}"/>
          </ac:spMkLst>
        </pc:spChg>
        <pc:spChg chg="add mod ord">
          <ac:chgData name="R H" userId="7863155b6774aad0" providerId="LiveId" clId="{6DEEA690-78E9-4429-B8CC-06D02D69BD7C}" dt="2023-01-21T18:39:47.816" v="593" actId="167"/>
          <ac:spMkLst>
            <pc:docMk/>
            <pc:sldMk cId="1011334601" sldId="260"/>
            <ac:spMk id="4" creationId="{2DE84CC2-D613-319C-A983-E14CD2ED527A}"/>
          </ac:spMkLst>
        </pc:spChg>
        <pc:spChg chg="del mod">
          <ac:chgData name="R H" userId="7863155b6774aad0" providerId="LiveId" clId="{6DEEA690-78E9-4429-B8CC-06D02D69BD7C}" dt="2023-01-21T18:37:09.442" v="519" actId="478"/>
          <ac:spMkLst>
            <pc:docMk/>
            <pc:sldMk cId="1011334601" sldId="260"/>
            <ac:spMk id="5" creationId="{67EFD4BA-2B83-7532-F640-BCEE0B86AA4D}"/>
          </ac:spMkLst>
        </pc:spChg>
        <pc:picChg chg="del">
          <ac:chgData name="R H" userId="7863155b6774aad0" providerId="LiveId" clId="{6DEEA690-78E9-4429-B8CC-06D02D69BD7C}" dt="2023-01-21T18:33:57.084" v="481" actId="478"/>
          <ac:picMkLst>
            <pc:docMk/>
            <pc:sldMk cId="1011334601" sldId="260"/>
            <ac:picMk id="6" creationId="{D6EED8ED-5ABF-3F71-B243-35C8CBD12CD7}"/>
          </ac:picMkLst>
        </pc:picChg>
        <pc:picChg chg="add mod">
          <ac:chgData name="R H" userId="7863155b6774aad0" providerId="LiveId" clId="{6DEEA690-78E9-4429-B8CC-06D02D69BD7C}" dt="2023-01-21T18:38:13.270" v="573" actId="14100"/>
          <ac:picMkLst>
            <pc:docMk/>
            <pc:sldMk cId="1011334601" sldId="260"/>
            <ac:picMk id="3074" creationId="{44506355-886C-6524-80BC-A8ECEEA89C2B}"/>
          </ac:picMkLst>
        </pc:picChg>
        <pc:cxnChg chg="del">
          <ac:chgData name="R H" userId="7863155b6774aad0" providerId="LiveId" clId="{6DEEA690-78E9-4429-B8CC-06D02D69BD7C}" dt="2023-01-21T18:37:09.442" v="519" actId="478"/>
          <ac:cxnSpMkLst>
            <pc:docMk/>
            <pc:sldMk cId="1011334601" sldId="260"/>
            <ac:cxnSpMk id="7" creationId="{548AC400-74D6-DFC4-6FDA-68ADA0D9451C}"/>
          </ac:cxnSpMkLst>
        </pc:cxnChg>
      </pc:sldChg>
      <pc:sldChg chg="addSp delSp modSp add del mod setBg delDesignElem">
        <pc:chgData name="R H" userId="7863155b6774aad0" providerId="LiveId" clId="{6DEEA690-78E9-4429-B8CC-06D02D69BD7C}" dt="2023-01-21T18:41:33.972" v="627"/>
        <pc:sldMkLst>
          <pc:docMk/>
          <pc:sldMk cId="903496679" sldId="261"/>
        </pc:sldMkLst>
        <pc:spChg chg="mod">
          <ac:chgData name="R H" userId="7863155b6774aad0" providerId="LiveId" clId="{6DEEA690-78E9-4429-B8CC-06D02D69BD7C}" dt="2023-01-21T18:41:33.451" v="626" actId="20577"/>
          <ac:spMkLst>
            <pc:docMk/>
            <pc:sldMk cId="903496679" sldId="261"/>
            <ac:spMk id="2" creationId="{8EE0DBEC-000D-432B-354E-061ADDCD8261}"/>
          </ac:spMkLst>
        </pc:spChg>
        <pc:spChg chg="add del">
          <ac:chgData name="R H" userId="7863155b6774aad0" providerId="LiveId" clId="{6DEEA690-78E9-4429-B8CC-06D02D69BD7C}" dt="2023-01-21T18:41:33.972" v="627"/>
          <ac:spMkLst>
            <pc:docMk/>
            <pc:sldMk cId="903496679" sldId="261"/>
            <ac:spMk id="2055" creationId="{F13C74B1-5B17-4795-BED0-7140497B445A}"/>
          </ac:spMkLst>
        </pc:spChg>
        <pc:spChg chg="add del">
          <ac:chgData name="R H" userId="7863155b6774aad0" providerId="LiveId" clId="{6DEEA690-78E9-4429-B8CC-06D02D69BD7C}" dt="2023-01-21T18:41:33.972" v="627"/>
          <ac:spMkLst>
            <pc:docMk/>
            <pc:sldMk cId="903496679" sldId="261"/>
            <ac:spMk id="2057" creationId="{D4974D33-8DC5-464E-8C6D-BE58F0669C17}"/>
          </ac:spMkLst>
        </pc:spChg>
      </pc:sldChg>
      <pc:sldChg chg="addSp delSp modSp add mod ord modTransition modAnim">
        <pc:chgData name="R H" userId="7863155b6774aad0" providerId="LiveId" clId="{6DEEA690-78E9-4429-B8CC-06D02D69BD7C}" dt="2023-01-21T19:33:17.980" v="1123" actId="20577"/>
        <pc:sldMkLst>
          <pc:docMk/>
          <pc:sldMk cId="2408170783" sldId="261"/>
        </pc:sldMkLst>
        <pc:spChg chg="mod">
          <ac:chgData name="R H" userId="7863155b6774aad0" providerId="LiveId" clId="{6DEEA690-78E9-4429-B8CC-06D02D69BD7C}" dt="2023-01-21T18:59:05.834" v="1072" actId="14100"/>
          <ac:spMkLst>
            <pc:docMk/>
            <pc:sldMk cId="2408170783" sldId="261"/>
            <ac:spMk id="2" creationId="{8EE0DBEC-000D-432B-354E-061ADDCD8261}"/>
          </ac:spMkLst>
        </pc:spChg>
        <pc:spChg chg="mod">
          <ac:chgData name="R H" userId="7863155b6774aad0" providerId="LiveId" clId="{6DEEA690-78E9-4429-B8CC-06D02D69BD7C}" dt="2023-01-21T18:58:02.050" v="1064" actId="255"/>
          <ac:spMkLst>
            <pc:docMk/>
            <pc:sldMk cId="2408170783" sldId="261"/>
            <ac:spMk id="3" creationId="{65FC1457-5024-1520-1253-E786CB3E2948}"/>
          </ac:spMkLst>
        </pc:spChg>
        <pc:spChg chg="mod">
          <ac:chgData name="R H" userId="7863155b6774aad0" providerId="LiveId" clId="{6DEEA690-78E9-4429-B8CC-06D02D69BD7C}" dt="2023-01-21T19:33:17.980" v="1123" actId="20577"/>
          <ac:spMkLst>
            <pc:docMk/>
            <pc:sldMk cId="2408170783" sldId="261"/>
            <ac:spMk id="5" creationId="{67EFD4BA-2B83-7532-F640-BCEE0B86AA4D}"/>
          </ac:spMkLst>
        </pc:spChg>
        <pc:picChg chg="del">
          <ac:chgData name="R H" userId="7863155b6774aad0" providerId="LiveId" clId="{6DEEA690-78E9-4429-B8CC-06D02D69BD7C}" dt="2023-01-21T18:42:03.841" v="650" actId="478"/>
          <ac:picMkLst>
            <pc:docMk/>
            <pc:sldMk cId="2408170783" sldId="261"/>
            <ac:picMk id="6" creationId="{D6EED8ED-5ABF-3F71-B243-35C8CBD12CD7}"/>
          </ac:picMkLst>
        </pc:picChg>
        <pc:picChg chg="add mod">
          <ac:chgData name="R H" userId="7863155b6774aad0" providerId="LiveId" clId="{6DEEA690-78E9-4429-B8CC-06D02D69BD7C}" dt="2023-01-21T18:58:12.380" v="1066" actId="14100"/>
          <ac:picMkLst>
            <pc:docMk/>
            <pc:sldMk cId="2408170783" sldId="261"/>
            <ac:picMk id="4098" creationId="{F3A3D96A-FF69-48A3-7387-4353E843348B}"/>
          </ac:picMkLst>
        </pc:picChg>
        <pc:cxnChg chg="mod">
          <ac:chgData name="R H" userId="7863155b6774aad0" providerId="LiveId" clId="{6DEEA690-78E9-4429-B8CC-06D02D69BD7C}" dt="2023-01-21T18:54:07.146" v="811" actId="1076"/>
          <ac:cxnSpMkLst>
            <pc:docMk/>
            <pc:sldMk cId="2408170783" sldId="261"/>
            <ac:cxnSpMk id="7" creationId="{548AC400-74D6-DFC4-6FDA-68ADA0D9451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9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0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5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8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4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5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2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5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B6C39-A0D3-4D5C-A8E5-808F98AE49F4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C003-DF0E-460B-9EDA-1A25F3E8D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5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979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881,645 Heaven Stock Photos, Pictures &amp; Royalty-Free Images - iStock">
            <a:extLst>
              <a:ext uri="{FF2B5EF4-FFF2-40B4-BE49-F238E27FC236}">
                <a16:creationId xmlns:a16="http://schemas.microsoft.com/office/drawing/2014/main" id="{4D112A2C-7578-07B1-31AA-0E97EA1D1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B5C9625-4127-CD34-D3B5-6FF2F89078C7}"/>
              </a:ext>
            </a:extLst>
          </p:cNvPr>
          <p:cNvSpPr/>
          <p:nvPr/>
        </p:nvSpPr>
        <p:spPr>
          <a:xfrm>
            <a:off x="0" y="269402"/>
            <a:ext cx="91440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doni MT Black" panose="02070A03080606020203" pitchFamily="18" charset="0"/>
              </a:rPr>
              <a:t>Approaching </a:t>
            </a:r>
          </a:p>
          <a:p>
            <a:pPr algn="ctr"/>
            <a:r>
              <a:rPr lang="en-US" sz="10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doni MT Black" panose="02070A03080606020203" pitchFamily="18" charset="0"/>
              </a:rPr>
              <a:t>The Throne </a:t>
            </a:r>
          </a:p>
          <a:p>
            <a:pPr algn="ctr"/>
            <a:r>
              <a:rPr lang="en-US" sz="10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odoni MT Black" panose="02070A03080606020203" pitchFamily="18" charset="0"/>
              </a:rPr>
              <a:t>Of Grace</a:t>
            </a:r>
          </a:p>
        </p:txBody>
      </p:sp>
    </p:spTree>
    <p:extLst>
      <p:ext uri="{BB962C8B-B14F-4D97-AF65-F5344CB8AC3E}">
        <p14:creationId xmlns:p14="http://schemas.microsoft.com/office/powerpoint/2010/main" val="1878310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0DBEC-000D-432B-354E-061ADDCD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en-US" sz="4300" b="1" u="sng" dirty="0">
                <a:latin typeface="Rockwell" panose="02060603020205020403" pitchFamily="18" charset="0"/>
              </a:rPr>
              <a:t>Hurdles To The Throne of Grace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C1457-5024-1520-1253-E786CB3E2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2872899"/>
            <a:ext cx="3182691" cy="33206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Guilt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Sorrow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Regret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Disappointment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Fear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Punishing Self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Letting Go</a:t>
            </a:r>
          </a:p>
          <a:p>
            <a:endParaRPr lang="en-US" sz="1900" dirty="0">
              <a:latin typeface="Rockwell" panose="02060603020205020403" pitchFamily="18" charset="0"/>
            </a:endParaRPr>
          </a:p>
        </p:txBody>
      </p:sp>
      <p:pic>
        <p:nvPicPr>
          <p:cNvPr id="2050" name="Picture 2" descr="138 Hurdle Fall Illustrations &amp; Clip Art - iStock">
            <a:extLst>
              <a:ext uri="{FF2B5EF4-FFF2-40B4-BE49-F238E27FC236}">
                <a16:creationId xmlns:a16="http://schemas.microsoft.com/office/drawing/2014/main" id="{AB36AC94-7233-28A9-116D-3CC62DD07B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7" r="14175"/>
          <a:stretch/>
        </p:blipFill>
        <p:spPr bwMode="auto">
          <a:xfrm>
            <a:off x="3302000" y="9"/>
            <a:ext cx="5840857" cy="6180657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EFD4BA-2B83-7532-F640-BCEE0B86AA4D}"/>
              </a:ext>
            </a:extLst>
          </p:cNvPr>
          <p:cNvSpPr txBox="1"/>
          <p:nvPr/>
        </p:nvSpPr>
        <p:spPr>
          <a:xfrm>
            <a:off x="1031630" y="6304057"/>
            <a:ext cx="708073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Rockwell" panose="02060603020205020403" pitchFamily="18" charset="0"/>
              </a:rPr>
              <a:t>Matt 26:33-34,74-75; 27:3-6; 2 Cor 2:6-8; 7:8-10</a:t>
            </a:r>
            <a:endParaRPr lang="en-US" sz="2400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8AC400-74D6-DFC4-6FDA-68ADA0D9451C}"/>
              </a:ext>
            </a:extLst>
          </p:cNvPr>
          <p:cNvCxnSpPr>
            <a:cxnSpLocks/>
          </p:cNvCxnSpPr>
          <p:nvPr/>
        </p:nvCxnSpPr>
        <p:spPr>
          <a:xfrm>
            <a:off x="105508" y="6260123"/>
            <a:ext cx="892126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88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0DBEC-000D-432B-354E-061ADDCD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1" y="325369"/>
            <a:ext cx="2720340" cy="1956841"/>
          </a:xfrm>
        </p:spPr>
        <p:txBody>
          <a:bodyPr anchor="b">
            <a:normAutofit/>
          </a:bodyPr>
          <a:lstStyle/>
          <a:p>
            <a:r>
              <a:rPr lang="en-US" sz="4300" b="1" u="sng" dirty="0">
                <a:latin typeface="Rockwell" panose="02060603020205020403" pitchFamily="18" charset="0"/>
              </a:rPr>
              <a:t>How Not </a:t>
            </a:r>
            <a:br>
              <a:rPr lang="en-US" sz="4300" b="1" u="sng" dirty="0">
                <a:latin typeface="Rockwell" panose="02060603020205020403" pitchFamily="18" charset="0"/>
              </a:rPr>
            </a:br>
            <a:r>
              <a:rPr lang="en-US" sz="4300" b="1" u="sng" dirty="0">
                <a:latin typeface="Rockwell" panose="02060603020205020403" pitchFamily="18" charset="0"/>
              </a:rPr>
              <a:t>To Deal With It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C1457-5024-1520-1253-E786CB3E2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2872899"/>
            <a:ext cx="3182691" cy="33206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Victimhood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Minimization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Generalization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Suppression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Justification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900" dirty="0">
              <a:latin typeface="Rockwell" panose="020606030202050204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EFD4BA-2B83-7532-F640-BCEE0B86AA4D}"/>
              </a:ext>
            </a:extLst>
          </p:cNvPr>
          <p:cNvSpPr txBox="1"/>
          <p:nvPr/>
        </p:nvSpPr>
        <p:spPr>
          <a:xfrm>
            <a:off x="2719753" y="6304057"/>
            <a:ext cx="343486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Rockwell" panose="02060603020205020403" pitchFamily="18" charset="0"/>
              </a:rPr>
              <a:t>1 Cor 15:57; Rom 3:23</a:t>
            </a:r>
            <a:endParaRPr lang="en-US" sz="2400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8AC400-74D6-DFC4-6FDA-68ADA0D9451C}"/>
              </a:ext>
            </a:extLst>
          </p:cNvPr>
          <p:cNvCxnSpPr>
            <a:cxnSpLocks/>
          </p:cNvCxnSpPr>
          <p:nvPr/>
        </p:nvCxnSpPr>
        <p:spPr>
          <a:xfrm>
            <a:off x="105508" y="6260123"/>
            <a:ext cx="892126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6EED8ED-5ABF-3F71-B243-35C8CBD12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1" y="0"/>
            <a:ext cx="5943600" cy="610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412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0DBEC-000D-432B-354E-061ADDCD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en-US" sz="4300" b="1" u="sng" dirty="0">
                <a:latin typeface="Rockwell" panose="02060603020205020403" pitchFamily="18" charset="0"/>
              </a:rPr>
              <a:t>How Did Paul Deal With It?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Paul In Prison Clipart">
            <a:extLst>
              <a:ext uri="{FF2B5EF4-FFF2-40B4-BE49-F238E27FC236}">
                <a16:creationId xmlns:a16="http://schemas.microsoft.com/office/drawing/2014/main" id="{44506355-886C-6524-80BC-A8ECEEA89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554" y="152399"/>
            <a:ext cx="5228491" cy="658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E84CC2-D613-319C-A983-E14CD2ED527A}"/>
              </a:ext>
            </a:extLst>
          </p:cNvPr>
          <p:cNvSpPr/>
          <p:nvPr/>
        </p:nvSpPr>
        <p:spPr>
          <a:xfrm>
            <a:off x="855785" y="4349261"/>
            <a:ext cx="492369" cy="2813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C1457-5024-1520-1253-E786CB3E2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44" y="2779113"/>
            <a:ext cx="3458893" cy="3985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1 Cor 15:9-10</a:t>
            </a:r>
            <a:r>
              <a:rPr lang="en-US" sz="2200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 – “</a:t>
            </a:r>
            <a:r>
              <a:rPr lang="en-US" sz="2200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For I am the </a:t>
            </a:r>
            <a:r>
              <a:rPr lang="en-US" sz="2200" u="sng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least</a:t>
            </a:r>
            <a:r>
              <a:rPr lang="en-US" sz="2200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 of the apostles, and </a:t>
            </a:r>
            <a:r>
              <a:rPr lang="en-US" sz="2200" u="sng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not fit</a:t>
            </a:r>
            <a:r>
              <a:rPr lang="en-US" sz="2200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 to be called an apostle, because </a:t>
            </a:r>
            <a:r>
              <a:rPr lang="en-US" sz="2200" u="sng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I persecuted the church of God</a:t>
            </a:r>
            <a:r>
              <a:rPr lang="en-US" sz="2200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. But </a:t>
            </a:r>
            <a:r>
              <a:rPr lang="en-US" sz="2200" u="sng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by the grace of God I am what I am</a:t>
            </a:r>
            <a:r>
              <a:rPr lang="en-US" sz="2200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, and His grace toward me did not prove vain; but I labored even more than all of them, </a:t>
            </a:r>
            <a:r>
              <a:rPr lang="en-US" sz="2200" u="sng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yet not I, but the grace of God with me</a:t>
            </a:r>
            <a:r>
              <a:rPr lang="en-US" sz="2200" dirty="0">
                <a:solidFill>
                  <a:srgbClr val="000000"/>
                </a:solidFill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.</a:t>
            </a:r>
            <a:r>
              <a:rPr lang="en-US" sz="2200" dirty="0">
                <a:effectLst/>
                <a:latin typeface="Rockwell" panose="02060603020205020403" pitchFamily="18" charset="0"/>
                <a:ea typeface="Calibri" panose="020F0502020204030204" pitchFamily="34" charset="0"/>
              </a:rPr>
              <a:t>”</a:t>
            </a:r>
            <a:endParaRPr lang="en-US" sz="22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334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E0DBEC-000D-432B-354E-061ADDCD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2" y="325369"/>
            <a:ext cx="3131223" cy="1956841"/>
          </a:xfrm>
        </p:spPr>
        <p:txBody>
          <a:bodyPr anchor="b">
            <a:normAutofit/>
          </a:bodyPr>
          <a:lstStyle/>
          <a:p>
            <a:r>
              <a:rPr lang="en-US" sz="4300" b="1" u="sng" dirty="0">
                <a:latin typeface="Rockwell" panose="02060603020205020403" pitchFamily="18" charset="0"/>
              </a:rPr>
              <a:t>Things To Accept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C1457-5024-1520-1253-E786CB3E2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62" y="2861176"/>
            <a:ext cx="3657600" cy="33206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I am deeply flawed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Grace is for sinners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I am useful to God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0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Rockwell" panose="02060603020205020403" pitchFamily="18" charset="0"/>
              </a:rPr>
              <a:t>Others need our grace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900" dirty="0">
              <a:latin typeface="Rockwell" panose="020606030202050204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EFD4BA-2B83-7532-F640-BCEE0B86AA4D}"/>
              </a:ext>
            </a:extLst>
          </p:cNvPr>
          <p:cNvSpPr txBox="1"/>
          <p:nvPr/>
        </p:nvSpPr>
        <p:spPr>
          <a:xfrm>
            <a:off x="82062" y="5964087"/>
            <a:ext cx="9061938" cy="830997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Rockwell" panose="02060603020205020403" pitchFamily="18" charset="0"/>
              </a:rPr>
              <a:t>Deut 3:23-26; Psa 31:9-10; 32:3-5</a:t>
            </a:r>
            <a:r>
              <a:rPr lang="en-US" sz="2400" b="1">
                <a:latin typeface="Rockwell" panose="02060603020205020403" pitchFamily="18" charset="0"/>
              </a:rPr>
              <a:t>; John 1:17; 1 </a:t>
            </a:r>
            <a:r>
              <a:rPr lang="en-US" sz="2400" b="1" dirty="0">
                <a:latin typeface="Rockwell" panose="02060603020205020403" pitchFamily="18" charset="0"/>
              </a:rPr>
              <a:t>Tim 1:12-15; 1 John </a:t>
            </a:r>
            <a:r>
              <a:rPr lang="en-US" sz="2400" b="1">
                <a:latin typeface="Rockwell" panose="02060603020205020403" pitchFamily="18" charset="0"/>
              </a:rPr>
              <a:t>1:8-9; Luke </a:t>
            </a:r>
            <a:r>
              <a:rPr lang="en-US" sz="2400" b="1" dirty="0">
                <a:latin typeface="Rockwell" panose="02060603020205020403" pitchFamily="18" charset="0"/>
              </a:rPr>
              <a:t>22:31-32; Matt 6:14-15; Rom 5:20</a:t>
            </a:r>
            <a:endParaRPr lang="en-US" sz="2400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8AC400-74D6-DFC4-6FDA-68ADA0D9451C}"/>
              </a:ext>
            </a:extLst>
          </p:cNvPr>
          <p:cNvCxnSpPr>
            <a:cxnSpLocks/>
          </p:cNvCxnSpPr>
          <p:nvPr/>
        </p:nvCxnSpPr>
        <p:spPr>
          <a:xfrm>
            <a:off x="105508" y="5920154"/>
            <a:ext cx="892126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FACE-FACTS text written on orange grungy vintage round stamp Stock Photo -  Alamy">
            <a:extLst>
              <a:ext uri="{FF2B5EF4-FFF2-40B4-BE49-F238E27FC236}">
                <a16:creationId xmlns:a16="http://schemas.microsoft.com/office/drawing/2014/main" id="{F3A3D96A-FF69-48A3-7387-4353E84334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6" t="8889" r="5034" b="17652"/>
          <a:stretch/>
        </p:blipFill>
        <p:spPr bwMode="auto">
          <a:xfrm>
            <a:off x="3610708" y="422030"/>
            <a:ext cx="5533292" cy="514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170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102</TotalTime>
  <Words>177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Bodoni MT Black</vt:lpstr>
      <vt:lpstr>Calibri</vt:lpstr>
      <vt:lpstr>Calibri Light</vt:lpstr>
      <vt:lpstr>Rockwell</vt:lpstr>
      <vt:lpstr>Wingdings</vt:lpstr>
      <vt:lpstr>Office Theme</vt:lpstr>
      <vt:lpstr>PowerPoint Presentation</vt:lpstr>
      <vt:lpstr>PowerPoint Presentation</vt:lpstr>
      <vt:lpstr>Hurdles To The Throne of Grace</vt:lpstr>
      <vt:lpstr>How Not  To Deal With It</vt:lpstr>
      <vt:lpstr>How Did Paul Deal With It?</vt:lpstr>
      <vt:lpstr>Things To Accept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</cp:revision>
  <dcterms:created xsi:type="dcterms:W3CDTF">2023-01-21T17:50:26Z</dcterms:created>
  <dcterms:modified xsi:type="dcterms:W3CDTF">2023-01-21T19:33:22Z</dcterms:modified>
</cp:coreProperties>
</file>