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A1660-C275-B28F-2470-80BB864E5B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080926-0FF0-AE01-1327-EB6D0EC1E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6ADFE0-C23F-2562-BE94-420A66CD121D}"/>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1DEFE53F-5DC4-8338-40A9-70BDF1BEC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B8231-EE0D-FC88-23FA-9268A8E30A25}"/>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324070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6E243-493C-2DCF-AAC9-8F7E2BF5A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F25FB5-D03E-3E85-99BE-2BF3539186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7B4B02-BAA4-03E6-B626-5677C4814675}"/>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3B616921-548D-D389-1F63-9A1B812E7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9B3A4-DB0D-D881-09FA-BA4142CC0B6F}"/>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176651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4BFBFE-E979-4302-16E1-081E0CDED3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E99609-412F-E84E-4D28-B33AB66C7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AC7FEF-D512-098F-58AD-CD401A1316B5}"/>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01024F36-A55F-3C4D-C811-7986B2711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57085-185D-159B-B0AC-8F2F62F22BCA}"/>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42536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D2301-94F7-36AB-73D9-434621D28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FC564-81AB-E7A4-73EF-D917933244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034C9-3C64-A918-901A-BCDD4FE0F270}"/>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230674F6-50B9-1E2C-A8F2-6DA7A9F1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DD98C-BA87-F79D-8B8A-222A7472B975}"/>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111657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03F57-B4C5-E568-517B-5CF5F23291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6F4E1A-0B6F-5655-759F-C6FF8E0CB5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BB0B7D-72D0-FF66-D56E-EB2EA6B380C7}"/>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25968A23-EB1B-3CDF-09DD-ECA296DBB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70DDF-75D7-529F-F999-C2293ACACEAB}"/>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249282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D01E-866E-51EF-E7E8-D8B63FAD2D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C4F42-22E3-97FE-234D-6D604E7AF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771C44-7C93-8B5D-A083-1A47A33004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6D8DC5-469F-E81D-B382-C9A4E0D6F2BD}"/>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6" name="Footer Placeholder 5">
            <a:extLst>
              <a:ext uri="{FF2B5EF4-FFF2-40B4-BE49-F238E27FC236}">
                <a16:creationId xmlns:a16="http://schemas.microsoft.com/office/drawing/2014/main" id="{8C5A518A-B8D9-6FF9-75B2-5DF6FADA7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21919-26CC-2DF4-4E00-AEA7F9083659}"/>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266890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FF23E-7DC1-AAFE-DF9B-4EDB09C80B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64951C-DFF6-12DB-AFA9-517CD17BB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BB6CF0-5788-A216-E3A6-E383147594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130CF3-BE6E-1E13-3EF4-6F0F051DE4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D078B-EFEB-F858-BF8C-BFC697D144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4EA12A-9F35-A408-E831-1D115DCE5F14}"/>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8" name="Footer Placeholder 7">
            <a:extLst>
              <a:ext uri="{FF2B5EF4-FFF2-40B4-BE49-F238E27FC236}">
                <a16:creationId xmlns:a16="http://schemas.microsoft.com/office/drawing/2014/main" id="{FC0743FB-20AD-D791-0F7A-5B9F3E19E6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DC2D28-028C-7117-F107-EE202E8B6F75}"/>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296199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0B68-6C31-189C-0952-25E43CFBE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948AD2-0A4E-DE2B-9045-44E54B301E3D}"/>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4" name="Footer Placeholder 3">
            <a:extLst>
              <a:ext uri="{FF2B5EF4-FFF2-40B4-BE49-F238E27FC236}">
                <a16:creationId xmlns:a16="http://schemas.microsoft.com/office/drawing/2014/main" id="{00F803ED-F82F-D219-DF01-7013FFF398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BD5E1B-68D5-A72C-A491-AB0890BA1FA0}"/>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34881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82AA1-EF45-733C-9423-677D6ACF8C37}"/>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3" name="Footer Placeholder 2">
            <a:extLst>
              <a:ext uri="{FF2B5EF4-FFF2-40B4-BE49-F238E27FC236}">
                <a16:creationId xmlns:a16="http://schemas.microsoft.com/office/drawing/2014/main" id="{EBABFF28-3C2D-BF37-C1A8-DB0EA750A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C7255-A93B-2941-AEB3-EC5C4C1AE6E3}"/>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94813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03A42-9C7A-3E4E-643A-06F7FAE521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98822C-9324-BA18-860C-2E3380F61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AD3650-1F9B-0AD8-AF21-57062EE16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0C6E6-A9C1-9762-ACFB-7789F66A0BFD}"/>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6" name="Footer Placeholder 5">
            <a:extLst>
              <a:ext uri="{FF2B5EF4-FFF2-40B4-BE49-F238E27FC236}">
                <a16:creationId xmlns:a16="http://schemas.microsoft.com/office/drawing/2014/main" id="{1AE54BF7-F8EE-5F3A-8BA9-EC26482AF6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A21FA-2364-E1B1-5A49-3036B47A65FB}"/>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163970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27A69-8D72-60CA-6313-023A2AFE0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E77FF-2B02-DC68-6ACE-0B3D595B4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74D722-47A2-555E-04D3-93E9D826A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F997DE-40FE-DF27-0A57-AB246AABB1E6}"/>
              </a:ext>
            </a:extLst>
          </p:cNvPr>
          <p:cNvSpPr>
            <a:spLocks noGrp="1"/>
          </p:cNvSpPr>
          <p:nvPr>
            <p:ph type="dt" sz="half" idx="10"/>
          </p:nvPr>
        </p:nvSpPr>
        <p:spPr/>
        <p:txBody>
          <a:bodyPr/>
          <a:lstStyle/>
          <a:p>
            <a:fld id="{3A8B6F51-5AAB-4F64-92D5-A9793A96CAC4}" type="datetimeFigureOut">
              <a:rPr lang="en-US" smtClean="0"/>
              <a:t>1/22/2023</a:t>
            </a:fld>
            <a:endParaRPr lang="en-US"/>
          </a:p>
        </p:txBody>
      </p:sp>
      <p:sp>
        <p:nvSpPr>
          <p:cNvPr id="6" name="Footer Placeholder 5">
            <a:extLst>
              <a:ext uri="{FF2B5EF4-FFF2-40B4-BE49-F238E27FC236}">
                <a16:creationId xmlns:a16="http://schemas.microsoft.com/office/drawing/2014/main" id="{CA63360B-8CBC-77CD-C519-4A6D26EB98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AE535-94F0-7770-D473-3C87CACA386B}"/>
              </a:ext>
            </a:extLst>
          </p:cNvPr>
          <p:cNvSpPr>
            <a:spLocks noGrp="1"/>
          </p:cNvSpPr>
          <p:nvPr>
            <p:ph type="sldNum" sz="quarter" idx="12"/>
          </p:nvPr>
        </p:nvSpPr>
        <p:spPr/>
        <p:txBody>
          <a:bodyPr/>
          <a:lstStyle/>
          <a:p>
            <a:fld id="{877DF4DA-EEFB-421A-A533-BA9ED0C09223}" type="slidenum">
              <a:rPr lang="en-US" smtClean="0"/>
              <a:t>‹#›</a:t>
            </a:fld>
            <a:endParaRPr lang="en-US"/>
          </a:p>
        </p:txBody>
      </p:sp>
    </p:spTree>
    <p:extLst>
      <p:ext uri="{BB962C8B-B14F-4D97-AF65-F5344CB8AC3E}">
        <p14:creationId xmlns:p14="http://schemas.microsoft.com/office/powerpoint/2010/main" val="231476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F06C2-E76C-F8E4-143A-426071443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0C77AA-1407-7188-C437-E78CAEFE03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81CA4-92B0-7B33-3D92-787DF1C9EA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B6F51-5AAB-4F64-92D5-A9793A96CAC4}" type="datetimeFigureOut">
              <a:rPr lang="en-US" smtClean="0"/>
              <a:t>1/22/2023</a:t>
            </a:fld>
            <a:endParaRPr lang="en-US"/>
          </a:p>
        </p:txBody>
      </p:sp>
      <p:sp>
        <p:nvSpPr>
          <p:cNvPr id="5" name="Footer Placeholder 4">
            <a:extLst>
              <a:ext uri="{FF2B5EF4-FFF2-40B4-BE49-F238E27FC236}">
                <a16:creationId xmlns:a16="http://schemas.microsoft.com/office/drawing/2014/main" id="{E88AF9D7-1EEA-0E73-ABA6-14E621039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632657-5CE8-67B9-5635-A281FCA7C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DF4DA-EEFB-421A-A533-BA9ED0C09223}" type="slidenum">
              <a:rPr lang="en-US" smtClean="0"/>
              <a:t>‹#›</a:t>
            </a:fld>
            <a:endParaRPr lang="en-US"/>
          </a:p>
        </p:txBody>
      </p:sp>
    </p:spTree>
    <p:extLst>
      <p:ext uri="{BB962C8B-B14F-4D97-AF65-F5344CB8AC3E}">
        <p14:creationId xmlns:p14="http://schemas.microsoft.com/office/powerpoint/2010/main" val="1720558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EBB8-CAF5-F524-0D29-80D22DDC555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B710A3B-2020-6C0B-6BA5-C7B6CE48B96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54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422A3-3EEE-94A5-89EB-82D2029A6474}"/>
              </a:ext>
            </a:extLst>
          </p:cNvPr>
          <p:cNvPicPr>
            <a:picLocks noChangeAspect="1"/>
          </p:cNvPicPr>
          <p:nvPr/>
        </p:nvPicPr>
        <p:blipFill>
          <a:blip r:embed="rId2"/>
          <a:stretch>
            <a:fillRect/>
          </a:stretch>
        </p:blipFill>
        <p:spPr>
          <a:xfrm>
            <a:off x="0" y="3048"/>
            <a:ext cx="12197423" cy="6854951"/>
          </a:xfrm>
          <a:prstGeom prst="rect">
            <a:avLst/>
          </a:prstGeom>
        </p:spPr>
      </p:pic>
      <p:pic>
        <p:nvPicPr>
          <p:cNvPr id="1026" name="Picture 2">
            <a:extLst>
              <a:ext uri="{FF2B5EF4-FFF2-40B4-BE49-F238E27FC236}">
                <a16:creationId xmlns:a16="http://schemas.microsoft.com/office/drawing/2014/main" id="{2B8461B0-7776-B23C-8FC7-62997C590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7924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548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422A3-3EEE-94A5-89EB-82D2029A6474}"/>
              </a:ext>
            </a:extLst>
          </p:cNvPr>
          <p:cNvPicPr>
            <a:picLocks noChangeAspect="1"/>
          </p:cNvPicPr>
          <p:nvPr/>
        </p:nvPicPr>
        <p:blipFill>
          <a:blip r:embed="rId2"/>
          <a:stretch>
            <a:fillRect/>
          </a:stretch>
        </p:blipFill>
        <p:spPr>
          <a:xfrm>
            <a:off x="0" y="3048"/>
            <a:ext cx="12197423" cy="6854951"/>
          </a:xfrm>
          <a:prstGeom prst="rect">
            <a:avLst/>
          </a:prstGeom>
        </p:spPr>
      </p:pic>
      <p:pic>
        <p:nvPicPr>
          <p:cNvPr id="6" name="Picture 5">
            <a:extLst>
              <a:ext uri="{FF2B5EF4-FFF2-40B4-BE49-F238E27FC236}">
                <a16:creationId xmlns:a16="http://schemas.microsoft.com/office/drawing/2014/main" id="{6BB37388-7642-DA56-DB96-9E0EEB929A3F}"/>
              </a:ext>
            </a:extLst>
          </p:cNvPr>
          <p:cNvPicPr>
            <a:picLocks noChangeAspect="1"/>
          </p:cNvPicPr>
          <p:nvPr/>
        </p:nvPicPr>
        <p:blipFill>
          <a:blip r:embed="rId3"/>
          <a:stretch>
            <a:fillRect/>
          </a:stretch>
        </p:blipFill>
        <p:spPr>
          <a:xfrm>
            <a:off x="792892" y="353960"/>
            <a:ext cx="10661689" cy="6182245"/>
          </a:xfrm>
          <a:prstGeom prst="rect">
            <a:avLst/>
          </a:prstGeom>
        </p:spPr>
      </p:pic>
      <p:sp>
        <p:nvSpPr>
          <p:cNvPr id="7" name="Rectangle 6">
            <a:extLst>
              <a:ext uri="{FF2B5EF4-FFF2-40B4-BE49-F238E27FC236}">
                <a16:creationId xmlns:a16="http://schemas.microsoft.com/office/drawing/2014/main" id="{15AD2AC2-E261-B146-B29C-83EF04C6B17A}"/>
              </a:ext>
            </a:extLst>
          </p:cNvPr>
          <p:cNvSpPr/>
          <p:nvPr/>
        </p:nvSpPr>
        <p:spPr>
          <a:xfrm>
            <a:off x="8565502" y="1315616"/>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B6568E-5A07-C9D5-5C14-02C787BF58F7}"/>
              </a:ext>
            </a:extLst>
          </p:cNvPr>
          <p:cNvPicPr>
            <a:picLocks noChangeAspect="1"/>
          </p:cNvPicPr>
          <p:nvPr/>
        </p:nvPicPr>
        <p:blipFill>
          <a:blip r:embed="rId4"/>
          <a:stretch>
            <a:fillRect/>
          </a:stretch>
        </p:blipFill>
        <p:spPr>
          <a:xfrm>
            <a:off x="5650627" y="4475824"/>
            <a:ext cx="1579001" cy="384081"/>
          </a:xfrm>
          <a:prstGeom prst="rect">
            <a:avLst/>
          </a:prstGeom>
        </p:spPr>
      </p:pic>
      <p:sp>
        <p:nvSpPr>
          <p:cNvPr id="9" name="Rectangle 8">
            <a:extLst>
              <a:ext uri="{FF2B5EF4-FFF2-40B4-BE49-F238E27FC236}">
                <a16:creationId xmlns:a16="http://schemas.microsoft.com/office/drawing/2014/main" id="{01F83198-B4A9-052F-46A8-67AF8B15ECD0}"/>
              </a:ext>
            </a:extLst>
          </p:cNvPr>
          <p:cNvSpPr/>
          <p:nvPr/>
        </p:nvSpPr>
        <p:spPr>
          <a:xfrm>
            <a:off x="2995528" y="4751990"/>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4342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422A3-3EEE-94A5-89EB-82D2029A6474}"/>
              </a:ext>
            </a:extLst>
          </p:cNvPr>
          <p:cNvPicPr>
            <a:picLocks noChangeAspect="1"/>
          </p:cNvPicPr>
          <p:nvPr/>
        </p:nvPicPr>
        <p:blipFill>
          <a:blip r:embed="rId2"/>
          <a:stretch>
            <a:fillRect/>
          </a:stretch>
        </p:blipFill>
        <p:spPr>
          <a:xfrm>
            <a:off x="0" y="3048"/>
            <a:ext cx="12197423" cy="6854951"/>
          </a:xfrm>
          <a:prstGeom prst="rect">
            <a:avLst/>
          </a:prstGeom>
        </p:spPr>
      </p:pic>
      <p:sp>
        <p:nvSpPr>
          <p:cNvPr id="7" name="Rectangle 6">
            <a:extLst>
              <a:ext uri="{FF2B5EF4-FFF2-40B4-BE49-F238E27FC236}">
                <a16:creationId xmlns:a16="http://schemas.microsoft.com/office/drawing/2014/main" id="{15AD2AC2-E261-B146-B29C-83EF04C6B17A}"/>
              </a:ext>
            </a:extLst>
          </p:cNvPr>
          <p:cNvSpPr/>
          <p:nvPr/>
        </p:nvSpPr>
        <p:spPr>
          <a:xfrm>
            <a:off x="8565502" y="1315616"/>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B6568E-5A07-C9D5-5C14-02C787BF58F7}"/>
              </a:ext>
            </a:extLst>
          </p:cNvPr>
          <p:cNvPicPr>
            <a:picLocks noChangeAspect="1"/>
          </p:cNvPicPr>
          <p:nvPr/>
        </p:nvPicPr>
        <p:blipFill>
          <a:blip r:embed="rId3"/>
          <a:stretch>
            <a:fillRect/>
          </a:stretch>
        </p:blipFill>
        <p:spPr>
          <a:xfrm>
            <a:off x="5650627" y="4475824"/>
            <a:ext cx="1579001" cy="384081"/>
          </a:xfrm>
          <a:prstGeom prst="rect">
            <a:avLst/>
          </a:prstGeom>
        </p:spPr>
      </p:pic>
      <p:sp>
        <p:nvSpPr>
          <p:cNvPr id="9" name="Rectangle 8">
            <a:extLst>
              <a:ext uri="{FF2B5EF4-FFF2-40B4-BE49-F238E27FC236}">
                <a16:creationId xmlns:a16="http://schemas.microsoft.com/office/drawing/2014/main" id="{01F83198-B4A9-052F-46A8-67AF8B15ECD0}"/>
              </a:ext>
            </a:extLst>
          </p:cNvPr>
          <p:cNvSpPr/>
          <p:nvPr/>
        </p:nvSpPr>
        <p:spPr>
          <a:xfrm>
            <a:off x="2995528" y="4751990"/>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B0C151-D40D-7A05-C4FB-C63C314A0277}"/>
              </a:ext>
            </a:extLst>
          </p:cNvPr>
          <p:cNvSpPr txBox="1"/>
          <p:nvPr/>
        </p:nvSpPr>
        <p:spPr>
          <a:xfrm>
            <a:off x="530941" y="661586"/>
            <a:ext cx="10776155" cy="2677656"/>
          </a:xfrm>
          <a:prstGeom prst="rect">
            <a:avLst/>
          </a:prstGeom>
          <a:noFill/>
        </p:spPr>
        <p:txBody>
          <a:bodyPr wrap="square">
            <a:spAutoFit/>
          </a:bodyPr>
          <a:lstStyle/>
          <a:p>
            <a:pPr algn="l"/>
            <a:r>
              <a:rPr lang="en-US" sz="2800" b="0" i="0" dirty="0">
                <a:solidFill>
                  <a:schemeClr val="bg1"/>
                </a:solidFill>
                <a:effectLst/>
                <a:latin typeface="system-ui"/>
              </a:rPr>
              <a:t>Hebrews 11:7</a:t>
            </a:r>
          </a:p>
          <a:p>
            <a:pPr algn="l"/>
            <a:endParaRPr lang="en-US" sz="2400" b="0" i="0" dirty="0">
              <a:solidFill>
                <a:schemeClr val="bg1"/>
              </a:solidFill>
              <a:effectLst/>
              <a:latin typeface="system-ui"/>
            </a:endParaRPr>
          </a:p>
          <a:p>
            <a:pPr algn="l"/>
            <a:r>
              <a:rPr lang="en-US" sz="2800" b="1" i="0" baseline="30000" dirty="0">
                <a:solidFill>
                  <a:schemeClr val="bg1"/>
                </a:solidFill>
                <a:effectLst/>
                <a:latin typeface="system-ui"/>
              </a:rPr>
              <a:t>7 </a:t>
            </a:r>
            <a:r>
              <a:rPr lang="en-US" sz="2800" b="0" i="0" dirty="0">
                <a:solidFill>
                  <a:schemeClr val="bg1"/>
                </a:solidFill>
                <a:effectLst/>
                <a:latin typeface="system-ui"/>
              </a:rPr>
              <a:t>By faith Noah, being divinely warned of things not yet seen, moved with godly fear, prepared an ark for the saving of his household, by which he condemned the world and became heir of the righteousness which is according to faith.</a:t>
            </a:r>
          </a:p>
        </p:txBody>
      </p:sp>
    </p:spTree>
    <p:extLst>
      <p:ext uri="{BB962C8B-B14F-4D97-AF65-F5344CB8AC3E}">
        <p14:creationId xmlns:p14="http://schemas.microsoft.com/office/powerpoint/2010/main" val="2504609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422A3-3EEE-94A5-89EB-82D2029A6474}"/>
              </a:ext>
            </a:extLst>
          </p:cNvPr>
          <p:cNvPicPr>
            <a:picLocks noChangeAspect="1"/>
          </p:cNvPicPr>
          <p:nvPr/>
        </p:nvPicPr>
        <p:blipFill>
          <a:blip r:embed="rId2"/>
          <a:stretch>
            <a:fillRect/>
          </a:stretch>
        </p:blipFill>
        <p:spPr>
          <a:xfrm>
            <a:off x="0" y="3048"/>
            <a:ext cx="12197423" cy="6854951"/>
          </a:xfrm>
          <a:prstGeom prst="rect">
            <a:avLst/>
          </a:prstGeom>
        </p:spPr>
      </p:pic>
      <p:sp>
        <p:nvSpPr>
          <p:cNvPr id="7" name="Rectangle 6">
            <a:extLst>
              <a:ext uri="{FF2B5EF4-FFF2-40B4-BE49-F238E27FC236}">
                <a16:creationId xmlns:a16="http://schemas.microsoft.com/office/drawing/2014/main" id="{15AD2AC2-E261-B146-B29C-83EF04C6B17A}"/>
              </a:ext>
            </a:extLst>
          </p:cNvPr>
          <p:cNvSpPr/>
          <p:nvPr/>
        </p:nvSpPr>
        <p:spPr>
          <a:xfrm>
            <a:off x="8565502" y="1315616"/>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5B6568E-5A07-C9D5-5C14-02C787BF58F7}"/>
              </a:ext>
            </a:extLst>
          </p:cNvPr>
          <p:cNvPicPr>
            <a:picLocks noChangeAspect="1"/>
          </p:cNvPicPr>
          <p:nvPr/>
        </p:nvPicPr>
        <p:blipFill>
          <a:blip r:embed="rId3"/>
          <a:stretch>
            <a:fillRect/>
          </a:stretch>
        </p:blipFill>
        <p:spPr>
          <a:xfrm>
            <a:off x="5650627" y="4475824"/>
            <a:ext cx="1579001" cy="384081"/>
          </a:xfrm>
          <a:prstGeom prst="rect">
            <a:avLst/>
          </a:prstGeom>
        </p:spPr>
      </p:pic>
      <p:sp>
        <p:nvSpPr>
          <p:cNvPr id="9" name="Rectangle 8">
            <a:extLst>
              <a:ext uri="{FF2B5EF4-FFF2-40B4-BE49-F238E27FC236}">
                <a16:creationId xmlns:a16="http://schemas.microsoft.com/office/drawing/2014/main" id="{01F83198-B4A9-052F-46A8-67AF8B15ECD0}"/>
              </a:ext>
            </a:extLst>
          </p:cNvPr>
          <p:cNvSpPr/>
          <p:nvPr/>
        </p:nvSpPr>
        <p:spPr>
          <a:xfrm>
            <a:off x="2995528" y="4751990"/>
            <a:ext cx="1567543" cy="373225"/>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298E58-4035-D0EE-4F44-0ECCC2825F63}"/>
              </a:ext>
            </a:extLst>
          </p:cNvPr>
          <p:cNvSpPr txBox="1"/>
          <p:nvPr/>
        </p:nvSpPr>
        <p:spPr>
          <a:xfrm>
            <a:off x="707922" y="3429000"/>
            <a:ext cx="10402529" cy="2849370"/>
          </a:xfrm>
          <a:prstGeom prst="rect">
            <a:avLst/>
          </a:prstGeom>
          <a:noFill/>
        </p:spPr>
        <p:txBody>
          <a:bodyPr wrap="square">
            <a:spAutoFit/>
          </a:bodyPr>
          <a:lstStyle/>
          <a:p>
            <a:r>
              <a:rPr lang="en-US" sz="2800" dirty="0">
                <a:solidFill>
                  <a:schemeClr val="bg1"/>
                </a:solidFill>
              </a:rPr>
              <a:t>Luke 17:26-27</a:t>
            </a:r>
          </a:p>
          <a:p>
            <a:endParaRPr lang="en-US" sz="1400" dirty="0">
              <a:solidFill>
                <a:schemeClr val="bg1"/>
              </a:solidFill>
            </a:endParaRPr>
          </a:p>
          <a:p>
            <a:pPr>
              <a:lnSpc>
                <a:spcPts val="4000"/>
              </a:lnSpc>
            </a:pPr>
            <a:r>
              <a:rPr lang="en-US" sz="2800" dirty="0">
                <a:solidFill>
                  <a:schemeClr val="bg1"/>
                </a:solidFill>
              </a:rPr>
              <a:t>26 And as it was in the days of Noah, so it will be also in the days of the Son of Man: 27 They ate, they drank, they married wives, they were given in marriage, until the day that Noah entered the ark, and the flood came and destroyed them all.</a:t>
            </a:r>
          </a:p>
        </p:txBody>
      </p:sp>
      <p:sp>
        <p:nvSpPr>
          <p:cNvPr id="10" name="TextBox 9">
            <a:extLst>
              <a:ext uri="{FF2B5EF4-FFF2-40B4-BE49-F238E27FC236}">
                <a16:creationId xmlns:a16="http://schemas.microsoft.com/office/drawing/2014/main" id="{00622D7C-54BA-6A60-F1A6-9524B52F7025}"/>
              </a:ext>
            </a:extLst>
          </p:cNvPr>
          <p:cNvSpPr txBox="1"/>
          <p:nvPr/>
        </p:nvSpPr>
        <p:spPr>
          <a:xfrm>
            <a:off x="707922" y="296924"/>
            <a:ext cx="10137059" cy="2897460"/>
          </a:xfrm>
          <a:prstGeom prst="rect">
            <a:avLst/>
          </a:prstGeom>
          <a:noFill/>
        </p:spPr>
        <p:txBody>
          <a:bodyPr wrap="square">
            <a:spAutoFit/>
          </a:bodyPr>
          <a:lstStyle/>
          <a:p>
            <a:pPr algn="l"/>
            <a:r>
              <a:rPr lang="en-US" sz="2800" b="0" i="0" dirty="0">
                <a:solidFill>
                  <a:schemeClr val="bg1"/>
                </a:solidFill>
                <a:effectLst/>
                <a:latin typeface="system-ui"/>
              </a:rPr>
              <a:t>Matthew 24:38-39</a:t>
            </a:r>
          </a:p>
          <a:p>
            <a:pPr algn="l"/>
            <a:endParaRPr lang="en-US" sz="1400" b="0" i="0" dirty="0">
              <a:solidFill>
                <a:schemeClr val="bg1"/>
              </a:solidFill>
              <a:effectLst/>
              <a:latin typeface="system-ui"/>
            </a:endParaRPr>
          </a:p>
          <a:p>
            <a:pPr algn="l">
              <a:lnSpc>
                <a:spcPts val="4100"/>
              </a:lnSpc>
            </a:pPr>
            <a:r>
              <a:rPr lang="en-US" sz="2800" b="1" i="0" baseline="30000" dirty="0">
                <a:solidFill>
                  <a:schemeClr val="bg1"/>
                </a:solidFill>
                <a:effectLst/>
                <a:latin typeface="system-ui"/>
              </a:rPr>
              <a:t>38 </a:t>
            </a:r>
            <a:r>
              <a:rPr lang="en-US" sz="2800" b="0" i="0" dirty="0">
                <a:solidFill>
                  <a:schemeClr val="bg1"/>
                </a:solidFill>
                <a:effectLst/>
                <a:latin typeface="system-ui"/>
              </a:rPr>
              <a:t>For as in the days before the flood, they were eating and drinking, marrying and giving in marriage, until the day that Noah entered the ark, </a:t>
            </a:r>
            <a:r>
              <a:rPr lang="en-US" sz="2800" b="1" i="0" baseline="30000" dirty="0">
                <a:solidFill>
                  <a:schemeClr val="bg1"/>
                </a:solidFill>
                <a:effectLst/>
                <a:latin typeface="system-ui"/>
              </a:rPr>
              <a:t>39 </a:t>
            </a:r>
            <a:r>
              <a:rPr lang="en-US" sz="2800" b="0" i="0" dirty="0">
                <a:solidFill>
                  <a:schemeClr val="bg1"/>
                </a:solidFill>
                <a:effectLst/>
                <a:latin typeface="system-ui"/>
              </a:rPr>
              <a:t>and did not know until the flood came and took them all away, so also will the coming of the Son of Man be.</a:t>
            </a:r>
          </a:p>
        </p:txBody>
      </p:sp>
    </p:spTree>
    <p:extLst>
      <p:ext uri="{BB962C8B-B14F-4D97-AF65-F5344CB8AC3E}">
        <p14:creationId xmlns:p14="http://schemas.microsoft.com/office/powerpoint/2010/main" val="367134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21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171</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Davis</dc:creator>
  <cp:lastModifiedBy>Walker Davis</cp:lastModifiedBy>
  <cp:revision>1</cp:revision>
  <dcterms:created xsi:type="dcterms:W3CDTF">2023-01-22T11:45:58Z</dcterms:created>
  <dcterms:modified xsi:type="dcterms:W3CDTF">2023-01-22T14:57:31Z</dcterms:modified>
</cp:coreProperties>
</file>