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2" r:id="rId2"/>
    <p:sldId id="276" r:id="rId3"/>
    <p:sldId id="285" r:id="rId4"/>
    <p:sldId id="295" r:id="rId5"/>
    <p:sldId id="297" r:id="rId6"/>
    <p:sldId id="301" r:id="rId7"/>
    <p:sldId id="300" r:id="rId8"/>
    <p:sldId id="299" r:id="rId9"/>
    <p:sldId id="286" r:id="rId10"/>
    <p:sldId id="289" r:id="rId11"/>
    <p:sldId id="290" r:id="rId12"/>
    <p:sldId id="294" r:id="rId13"/>
    <p:sldId id="291" r:id="rId14"/>
    <p:sldId id="292" r:id="rId15"/>
    <p:sldId id="293" r:id="rId16"/>
    <p:sldId id="261" r:id="rId17"/>
    <p:sldId id="259" r:id="rId18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76" d="100"/>
          <a:sy n="76" d="100"/>
        </p:scale>
        <p:origin x="1020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9T20:23:39.3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2984 3132,'-264'-137,"9"-18,-204-180,262 187,-357-289,382 285,-158-183,30-39,237 281,5-3,-57-126,52 81,-76-258,135 383,0-1,-3-30,7 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7T18:15:14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762 0 24575,'-15'15'0,"2"-12"0,0 0 0,-1 0 0,0-1 0,0-1 0,1 0 0,-1-1 0,-24-3 0,20 2 0,0 0 0,1 1 0,-36 5 0,42-3 0,3 0 0,0 0 0,0 0 0,0 0 0,0 1 0,-7 3 0,12-4 0,1-1 0,0 1 0,0-1 0,0 1 0,0 0 0,0 0 0,0 0 0,0 0 0,1 0 0,-1 0 0,1 0 0,0 0 0,-1 1 0,1-1 0,0 1 0,0-1 0,1 1 0,-1-1 0,0 1 0,0 2 0,0 13 0,0-1 0,2 36 0,0-36 0,0-1 0,-1 1 0,-4 25 0,3-39 0,1 0 0,-1 0 0,0-1 0,-1 1 0,1 0 0,0 0 0,-1-1 0,0 1 0,1-1 0,-1 0 0,0 1 0,0-1 0,0 0 0,-1 0 0,1 0 0,0 0 0,-1-1 0,1 1 0,-1-1 0,0 1 0,1-1 0,-1 0 0,0 0 0,0 0 0,0 0 0,0-1 0,-3 1 0,-11 1 0,1 0 0,-1-2 0,-30-2 0,23 1 0,-16-1 0,-7 0 0,-53 4 0,98-2 0,0 0 0,1 0 0,-1 0 0,0 1 0,1-1 0,-1 0 0,1 1 0,-1-1 0,0 1 0,1 0 0,0-1 0,-1 1 0,1 0 0,-1 0 0,1 0 0,0 0 0,-1 0 0,1 0 0,0 0 0,0 1 0,0-1 0,-1 2 0,1 0 0,0-1 0,1 0 0,-1 0 0,1 0 0,0 1 0,0-1 0,-1 0 0,2 0 0,-1 1 0,0-1 0,0 0 0,1 0 0,-1 1 0,2 2 0,2 6 0,1 0 0,0 0 0,1 0 0,14 18 0,-15-22 0,0 0 0,1-1 0,0 0 0,0 0 0,0-1 0,1 0 0,-1 0 0,1 0 0,8 3 0,6 1 0,42 13 0,-12-4 0,-48-17 0,0 0 0,0 1 0,0 0 0,0 0 0,0 0 0,0 0 0,-1 0 0,1 0 0,-1 1 0,0-1 0,1 1 0,-1-1 0,0 1 0,-1 0 0,1 0 0,0 0 0,-1 0 0,0 0 0,1 1 0,-1-1 0,-1 0 0,2 6 0,0 6 0,-1 1 0,0-1 0,-3 29 0,0-16 0,2-24 0,0 1 0,0 0 0,-1-1 0,1 1 0,-1 0 0,0-1 0,-1 1 0,1-1 0,-1 1 0,0-1 0,0 0 0,0 1 0,-1-1 0,0 0 0,1-1 0,-5 5 0,-6 10 0,0 0 0,1 0 0,2 1 0,0 0 0,-10 27 0,12-28 0,-11 19 0,14-30 0,1 0 0,0 1 0,0-1 0,1 1 0,0 0 0,-3 16 0,4-12 0,0 0 0,1 0 0,0 0 0,1 0 0,2 18 0,-1-26 0,0 0 0,0 1 0,0-1 0,1 0 0,0 0 0,-1 0 0,1 0 0,1 0 0,-1 0 0,1-1 0,-1 1 0,1-1 0,0 0 0,0 1 0,1-1 0,-1-1 0,1 1 0,4 3 0,10 4 0,31 12 0,9 6 0,102 73 0,-155-98-80,0 1 0,0 0-1,-1 0 1,1 0 0,-1 1-1,0 0 1,-1 0 0,1 0-1,-1 0 1,0 0 0,0 1 0,-1-1-1,1 1 1,-1 0 0,0 0-1,1 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9T20:23:59.4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3199 0,'-50'163,"17"-49,6-54,4-7,9-18,7-18,0 1,1-1,1 1,-4 32,7-40,-1 1,0 0,0-1,-1 0,0 0,-1 0,-10 16,-14 31,24-44,1 0,-2-1,0 0,-1 0,0 0,0-1,-1 0,-1 0,0-1,-14 12,12-12,0 0,-10 13,-14 12,24-26,0 1,0 0,2 1,-1 0,1 0,0 1,1 0,1 0,0 1,1 0,0 1,-4 15,5-12,-2 10,-1 0,-2-1,-13 28,6-9,14-36,-1 1,1-1,-8 13,-21 32,2 1,-34 91,-11 45,70-179,0-1,0 0,-13 17,11-18,0 1,1-1,1 1,-6 16,7-14,1-1,-1 0,0 0,-1-1,0 1,-1-1,0 0,-11 14,14-20,-1 1,1-1,-1 1,2 0,-1 0,1 0,-1 0,2 0,-1 0,1 1,-1 10,0 7,4 44,0-27,-2-23,-2 1,1-1,-9 34,-1 23,10-57,-2 1,0-1,-1 1,-9 24,10-35,2-4,-1 0,1 1,-1-1,0 0,-1 0,1 0,-1-1,1 1,-1-1,0 1,-5 4,-15 9,9-7,0 2,-14 14,24-21,-1 0,1 0,1 1,-1-1,1 1,0 0,0 0,1 0,-3 10,0 8,2 0,1 0,1 0,4 42,-1-8,-1-34,-1 0,-1 0,-1 1,-1-1,-1-1,-2 1,-8 26,10-37,0 1,1 0,1 0,0-1,1 1,1 16,-1-12,1-1,-2 0,-5 23,3-18,0 0,0 31,4-38,-1 0,-1 0,0 1,-1-2,0 1,-2 0,-6 18,3-17,0 2,2-1,0 1,1 0,1 1,-4 29,0 13,2-27,-1 44,7 433,1-237,-3-245,-7 48,3-45,0 33,5-31,-1 0,-8 39,-13 85,17-117,-11 60,11-66,2 0,2 1,1-1,4 37,-1 6,-2 407,-1-476,0-1,0 1,-1 0,0-1,0 1,-1-1,0 0,-1 0,0 0,-7 11,-7 15,3 4,11-27,0 1,-13 20,3-8,1 1,1 0,2 1,0 1,1-1,2 1,1 1,-4 40,8-58,-1 0,0-1,-1 1,0-1,0 0,-1 0,0 0,-9 11,-8 15,13-21,-2 0,1 0,-2-1,0-1,0 0,-1-1,-18 13,-24 22,37-31,14-12,-1 1,1 0,-1 0,1 1,0-1,-4 7,3-2,-5 9,-1-2,0 0,-1 0,-1-1,-14 14,18-20,0 1,1-1,0 2,-7 10,7-8,0-1,-17 17,-13 16,28-32,0 0,-13 12,4-8,2 2,1 0,0 1,2 1,0 0,-19 40,17-30,9-19,1 1,0-1,1 1,-5 17,-11 35,15-48,0 1,1 0,-4 22,7-29,-1 1,-1 0,0-1,-8 17,-1 3,-24 51,24-56,1 0,-10 34,19-49,0 0,0 0,-1-1,0 0,-1 1,0-2,-1 1,0 0,-10 11,13-17,-1 0,1 1,0 0,0 0,1-1,-1 2,1-1,0 0,1 0,-1 1,1-1,-1 10,1 7,2 43,0-32,0 4,1 1,11 52,-8-52,-1 1,-2-1,-4 66,0-62,1 0,9 66,-8-103,1 1,1 0,-1-1,1 1,0-1,1 0,-1 0,5 8,-5-11,0 1,0-1,0 1,1-1,-1 0,1 0,0 0,-1 0,1-1,0 1,0-1,0 1,0-1,0 0,6 1,25 4,-24-5,0 1,0 0,-1 0,1 1,0 0,-1 0,0 1,0 1,15 8,-13-4,0 1,0 0,-1 0,0 1,-1 0,0 1,-1 0,0 0,-1 1,9 22,-10-24,1 0,0-1,0 1,1-1,0-1,1 0,0 0,15 11,-10-8,0 1,-1 0,11 15,-16-19,0 0,0-1,1 0,0 0,0-1,0-1,1 1,1-1,15 6,-19-8,-1-1,0 1,0 1,0-1,-1 1,0 0,0 0,0 0,0 1,-1 0,0 0,6 12,0 3,-1 1,9 37,-2-4,-5-19,7 46,-16-77,-2 0,1 0,0 0,-1 0,0 0,0 0,-1 0,1 0,-1 0,0 0,0-1,-1 1,1 0,-1 0,0-1,-1 1,1-1,-1 0,0 0,0 0,0 0,0 0,-1-1,1 1,-1-1,0 0,0 0,0 0,-6 2,-13 7,-1 1,2 0,0 2,0 1,1 1,1 0,-26 31,42-43,1 1,0-1,0 1,0 0,1 0,0 0,0 0,-1 10,1-9,1-1,-1 1,-1 0,1 0,-1-1,-7 12,6-12,-1 0,0-1,0 1,0-1,-1 0,0-1,0 1,0-1,0 0,-11 4,4-3,0-1,0 0,-1 0,-22 1,27-3,0-1,0 1,0 0,1 1,-1 0,1 1,-1 0,-9 6,7-2,0 0,1 1,0 0,-16 19,-46 59,68-83,1 1,1 0,-1-1,1 1,0 1,-3 9,-9 18,6-21,1 2,0-1,0 1,1 0,1 0,0 0,1 1,-3 26,5-18,-1 0,-1 0,-1 0,-1-1,-1 0,-18 40,21-50,0 0,1 0,0 0,1 0,-1 18,-3 12,-6 48,8-58,0-1,-18 62,-9 21,28-96,1 1,0 0,3 30,-1-27,0 1,-4 22,1-30,-1 0,-8 21,6-20,1-1,-3 18,1 17,5-32,0 0,-1 0,-10 30,7-30,0 1,2 0,0 0,-2 38,7 80,1-54,-2 528,0-607,0 0,0 1,0-1,-1 0,0 1,0-1,0 0,0 0,-1 1,1-1,-1 0,0-1,0 1,-1 0,1-1,-1 1,0-1,0 0,0 0,0 0,-7 5,6-4,0-1,0 1,0 0,1 0,0 0,0 1,0-1,1 1,-1 0,1-1,0 1,0 0,-1 6,0 5,1 1,-1 30,2-29,0 0,-4 21,1-23,0 0,-1-1,-1 1,0-1,-1-1,0 1,-1-1,-20 25,24-33,0 0,1 0,-1 0,1 1,0-1,1 1,0 0,0 0,0-1,1 1,-1 11,1 9,3 46,0-28,-1-15,1 0,10 53,-9-64,2 31,-2-14,-3-35,-1 0,1-1,1 1,-1 0,0 0,0 0,0-1,0 1,1 0,-1 0,0 0,0-1,1 1,-1 0,1 0,-1-1,1 1,-1-1,1 1,-1 0,1-1,0 1,0 0,0-1,0 0,-1 0,1 0,0 0,-1 0,1 0,0-1,0 1,-1 0,1 0,0-1,-1 1,1 0,0-1,-1 1,1 0,-1-1,1 1,0-1,0 0,25-31,-19 23,-1 0,1 1,1 0,-1 1,1 0,15-11,-20 16,-1 1,1-1,0 1,-1 0,1 0,0 0,0 0,-1 0,1 1,0 0,0-1,0 1,3 0,-4 0,0 1,0 0,0-1,0 1,0 0,0 0,0 0,-1 0,1 0,0 0,-1 0,1 1,0-1,-1 1,0-1,1 1,-1 0,0-1,0 1,2 3,0 2,-1-1,1 1,-1-1,0 1,-1 0,0 0,0 0,0 0,-1 0,-1 12,-2 8,-9 38,7-42,0 7,4-21,0 0,-1 1,0-1,-1 0,0-1,-8 17,-2-4,7-11,0 0,1 0,0 0,-6 20,10-24,-43 188,38-126,6 113,2-77,-2-66,2-19,-2 1,-1 0,0-1,-1 1,-2-1,-7 30,4-29,1 0,2-1,0 1,-2 33,5 80,0 5,-9-71,6-48,1 0,-1 22,3 18,-2 52,1-94,-1 0,0 0,-1 0,-10 25,-16 24,-11 32,36-78,1 0,-5 42,-1 9,-2-15,-6 83,17-119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04:20:07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 24575,'4'-4'0,"5"-1"0,5 0 0,5 1 0,-2 5 0,-4 6 0,1 2 0,1 0 0,3-2 0,5-2 0,0 2 0,-5 4 0,-1 0 0,-4 2 0,1-1 0,-3 1 0,1-2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04:20:10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 1 24575,'0'3'0,"-1"1"0,0 0 0,1 0 0,-2 0 0,1-1 0,0 1 0,-1 0 0,1-1 0,-1 1 0,0-1 0,-3 4 0,-9 18 0,-56 120 0,67-141 0,0 0 0,0 1 0,-1-1 0,1-1 0,-1 1 0,0-1 0,0 1 0,0-1 0,0 0 0,0 0 0,-1-1 0,1 1 0,-1-1 0,-8 2 0,-17 11 0,27-13-124,1-1 0,-1 1 0,1 0 0,0 0 0,-1 0 0,1 0-1,0 0 1,0 1 0,1-1 0,-3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04:52:57.7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04:57:02.3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2331 24575,'1'-3'0,"0"1"0,0-1 0,0 1 0,0-1 0,0 1 0,1-1 0,-1 1 0,1 0 0,-1 0 0,1 0 0,0-1 0,0 2 0,0-1 0,0 0 0,2-1 0,12-13 0,81-131 0,-1 0 0,-79 124 0,-2 0 0,0 0 0,22-51 0,-28 55 0,2 0 0,0 1 0,18-23 0,10-15 0,-12 12 0,66-114 0,-82 138 0,-1-1 0,-1 1 0,-1-1 0,0-1 0,-2 1 0,0-1 0,-2-1 0,4-41 0,-7 54 0,0 1 0,1-1 0,0 1 0,1 0 0,0 0 0,1 0 0,0 0 0,9-15 0,-7 13 0,0 0 0,-1 0 0,-1 0 0,0-1 0,4-15 0,-1-23 0,-5 31 0,0 1 0,2-1 0,8-27 0,-8 34 0,0 1 0,1 0 0,1 0 0,7-11 0,-11 19 0,0 0 0,1 0 0,-1 0 0,1 0 0,0 1 0,-1-1 0,1 1 0,1 0 0,-1 0 0,0 0 0,0 0 0,1 0 0,-1 1 0,1 0 0,-1 0 0,1 0 0,6-1 0,4 1 0,1 1 0,0 0 0,-1 2 0,1-1 0,-1 2 0,19 5 0,-13-3 0,1-1 0,27 2 0,-30-6 0,0 1 0,0-2 0,28-5 0,-39 5 0,0-1 0,0 0 0,0-1 0,-1 0 0,1 0 0,0 0 0,-1-1 0,0 0 0,0 0 0,0 0 0,8-9 0,167-148 0,-168 147 0,-1-1 0,-1-1 0,0 0 0,9-17 0,-10 15 0,2 0 0,25-32 0,-21 34 0,0-1 0,-2-1 0,0 0 0,-2-1 0,19-35 0,-23 37 0,0 1 0,1 0 0,1 1 0,0 0 0,1 1 0,17-19 0,-18 24 0,1 0 0,-1 0 0,1 1 0,1 1 0,0 0 0,0 0 0,0 1 0,0 0 0,16-3 0,-9 2 0,0-1 0,0-1 0,26-15 0,-41 22 0,7-4 0,0 1 0,0 1 0,1 0 0,0 0 0,0 1 0,0 0 0,0 1 0,13 0 0,103 3 0,-64 1 0,482-2 0,-516-1 0,49-9 0,-47 5 0,35-1 0,-34 5 0,191 3 0,-218-1 0,0 0 0,0 1 0,0-1 0,-1 1 0,1 1 0,-1-1 0,0 1 0,1 0 0,-1 0 0,0 0 0,-1 1 0,6 4 0,3 5 0,-1 0 0,20 25 0,-20-19-1365,-2-2-5461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04:57:06.5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04:57:10.2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24575,'0'2'0,"1"0"0,-1 0 0,1 0 0,0 0 0,0 0 0,0-1 0,-1 1 0,2 0 0,-1-1 0,0 1 0,0 0 0,0-1 0,1 0 0,-1 1 0,1-1 0,-1 0 0,1 0 0,-1 1 0,1-1 0,2 0 0,36 19 0,-39-20 0,27 10 0,-1-2 0,1 0 0,0-2 0,1-2 0,0 0 0,-1-2 0,37-2 0,-48 2 0,0 0 0,0 0 0,-1 2 0,1 0 0,-1 1 0,29 12 0,28 8 0,-54-21-82,0-1-1,1-1 0,-1 0 1,33-3-1,-31 1-869,1-1-5874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04:57:21.8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9846 24575,'-2'-132'0,"4"-150"0,-1 261 0,2 0 0,0 0 0,1 0 0,1 0 0,0 1 0,2 0 0,9-21 0,56-107 0,-63 127 0,0 0 0,-2-1 0,-1 0 0,-1 0 0,-1 0 0,3-33 0,-6-139 0,-3 105 0,2-337 0,-2 398 0,-1-1 0,-1 1 0,-10-36 0,6 31 0,-6-56 0,11-212 0,5 161 0,-2 110 0,-1-36 0,12-85 0,-9 132 0,2-1 0,0 1 0,1-1 0,1 1 0,1 1 0,1-1 0,1 1 0,18-30 0,55-66 0,-23 35 0,88-159 0,57-177 0,-181 369 0,-3-1 0,-2-1 0,-2-1 0,13-62 0,-5 21 0,3-13 0,9-48 0,-22 102 0,-3-1 0,-1 0 0,5-92 0,-16 98 0,0 28 0,0 0 0,1 0 0,1 0 0,1 0 0,0 0 0,1 0 0,9-26 0,-5 24 0,24-59 0,44-77 0,-66 139 0,-2 1 0,0-1 0,0 0 0,-1-1 0,-1 1 0,-1-1 0,0 0 0,-1-1 0,-1 1 0,1-26 0,-4-422 0,-1 167 0,2-309 0,1 591 0,0 0 0,1-1 0,0 1 0,9-27 0,26-56 0,-1 5 0,-22 43 0,-2 0 0,-2-1 0,-3 0 0,-1 0 0,-2-67 0,-2-18 0,7 0 0,43-229 0,82-206 0,-130 557 0,35-116 0,-30 106 0,0 1 0,2 1 0,19-31 0,-9 19 0,-11 17 0,21-27 0,-26 39 0,-1 0 0,2 0 0,-1 0 0,0 0 0,1 1 0,0 0 0,0 0 0,10-4 0,21-6 0,-27 11 0,0-1 0,0 0 0,12-6 0,-19 8 0,0 0 0,0 0 0,0-1 0,-1 1 0,1 0 0,-1-1 0,1 0 0,-1 0 0,0 1 0,0-1 0,0-1 0,0 1 0,2-6 0,0-5 0,-1 0 0,0 0 0,-1 0 0,1-27 0,-2 21 0,6-32 0,7-11 0,27-76 0,-35 125 0,0 1 0,2 0 0,-1 0 0,2 0 0,-1 1 0,2 0 0,0 1 0,0 0 0,13-10 0,-5 6 0,1 1 0,0 0 0,1 2 0,1 0 0,23-9 0,-22 10 0,0-1 0,-1-1 0,0-1 0,-1-1 0,-1 0 0,0-2 0,-1 0 0,-1-1 0,-1-1 0,0 0 0,-1-1 0,-1-1 0,18-37 0,-23 32 0,-11 19 0,-11 11 0,2 5 0,0 1 0,1 0 0,0 1 0,1 0 0,0 0 0,-13 23 0,-22 28 0,23-41 0,-1-1 0,-35 26 0,-3 4 0,53-44 0,1 1 0,1 0 0,-1 0 0,1 0 0,-5 10 0,6-9 0,-1 0 0,0-1 0,-1 1 0,1-1 0,-13 11 0,-2-2 0,-26 15 0,26-19 0,-25 22 0,38-29 0,1 2 0,0-1 0,0 1 0,0-1 0,1 2 0,0-1 0,-5 11 0,-16 43 0,22-48 0,-1 0 0,0 0 0,-1 0 0,-1-1 0,0 0 0,0-1 0,-1 1 0,-15 15 0,5-11 0,-34 36 0,46-45 0,1-1 0,0 1 0,0 0 0,1 0 0,0 0 0,-5 14 0,6-13 0,-1 1 0,0-1 0,0 1 0,-1-1 0,0-1 0,-1 1 0,1-1 0,-1 0 0,-1 0 0,1-1 0,-1 1 0,-9 5 0,13-10 16,0 0 0,1 1 0,-1 0 0,1-1 0,-1 1 0,1 0 0,0 0 0,0 0 0,0 1 0,0-1 0,1 0 0,-1 1 0,0 3 0,0 2 0,0 1 1,1-1-1,-1 15 1,2-16-224,0-1 0,-1 0 0,0 1 0,0-1 1,0 0-1,-1 0 0,-4 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2669F53-349B-4227-920D-4E21D9B89561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7E1F671-6003-4799-BEC9-459703397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9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9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1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79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0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7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2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87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9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5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3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2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95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4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02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79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1F671-6003-4799-BEC9-4597033970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7EEB-F414-41A0-AA20-C10ABA09C7B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60C3-2671-40C2-A59D-FB2F5FCD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7EEB-F414-41A0-AA20-C10ABA09C7B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60C3-2671-40C2-A59D-FB2F5FCD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7EEB-F414-41A0-AA20-C10ABA09C7B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60C3-2671-40C2-A59D-FB2F5FCD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3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7EEB-F414-41A0-AA20-C10ABA09C7B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60C3-2671-40C2-A59D-FB2F5FCD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6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7EEB-F414-41A0-AA20-C10ABA09C7B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60C3-2671-40C2-A59D-FB2F5FCD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6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7EEB-F414-41A0-AA20-C10ABA09C7B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60C3-2671-40C2-A59D-FB2F5FCD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7EEB-F414-41A0-AA20-C10ABA09C7B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60C3-2671-40C2-A59D-FB2F5FCD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7EEB-F414-41A0-AA20-C10ABA09C7B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60C3-2671-40C2-A59D-FB2F5FCD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3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7EEB-F414-41A0-AA20-C10ABA09C7B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60C3-2671-40C2-A59D-FB2F5FCD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9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7EEB-F414-41A0-AA20-C10ABA09C7B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60C3-2671-40C2-A59D-FB2F5FCD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7EEB-F414-41A0-AA20-C10ABA09C7B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60C3-2671-40C2-A59D-FB2F5FCD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7EEB-F414-41A0-AA20-C10ABA09C7B2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D60C3-2671-40C2-A59D-FB2F5FCD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6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18" Type="http://schemas.openxmlformats.org/officeDocument/2006/relationships/customXml" Target="../ink/ink8.xml"/><Relationship Id="rId3" Type="http://schemas.openxmlformats.org/officeDocument/2006/relationships/image" Target="../media/image1.jpg"/><Relationship Id="rId21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customXml" Target="../ink/ink4.xml"/><Relationship Id="rId19" Type="http://schemas.openxmlformats.org/officeDocument/2006/relationships/image" Target="../media/image9.png"/><Relationship Id="rId4" Type="http://schemas.openxmlformats.org/officeDocument/2006/relationships/customXml" Target="../ink/ink1.xml"/><Relationship Id="rId9" Type="http://schemas.openxmlformats.org/officeDocument/2006/relationships/image" Target="../media/image2.png"/><Relationship Id="rId14" Type="http://schemas.openxmlformats.org/officeDocument/2006/relationships/customXml" Target="../ink/ink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4482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Abram </a:t>
            </a:r>
            <a:r>
              <a:rPr lang="en-US" sz="3100" dirty="0"/>
              <a:t>Genesis 12-15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9D633-7AB5-F060-68E6-76A2C7AAE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30" y="0"/>
            <a:ext cx="4732341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C377FF-28BD-2D14-D28E-1B1488C89597}"/>
                  </a:ext>
                </a:extLst>
              </p14:cNvPr>
              <p14:cNvContentPartPr/>
              <p14:nvPr/>
            </p14:nvContentPartPr>
            <p14:xfrm>
              <a:off x="6975347" y="815464"/>
              <a:ext cx="1074600" cy="112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C377FF-28BD-2D14-D28E-1B1488C895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1347" y="707464"/>
                <a:ext cx="1182240" cy="13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E75D37-3E77-3FF7-BFE5-59426FC18C3A}"/>
                  </a:ext>
                </a:extLst>
              </p14:cNvPr>
              <p14:cNvContentPartPr/>
              <p14:nvPr/>
            </p14:nvContentPartPr>
            <p14:xfrm>
              <a:off x="5412227" y="456904"/>
              <a:ext cx="1152000" cy="5853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E75D37-3E77-3FF7-BFE5-59426FC18C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8587" y="348904"/>
                <a:ext cx="1259640" cy="60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BF86867-789F-412F-6050-F1A527318750}"/>
                  </a:ext>
                </a:extLst>
              </p14:cNvPr>
              <p14:cNvContentPartPr/>
              <p14:nvPr/>
            </p14:nvContentPartPr>
            <p14:xfrm>
              <a:off x="4865327" y="6234536"/>
              <a:ext cx="91800" cy="42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BF86867-789F-412F-6050-F1A5273187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7687" y="6216896"/>
                <a:ext cx="127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CB0A16A-A063-D958-0810-63E71E3972BE}"/>
                  </a:ext>
                </a:extLst>
              </p14:cNvPr>
              <p14:cNvContentPartPr/>
              <p14:nvPr/>
            </p14:nvContentPartPr>
            <p14:xfrm>
              <a:off x="4876487" y="6182336"/>
              <a:ext cx="81360" cy="1119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CB0A16A-A063-D958-0810-63E71E3972B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58847" y="6164696"/>
                <a:ext cx="1170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9810803-F8E8-3D2C-BBBE-B3ABD03B985A}"/>
                  </a:ext>
                </a:extLst>
              </p14:cNvPr>
              <p14:cNvContentPartPr/>
              <p14:nvPr/>
            </p14:nvContentPartPr>
            <p14:xfrm>
              <a:off x="4085567" y="5092263"/>
              <a:ext cx="3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9810803-F8E8-3D2C-BBBE-B3ABD03B98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7567" y="507426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3E53CC-1171-D715-5D9F-F907B710BF1B}"/>
                  </a:ext>
                </a:extLst>
              </p14:cNvPr>
              <p14:cNvContentPartPr/>
              <p14:nvPr/>
            </p14:nvContentPartPr>
            <p14:xfrm>
              <a:off x="4085567" y="4235932"/>
              <a:ext cx="1222200" cy="8395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3E53CC-1171-D715-5D9F-F907B710BF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67567" y="4218292"/>
                <a:ext cx="1257840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362716F-28A0-9CB5-897D-31AEC3F644D1}"/>
                  </a:ext>
                </a:extLst>
              </p14:cNvPr>
              <p14:cNvContentPartPr/>
              <p14:nvPr/>
            </p14:nvContentPartPr>
            <p14:xfrm>
              <a:off x="5184287" y="4244572"/>
              <a:ext cx="3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362716F-28A0-9CB5-897D-31AEC3F644D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66287" y="422657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4F1C793-A466-C97F-C15B-AAE8F69FE314}"/>
                  </a:ext>
                </a:extLst>
              </p14:cNvPr>
              <p14:cNvContentPartPr/>
              <p14:nvPr/>
            </p14:nvContentPartPr>
            <p14:xfrm>
              <a:off x="5184287" y="4244572"/>
              <a:ext cx="259200" cy="601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4F1C793-A466-C97F-C15B-AAE8F69FE3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66287" y="4226572"/>
                <a:ext cx="2948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65A86D3-AC3A-7965-2109-9A2DA5B34851}"/>
                  </a:ext>
                </a:extLst>
              </p14:cNvPr>
              <p14:cNvContentPartPr/>
              <p14:nvPr/>
            </p14:nvContentPartPr>
            <p14:xfrm>
              <a:off x="5452487" y="759052"/>
              <a:ext cx="865800" cy="35449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65A86D3-AC3A-7965-2109-9A2DA5B3485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34487" y="741412"/>
                <a:ext cx="901440" cy="35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441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4482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Abram </a:t>
            </a:r>
            <a:r>
              <a:rPr lang="en-US" sz="3100" dirty="0">
                <a:solidFill>
                  <a:schemeClr val="bg1"/>
                </a:solidFill>
              </a:rPr>
              <a:t>Genesis 17-20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B7A669F-40EB-E16E-5AF2-1510A2017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7492"/>
            <a:ext cx="9144000" cy="5396026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chapt</a:t>
            </a:r>
            <a:r>
              <a:rPr lang="en-US" sz="2800" dirty="0">
                <a:solidFill>
                  <a:schemeClr val="bg1"/>
                </a:solidFill>
              </a:rPr>
              <a:t>. 18    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	Kings of Plains</a:t>
            </a:r>
          </a:p>
          <a:p>
            <a:pPr algn="l"/>
            <a:endParaRPr lang="en-US" sz="2800" dirty="0">
              <a:solidFill>
                <a:schemeClr val="bg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</a:rPr>
              <a:t>Bera</a:t>
            </a:r>
            <a:r>
              <a:rPr lang="en-US" sz="2400" dirty="0">
                <a:solidFill>
                  <a:schemeClr val="bg1"/>
                </a:solidFill>
              </a:rPr>
              <a:t>       “son of evil”     	     Sodom         “Scorched”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</a:rPr>
              <a:t>Birsha</a:t>
            </a:r>
            <a:r>
              <a:rPr lang="en-US" sz="2400" dirty="0">
                <a:solidFill>
                  <a:schemeClr val="bg1"/>
                </a:solidFill>
              </a:rPr>
              <a:t>    “with iniquity”                  Gomorrah    “Heap”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1"/>
                </a:solidFill>
              </a:rPr>
              <a:t>Shinab</a:t>
            </a:r>
            <a:r>
              <a:rPr lang="en-US" sz="2400" dirty="0">
                <a:solidFill>
                  <a:schemeClr val="bg1"/>
                </a:solidFill>
              </a:rPr>
              <a:t>   “changed Father”	    </a:t>
            </a:r>
            <a:r>
              <a:rPr lang="en-US" sz="2400" dirty="0" err="1">
                <a:solidFill>
                  <a:schemeClr val="bg1"/>
                </a:solidFill>
              </a:rPr>
              <a:t>Admah</a:t>
            </a:r>
            <a:r>
              <a:rPr lang="en-US" sz="2400" dirty="0">
                <a:solidFill>
                  <a:schemeClr val="bg1"/>
                </a:solidFill>
              </a:rPr>
              <a:t>        “red earth”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Shemeber  “lofty flight”	    </a:t>
            </a:r>
            <a:r>
              <a:rPr lang="en-US" sz="2400" dirty="0" err="1">
                <a:solidFill>
                  <a:schemeClr val="bg1"/>
                </a:solidFill>
              </a:rPr>
              <a:t>Zeboim</a:t>
            </a:r>
            <a:r>
              <a:rPr lang="en-US" sz="2400" dirty="0">
                <a:solidFill>
                  <a:schemeClr val="bg1"/>
                </a:solidFill>
              </a:rPr>
              <a:t>        “gazelles”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                    -  Bela/ </a:t>
            </a:r>
            <a:r>
              <a:rPr lang="en-US" sz="2400" dirty="0" err="1">
                <a:solidFill>
                  <a:schemeClr val="bg1"/>
                </a:solidFill>
              </a:rPr>
              <a:t>Zoar</a:t>
            </a:r>
            <a:r>
              <a:rPr lang="en-US" sz="2400" dirty="0">
                <a:solidFill>
                  <a:schemeClr val="bg1"/>
                </a:solidFill>
              </a:rPr>
              <a:t>	   Bela		“destruction” </a:t>
            </a:r>
          </a:p>
          <a:p>
            <a:pPr lvl="6" algn="l"/>
            <a:r>
              <a:rPr lang="en-US" sz="2400" dirty="0">
                <a:solidFill>
                  <a:schemeClr val="bg1"/>
                </a:solidFill>
              </a:rPr>
              <a:t>		   </a:t>
            </a:r>
            <a:r>
              <a:rPr lang="en-US" sz="2400" dirty="0" err="1">
                <a:solidFill>
                  <a:schemeClr val="bg1"/>
                </a:solidFill>
              </a:rPr>
              <a:t>Zoar</a:t>
            </a:r>
            <a:r>
              <a:rPr lang="en-US" sz="2400" dirty="0">
                <a:solidFill>
                  <a:schemeClr val="bg1"/>
                </a:solidFill>
              </a:rPr>
              <a:t>		“insignificant”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C8700A-D388-6DFF-8BDD-9D1BD798EDEB}"/>
                  </a:ext>
                </a:extLst>
              </p14:cNvPr>
              <p14:cNvContentPartPr/>
              <p14:nvPr/>
            </p14:nvContentPartPr>
            <p14:xfrm>
              <a:off x="4549607" y="4748096"/>
              <a:ext cx="274320" cy="540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C8700A-D388-6DFF-8BDD-9D1BD798ED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1607" y="4730096"/>
                <a:ext cx="309960" cy="57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66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061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Genesis 16-20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257799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 err="1">
                <a:solidFill>
                  <a:srgbClr val="FFFF00"/>
                </a:solidFill>
              </a:rPr>
              <a:t>Deut</a:t>
            </a:r>
            <a:r>
              <a:rPr lang="en-US" sz="3200" i="1" dirty="0">
                <a:solidFill>
                  <a:srgbClr val="FFFF00"/>
                </a:solidFill>
              </a:rPr>
              <a:t> 29:23 </a:t>
            </a:r>
            <a:r>
              <a:rPr lang="en-US" sz="3200" dirty="0">
                <a:solidFill>
                  <a:schemeClr val="bg1"/>
                </a:solidFill>
              </a:rPr>
              <a:t>ASV] " the whole land thereof is brimstone, and salt,  a burning,  it is not sown, nor </a:t>
            </a:r>
            <a:r>
              <a:rPr lang="en-US" sz="3200" dirty="0" err="1">
                <a:solidFill>
                  <a:schemeClr val="bg1"/>
                </a:solidFill>
              </a:rPr>
              <a:t>beareth</a:t>
            </a:r>
            <a:r>
              <a:rPr lang="en-US" sz="3200" dirty="0">
                <a:solidFill>
                  <a:schemeClr val="bg1"/>
                </a:solidFill>
              </a:rPr>
              <a:t>, nor any grass </a:t>
            </a:r>
            <a:r>
              <a:rPr lang="en-US" sz="3200" dirty="0" err="1">
                <a:solidFill>
                  <a:schemeClr val="bg1"/>
                </a:solidFill>
              </a:rPr>
              <a:t>groweth</a:t>
            </a:r>
            <a:r>
              <a:rPr lang="en-US" sz="3200" dirty="0">
                <a:solidFill>
                  <a:schemeClr val="bg1"/>
                </a:solidFill>
              </a:rPr>
              <a:t> therein, like the overthrow of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Sodom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Gomorrah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Admah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Zeboiim</a:t>
            </a:r>
            <a:r>
              <a:rPr lang="en-US" sz="3200" dirty="0">
                <a:solidFill>
                  <a:schemeClr val="bg1"/>
                </a:solidFill>
              </a:rPr>
              <a:t>, which Jehovah overthrew in his anger, and in his wrath:“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061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Genesis 16-20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257799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Lessons from Sodom &amp;Gomorrah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	*  </a:t>
            </a:r>
            <a:r>
              <a:rPr lang="en-US" sz="2800" dirty="0">
                <a:solidFill>
                  <a:schemeClr val="bg1"/>
                </a:solidFill>
              </a:rPr>
              <a:t>Referenced no less than 17 times in OT prophets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                      	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	 *  Referenced at least 9 times in NT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	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061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Abraham</a:t>
            </a:r>
            <a:r>
              <a:rPr lang="en-US" dirty="0"/>
              <a:t> </a:t>
            </a:r>
            <a:r>
              <a:rPr lang="en-US" sz="4000" dirty="0">
                <a:solidFill>
                  <a:schemeClr val="bg1"/>
                </a:solidFill>
              </a:rPr>
              <a:t>Genesis 16-20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62490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Jude 1:7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(ASV)</a:t>
            </a:r>
            <a:r>
              <a:rPr lang="en-US" sz="3200" dirty="0">
                <a:solidFill>
                  <a:schemeClr val="bg1"/>
                </a:solidFill>
              </a:rPr>
              <a:t> " Even as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Sodom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Gomorrah</a:t>
            </a:r>
            <a:r>
              <a:rPr lang="en-US" sz="3200" dirty="0">
                <a:solidFill>
                  <a:schemeClr val="bg1"/>
                </a:solidFill>
              </a:rPr>
              <a:t>, and the cities about them, having in like manner with these given themselves over to fornication and gone after strange flesh,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are set forth as an example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suffering the punishment of eternal fire.“</a:t>
            </a:r>
          </a:p>
          <a:p>
            <a:pPr algn="l"/>
            <a:r>
              <a:rPr lang="en-US" sz="3200" dirty="0">
                <a:solidFill>
                  <a:srgbClr val="FFFF00"/>
                </a:solidFill>
              </a:rPr>
              <a:t>2Pe 2:5-6, 9 </a:t>
            </a:r>
            <a:r>
              <a:rPr lang="en-US" sz="2600" dirty="0">
                <a:solidFill>
                  <a:schemeClr val="bg1"/>
                </a:solidFill>
              </a:rPr>
              <a:t>(ASV) </a:t>
            </a:r>
            <a:r>
              <a:rPr lang="en-US" sz="3200" dirty="0">
                <a:solidFill>
                  <a:schemeClr val="bg1"/>
                </a:solidFill>
              </a:rPr>
              <a:t>“and spared not the ancient world, but preserved Noah with seven others, a preacher of righteousness, when he brought a flood upon the world of the ungodly; (6) and turning the cities of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Sodom</a:t>
            </a:r>
            <a:r>
              <a:rPr lang="en-US" sz="3200" dirty="0">
                <a:solidFill>
                  <a:schemeClr val="bg1"/>
                </a:solidFill>
              </a:rPr>
              <a:t> and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Gomorrah</a:t>
            </a:r>
            <a:r>
              <a:rPr lang="en-US" sz="3200" dirty="0">
                <a:solidFill>
                  <a:schemeClr val="bg1"/>
                </a:solidFill>
              </a:rPr>
              <a:t> into </a:t>
            </a:r>
            <a:r>
              <a:rPr lang="en-US" sz="3200" dirty="0">
                <a:solidFill>
                  <a:srgbClr val="FF0000"/>
                </a:solidFill>
              </a:rPr>
              <a:t>ashes</a:t>
            </a:r>
            <a:r>
              <a:rPr lang="en-US" sz="3200" dirty="0">
                <a:solidFill>
                  <a:schemeClr val="bg1"/>
                </a:solidFill>
              </a:rPr>
              <a:t> condemned them with an overthrow,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having made them an example unto those that should live ungodly</a:t>
            </a:r>
            <a:r>
              <a:rPr lang="en-US" sz="3200" dirty="0">
                <a:solidFill>
                  <a:schemeClr val="bg1"/>
                </a:solidFill>
              </a:rPr>
              <a:t>; ... (9) the Lord </a:t>
            </a:r>
            <a:r>
              <a:rPr lang="en-US" sz="3200" dirty="0" err="1">
                <a:solidFill>
                  <a:schemeClr val="bg1"/>
                </a:solidFill>
              </a:rPr>
              <a:t>knoweth</a:t>
            </a:r>
            <a:r>
              <a:rPr lang="en-US" sz="3200" dirty="0">
                <a:solidFill>
                  <a:schemeClr val="bg1"/>
                </a:solidFill>
              </a:rPr>
              <a:t> how to deliver the godly out of temptation, and to keep the unrighteous under punishment unto the day of judgment;"</a:t>
            </a:r>
          </a:p>
          <a:p>
            <a:pPr algn="l"/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061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Genesis 16-20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257799"/>
          </a:xfrm>
        </p:spPr>
        <p:txBody>
          <a:bodyPr>
            <a:normAutofit/>
          </a:bodyPr>
          <a:lstStyle/>
          <a:p>
            <a:pPr algn="l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061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Genesis 16-20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257799"/>
          </a:xfrm>
        </p:spPr>
        <p:txBody>
          <a:bodyPr>
            <a:normAutofit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57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478B4-6FEE-8E3E-028F-EBE748A65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558874"/>
            <a:ext cx="12192000" cy="57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7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061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Genesis 16-20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257799"/>
          </a:xfrm>
        </p:spPr>
        <p:txBody>
          <a:bodyPr>
            <a:normAutofit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91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4482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Abram </a:t>
            </a:r>
            <a:r>
              <a:rPr lang="en-US" sz="3100" dirty="0">
                <a:solidFill>
                  <a:schemeClr val="bg1"/>
                </a:solidFill>
              </a:rPr>
              <a:t>Genesis 12-15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25779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Promises   12:1-3, 7</a:t>
            </a:r>
          </a:p>
          <a:p>
            <a:pPr algn="l"/>
            <a:r>
              <a:rPr lang="en-US" sz="2600" dirty="0">
                <a:solidFill>
                  <a:schemeClr val="bg1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*</a:t>
            </a:r>
            <a:r>
              <a:rPr lang="en-US" sz="2800" dirty="0">
                <a:solidFill>
                  <a:schemeClr val="bg1"/>
                </a:solidFill>
              </a:rPr>
              <a:t> Great Nation  </a:t>
            </a:r>
            <a:r>
              <a:rPr lang="en-US" sz="2800" i="1" dirty="0">
                <a:solidFill>
                  <a:schemeClr val="bg1"/>
                </a:solidFill>
              </a:rPr>
              <a:t>13:15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	I will bless you </a:t>
            </a:r>
            <a:r>
              <a:rPr lang="en-US" i="1" dirty="0">
                <a:solidFill>
                  <a:schemeClr val="bg1"/>
                </a:solidFill>
              </a:rPr>
              <a:t>13:2 15:1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	I will make thy name Great  </a:t>
            </a:r>
          </a:p>
          <a:p>
            <a:pPr algn="l"/>
            <a:r>
              <a:rPr lang="en-US" sz="1800" i="1" dirty="0">
                <a:solidFill>
                  <a:schemeClr val="bg1"/>
                </a:solidFill>
              </a:rPr>
              <a:t>			   9 other OT Books, 27 </a:t>
            </a:r>
            <a:r>
              <a:rPr lang="en-US" sz="1800" i="1" dirty="0" err="1">
                <a:solidFill>
                  <a:schemeClr val="bg1"/>
                </a:solidFill>
              </a:rPr>
              <a:t>Nt</a:t>
            </a:r>
            <a:r>
              <a:rPr lang="en-US" sz="1800" i="1" dirty="0">
                <a:solidFill>
                  <a:schemeClr val="bg1"/>
                </a:solidFill>
              </a:rPr>
              <a:t> mentions                				                    extensively Romans, Gal &amp; Hebrews</a:t>
            </a:r>
          </a:p>
          <a:p>
            <a:pPr algn="l"/>
            <a:r>
              <a:rPr lang="en-US" sz="2600" dirty="0">
                <a:solidFill>
                  <a:schemeClr val="bg1"/>
                </a:solidFill>
              </a:rPr>
              <a:t>		</a:t>
            </a:r>
            <a:r>
              <a:rPr lang="en-US" dirty="0">
                <a:solidFill>
                  <a:schemeClr val="bg1"/>
                </a:solidFill>
              </a:rPr>
              <a:t>I will bless them that bless and curse them that curse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accent2"/>
                </a:solidFill>
              </a:rPr>
              <a:t>* </a:t>
            </a:r>
            <a:r>
              <a:rPr lang="en-US" sz="28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 thee shall all families of earth blessed </a:t>
            </a:r>
          </a:p>
          <a:p>
            <a:pPr algn="l"/>
            <a:r>
              <a:rPr lang="en-US" i="1" dirty="0">
                <a:solidFill>
                  <a:schemeClr val="bg1"/>
                </a:solidFill>
              </a:rPr>
              <a:t>			Gal 3:8-14 Acts 3:23 Jn 8:5</a:t>
            </a:r>
            <a:r>
              <a:rPr lang="en-US" dirty="0">
                <a:solidFill>
                  <a:schemeClr val="bg1"/>
                </a:solidFill>
              </a:rPr>
              <a:t>6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accent2"/>
                </a:solidFill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Land Promise</a:t>
            </a:r>
            <a:r>
              <a:rPr lang="en-US" sz="2600" dirty="0">
                <a:solidFill>
                  <a:schemeClr val="bg1"/>
                </a:solidFill>
              </a:rPr>
              <a:t>  </a:t>
            </a:r>
            <a:r>
              <a:rPr lang="en-US" sz="1800" i="1" dirty="0">
                <a:solidFill>
                  <a:schemeClr val="bg1"/>
                </a:solidFill>
              </a:rPr>
              <a:t>v.7    15:18  </a:t>
            </a:r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2600" dirty="0" err="1">
                <a:solidFill>
                  <a:schemeClr val="bg1"/>
                </a:solidFill>
              </a:rPr>
              <a:t>boundries</a:t>
            </a:r>
            <a:r>
              <a:rPr lang="en-US" sz="2600" dirty="0">
                <a:solidFill>
                  <a:schemeClr val="bg1"/>
                </a:solidFill>
              </a:rPr>
              <a:t>)  </a:t>
            </a:r>
            <a:r>
              <a:rPr lang="en-US" sz="1800" i="1" dirty="0">
                <a:solidFill>
                  <a:schemeClr val="bg1"/>
                </a:solidFill>
              </a:rPr>
              <a:t>Gen 47:30 Lev. 18:24f</a:t>
            </a:r>
          </a:p>
          <a:p>
            <a:pPr algn="l"/>
            <a:r>
              <a:rPr lang="en-US" sz="1800" i="1" dirty="0">
                <a:solidFill>
                  <a:schemeClr val="bg1"/>
                </a:solidFill>
              </a:rPr>
              <a:t>			Heb. 11:13  Gen 23:5-7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977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4482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Abraham </a:t>
            </a:r>
            <a:r>
              <a:rPr lang="en-US" sz="3100" dirty="0">
                <a:solidFill>
                  <a:schemeClr val="bg1"/>
                </a:solidFill>
              </a:rPr>
              <a:t>Genesis 16-18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61582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</a:rPr>
              <a:t>Chapt</a:t>
            </a:r>
            <a:r>
              <a:rPr lang="en-US" sz="2800" dirty="0">
                <a:solidFill>
                  <a:schemeClr val="bg1"/>
                </a:solidFill>
              </a:rPr>
              <a:t> 17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	99 years old  Sarai 90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	*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Change names  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		“Exalted father” - “father of nations”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		“princess”  -  “noble woman”    </a:t>
            </a:r>
            <a:r>
              <a:rPr lang="en-US" sz="3600" dirty="0">
                <a:solidFill>
                  <a:srgbClr val="FFFF00"/>
                </a:solidFill>
              </a:rPr>
              <a:t>v 16 &amp; 19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	*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Circumcision</a:t>
            </a:r>
            <a:r>
              <a:rPr lang="en-US" sz="4500" dirty="0">
                <a:solidFill>
                  <a:schemeClr val="bg1"/>
                </a:solidFill>
              </a:rPr>
              <a:t>  token (sign) of covenant  v 11</a:t>
            </a:r>
          </a:p>
          <a:p>
            <a:pPr algn="l"/>
            <a:r>
              <a:rPr lang="en-US" sz="4500" dirty="0">
                <a:solidFill>
                  <a:schemeClr val="bg1"/>
                </a:solidFill>
              </a:rPr>
              <a:t>			      “everlasting”  </a:t>
            </a:r>
            <a:r>
              <a:rPr lang="en-US" sz="3600" dirty="0">
                <a:solidFill>
                  <a:srgbClr val="FFFF00"/>
                </a:solidFill>
              </a:rPr>
              <a:t>v. 13   v 8  Gal 5</a:t>
            </a:r>
          </a:p>
          <a:p>
            <a:pPr algn="l"/>
            <a:r>
              <a:rPr lang="en-US" sz="3600" dirty="0">
                <a:solidFill>
                  <a:srgbClr val="FFFF00"/>
                </a:solidFill>
              </a:rPr>
              <a:t>		  			 Col 2:10-11  </a:t>
            </a:r>
            <a:endParaRPr lang="en-US" sz="2800" dirty="0">
              <a:solidFill>
                <a:schemeClr val="bg1"/>
              </a:solidFill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                *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Covenant</a:t>
            </a:r>
            <a:r>
              <a:rPr lang="en-US" sz="3600" dirty="0">
                <a:solidFill>
                  <a:schemeClr val="bg1"/>
                </a:solidFill>
              </a:rPr>
              <a:t> “I will be a (your) God to you …and 			 your 	seed”  </a:t>
            </a:r>
            <a:r>
              <a:rPr lang="en-US" sz="4000" i="1" dirty="0">
                <a:solidFill>
                  <a:srgbClr val="FFFF00"/>
                </a:solidFill>
              </a:rPr>
              <a:t>v 7  Lev. 25:38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54850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061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Abraham </a:t>
            </a:r>
            <a:r>
              <a:rPr lang="en-US" sz="4000" dirty="0">
                <a:solidFill>
                  <a:schemeClr val="bg1"/>
                </a:solidFill>
              </a:rPr>
              <a:t>Genesis 16-20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257799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Chapter 17           The Covenant</a:t>
            </a:r>
          </a:p>
          <a:p>
            <a:pPr algn="l"/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Covenant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chemeClr val="bg1"/>
                </a:solidFill>
              </a:rPr>
              <a:t>“I will be God unto thee and to thy seed…”</a:t>
            </a:r>
            <a:r>
              <a:rPr lang="en-US" sz="2800" dirty="0">
                <a:solidFill>
                  <a:srgbClr val="FFFF00"/>
                </a:solidFill>
              </a:rPr>
              <a:t> v 7-8</a:t>
            </a:r>
            <a:endParaRPr lang="en-US" sz="2800" dirty="0">
              <a:solidFill>
                <a:schemeClr val="bg1"/>
              </a:solidFill>
            </a:endParaRPr>
          </a:p>
          <a:p>
            <a:pPr algn="l"/>
            <a:r>
              <a:rPr lang="en-US" sz="3200" dirty="0">
                <a:solidFill>
                  <a:srgbClr val="FFFF00"/>
                </a:solidFill>
              </a:rPr>
              <a:t>Ex 29:45 </a:t>
            </a:r>
            <a:r>
              <a:rPr lang="en-US" sz="2000" dirty="0">
                <a:solidFill>
                  <a:schemeClr val="bg1"/>
                </a:solidFill>
              </a:rPr>
              <a:t>(ASV) </a:t>
            </a:r>
            <a:r>
              <a:rPr lang="en-US" sz="2800" dirty="0">
                <a:solidFill>
                  <a:schemeClr val="bg1"/>
                </a:solidFill>
              </a:rPr>
              <a:t>"And I will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sanctify the tent of meeting</a:t>
            </a:r>
            <a:r>
              <a:rPr lang="en-US" sz="2800" dirty="0">
                <a:solidFill>
                  <a:schemeClr val="bg1"/>
                </a:solidFill>
              </a:rPr>
              <a:t>, and the altar: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Aaron also and his sons will I sanctify</a:t>
            </a:r>
            <a:r>
              <a:rPr lang="en-US" sz="2800" dirty="0">
                <a:solidFill>
                  <a:schemeClr val="bg1"/>
                </a:solidFill>
              </a:rPr>
              <a:t>, to minister to me in the priest's office. (45)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I will dwell among the children of Israel, and will be their God</a:t>
            </a:r>
            <a:r>
              <a:rPr lang="en-US" sz="2800" dirty="0">
                <a:solidFill>
                  <a:schemeClr val="bg1"/>
                </a:solidFill>
              </a:rPr>
              <a:t>."</a:t>
            </a:r>
          </a:p>
          <a:p>
            <a:pPr algn="l"/>
            <a:r>
              <a:rPr lang="en-US" sz="3200" dirty="0">
                <a:solidFill>
                  <a:srgbClr val="FFFF00"/>
                </a:solidFill>
              </a:rPr>
              <a:t>Lev 26:11-12  </a:t>
            </a:r>
            <a:r>
              <a:rPr lang="en-US" dirty="0">
                <a:solidFill>
                  <a:srgbClr val="FFFF00"/>
                </a:solidFill>
              </a:rPr>
              <a:t>(ASV) </a:t>
            </a:r>
            <a:r>
              <a:rPr lang="en-US" sz="3200" dirty="0">
                <a:solidFill>
                  <a:srgbClr val="FFFF00"/>
                </a:solidFill>
              </a:rPr>
              <a:t>" </a:t>
            </a:r>
            <a:r>
              <a:rPr lang="en-US" sz="2800" dirty="0">
                <a:solidFill>
                  <a:schemeClr val="bg1"/>
                </a:solidFill>
              </a:rPr>
              <a:t>And I will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set my tabernacle among you</a:t>
            </a:r>
            <a:r>
              <a:rPr lang="en-US" sz="2800" dirty="0">
                <a:solidFill>
                  <a:schemeClr val="bg1"/>
                </a:solidFill>
              </a:rPr>
              <a:t>: and my soul shall not abhor you. (12) And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 will walk among you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and will be your God</a:t>
            </a:r>
            <a:r>
              <a:rPr lang="en-US" sz="2800" dirty="0">
                <a:solidFill>
                  <a:schemeClr val="bg1"/>
                </a:solidFill>
              </a:rPr>
              <a:t>, and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ye shall be my people</a:t>
            </a:r>
            <a:r>
              <a:rPr lang="en-US" sz="2800" dirty="0">
                <a:solidFill>
                  <a:schemeClr val="bg1"/>
                </a:solidFill>
              </a:rPr>
              <a:t>.“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Joel 2:27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“midst”</a:t>
            </a:r>
          </a:p>
        </p:txBody>
      </p:sp>
    </p:spTree>
    <p:extLst>
      <p:ext uri="{BB962C8B-B14F-4D97-AF65-F5344CB8AC3E}">
        <p14:creationId xmlns:p14="http://schemas.microsoft.com/office/powerpoint/2010/main" val="27784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061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Abraham</a:t>
            </a:r>
            <a:r>
              <a:rPr lang="en-US" dirty="0"/>
              <a:t> </a:t>
            </a:r>
            <a:r>
              <a:rPr lang="en-US" sz="4000" dirty="0">
                <a:solidFill>
                  <a:schemeClr val="bg1"/>
                </a:solidFill>
              </a:rPr>
              <a:t>Genesis 16-20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257799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>
                <a:solidFill>
                  <a:srgbClr val="FFFF00"/>
                </a:solidFill>
              </a:rPr>
              <a:t>Ezek</a:t>
            </a:r>
            <a:r>
              <a:rPr lang="en-US" sz="3200" dirty="0">
                <a:solidFill>
                  <a:srgbClr val="FFFF00"/>
                </a:solidFill>
              </a:rPr>
              <a:t> 37:24-27 </a:t>
            </a:r>
            <a:r>
              <a:rPr lang="en-US" dirty="0">
                <a:solidFill>
                  <a:schemeClr val="bg1"/>
                </a:solidFill>
              </a:rPr>
              <a:t>ASV "</a:t>
            </a:r>
            <a:r>
              <a:rPr lang="en-US" sz="3200" dirty="0">
                <a:solidFill>
                  <a:schemeClr val="bg1"/>
                </a:solidFill>
              </a:rPr>
              <a:t>And my servant David shall be king over them; and they all shall have one shepherd: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they shall also walk in mine ordinances, and observe my statutes, and do them</a:t>
            </a:r>
            <a:r>
              <a:rPr lang="en-US" sz="3200" dirty="0">
                <a:solidFill>
                  <a:schemeClr val="bg1"/>
                </a:solidFill>
              </a:rPr>
              <a:t>…  David my servant shall be their prince for ever. (26) Moreover I will make a covenant of peace with them; it shall be an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everlasting covenant </a:t>
            </a:r>
            <a:r>
              <a:rPr lang="en-US" sz="3200" dirty="0">
                <a:solidFill>
                  <a:schemeClr val="bg1"/>
                </a:solidFill>
              </a:rPr>
              <a:t>with them; and I will place them, and multiply them, and will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 my sanctuary in the midst of them for evermore</a:t>
            </a:r>
            <a:r>
              <a:rPr lang="en-US" sz="3200" dirty="0">
                <a:solidFill>
                  <a:schemeClr val="bg1"/>
                </a:solidFill>
              </a:rPr>
              <a:t>. (27)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My tabernacle also shall be with them</a:t>
            </a:r>
            <a:r>
              <a:rPr lang="en-US" sz="3200" dirty="0">
                <a:solidFill>
                  <a:schemeClr val="bg1"/>
                </a:solidFill>
              </a:rPr>
              <a:t>; 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I will be their God, and they shall be my people."</a:t>
            </a:r>
          </a:p>
        </p:txBody>
      </p:sp>
    </p:spTree>
    <p:extLst>
      <p:ext uri="{BB962C8B-B14F-4D97-AF65-F5344CB8AC3E}">
        <p14:creationId xmlns:p14="http://schemas.microsoft.com/office/powerpoint/2010/main" val="21911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061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Abraham</a:t>
            </a:r>
            <a:r>
              <a:rPr lang="en-US" dirty="0"/>
              <a:t> </a:t>
            </a:r>
            <a:r>
              <a:rPr lang="en-US" sz="4000" dirty="0">
                <a:solidFill>
                  <a:schemeClr val="bg1"/>
                </a:solidFill>
              </a:rPr>
              <a:t>Genesis 16-20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25779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dirty="0" err="1">
                <a:solidFill>
                  <a:srgbClr val="FFFF00"/>
                </a:solidFill>
              </a:rPr>
              <a:t>Jer</a:t>
            </a:r>
            <a:r>
              <a:rPr lang="en-US" sz="3200" dirty="0">
                <a:solidFill>
                  <a:srgbClr val="FFFF00"/>
                </a:solidFill>
              </a:rPr>
              <a:t> 31:31-34 </a:t>
            </a:r>
            <a:r>
              <a:rPr lang="en-US" sz="2600" dirty="0">
                <a:solidFill>
                  <a:schemeClr val="bg1"/>
                </a:solidFill>
              </a:rPr>
              <a:t>(ASV) </a:t>
            </a:r>
            <a:r>
              <a:rPr lang="en-US" sz="3200" dirty="0">
                <a:solidFill>
                  <a:schemeClr val="bg1"/>
                </a:solidFill>
              </a:rPr>
              <a:t>"Behold, the days come, saith Jehovah, that I will make a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new covenant </a:t>
            </a:r>
            <a:r>
              <a:rPr lang="en-US" sz="3200" dirty="0">
                <a:solidFill>
                  <a:schemeClr val="bg1"/>
                </a:solidFill>
              </a:rPr>
              <a:t>with the house of Israel, and with the house of Judah: (32) not according to the covenant that I made with their fathers in the day that I took them by the hand to bring them out of the land of Egypt; which my covenant they brake, although I was a husband unto them, saith Jehovah. (33) But this is the covenant that I will make with the house of Israel after those days, saith Jehovah: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 will put my law in their inward parts, and in their heart will I write it; and I will be their God, and they shall be my people. </a:t>
            </a:r>
            <a:r>
              <a:rPr lang="en-US" sz="3200" dirty="0">
                <a:solidFill>
                  <a:schemeClr val="bg1"/>
                </a:solidFill>
              </a:rPr>
              <a:t>(34) And they shall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teach no more every man his neighbor, and every man his brother, saying, Know Jehovah; for they shall all know me, from the least of them unto the greatest of them, saith Jehovah</a:t>
            </a:r>
            <a:r>
              <a:rPr lang="en-US" sz="3200" dirty="0">
                <a:solidFill>
                  <a:schemeClr val="bg1"/>
                </a:solidFill>
              </a:rPr>
              <a:t>: for I will forgive their iniquity, and their sin will I remember no more."</a:t>
            </a:r>
          </a:p>
        </p:txBody>
      </p:sp>
    </p:spTree>
    <p:extLst>
      <p:ext uri="{BB962C8B-B14F-4D97-AF65-F5344CB8AC3E}">
        <p14:creationId xmlns:p14="http://schemas.microsoft.com/office/powerpoint/2010/main" val="374834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061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Abraham </a:t>
            </a:r>
            <a:r>
              <a:rPr lang="en-US" sz="4000" dirty="0">
                <a:solidFill>
                  <a:schemeClr val="bg1"/>
                </a:solidFill>
              </a:rPr>
              <a:t>Genesis 16-20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257799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2Cor 6:17-18  </a:t>
            </a:r>
            <a:r>
              <a:rPr lang="en-US" dirty="0">
                <a:solidFill>
                  <a:schemeClr val="bg1"/>
                </a:solidFill>
              </a:rPr>
              <a:t>(ASV) </a:t>
            </a:r>
            <a:r>
              <a:rPr lang="en-US" sz="3200" dirty="0">
                <a:solidFill>
                  <a:schemeClr val="bg1"/>
                </a:solidFill>
              </a:rPr>
              <a:t>" Wherefore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Come ye out from among them, and be ye separate, saith the Lord, And touch no unclean thing</a:t>
            </a:r>
            <a:r>
              <a:rPr lang="en-US" sz="3200" dirty="0">
                <a:solidFill>
                  <a:schemeClr val="bg1"/>
                </a:solidFill>
              </a:rPr>
              <a:t>; And I will receive you,  (18) And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will be to you a Father, And ye shall be to me sons and daughters,</a:t>
            </a:r>
            <a:r>
              <a:rPr lang="en-US" sz="3200" dirty="0">
                <a:solidFill>
                  <a:schemeClr val="bg1"/>
                </a:solidFill>
              </a:rPr>
              <a:t> saith the Lord Almighty.“</a:t>
            </a:r>
          </a:p>
          <a:p>
            <a:pPr algn="l"/>
            <a:r>
              <a:rPr lang="en-US" sz="3200" dirty="0">
                <a:solidFill>
                  <a:srgbClr val="FFFF00"/>
                </a:solidFill>
              </a:rPr>
              <a:t>Rev 21:2-3 </a:t>
            </a:r>
            <a:r>
              <a:rPr lang="en-US" sz="2600" dirty="0">
                <a:solidFill>
                  <a:schemeClr val="bg1"/>
                </a:solidFill>
              </a:rPr>
              <a:t>(ASV) </a:t>
            </a:r>
            <a:r>
              <a:rPr lang="en-US" sz="3200" dirty="0">
                <a:solidFill>
                  <a:schemeClr val="bg1"/>
                </a:solidFill>
              </a:rPr>
              <a:t>"And I saw the holy city, new Jerusalem, coming down out of heaven from God, made ready as a bride adorned for her husband. (3) And I heard a great voice out of the throne saying,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Behold, the tabernacle of God is with men, and he shall dwell with them, and they shall be his peoples, and God himself shall be with them, [and be] their God:"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061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Abraham </a:t>
            </a:r>
            <a:r>
              <a:rPr lang="en-US" sz="4000" dirty="0">
                <a:solidFill>
                  <a:schemeClr val="bg1"/>
                </a:solidFill>
              </a:rPr>
              <a:t>Genesis 16-20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257799"/>
          </a:xfrm>
        </p:spPr>
        <p:txBody>
          <a:bodyPr>
            <a:normAutofit/>
          </a:bodyPr>
          <a:lstStyle/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/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“He shall dwell with them and they shall be His     	</a:t>
            </a:r>
            <a:r>
              <a:rPr lang="en-US" sz="3200">
                <a:solidFill>
                  <a:schemeClr val="accent4">
                    <a:lumMod val="40000"/>
                    <a:lumOff val="60000"/>
                  </a:schemeClr>
                </a:solidFill>
              </a:rPr>
              <a:t>   people and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 shall be their God”</a:t>
            </a:r>
          </a:p>
          <a:p>
            <a:pPr algn="l"/>
            <a:endParaRPr lang="en-US" sz="4000" dirty="0">
              <a:solidFill>
                <a:schemeClr val="bg1"/>
              </a:solidFill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Garden         Israel        Church              Heaven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1C5AA4C-FB00-770C-90A7-0601A2CDC462}"/>
              </a:ext>
            </a:extLst>
          </p:cNvPr>
          <p:cNvSpPr/>
          <p:nvPr/>
        </p:nvSpPr>
        <p:spPr>
          <a:xfrm>
            <a:off x="1730936" y="3468847"/>
            <a:ext cx="494951" cy="37330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CB7342E-F129-79E3-823D-A48E65D03636}"/>
              </a:ext>
            </a:extLst>
          </p:cNvPr>
          <p:cNvSpPr/>
          <p:nvPr/>
        </p:nvSpPr>
        <p:spPr>
          <a:xfrm>
            <a:off x="3586996" y="3429000"/>
            <a:ext cx="494951" cy="37330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3DB0578-844A-115B-11C5-D9EA7DA59F68}"/>
              </a:ext>
            </a:extLst>
          </p:cNvPr>
          <p:cNvSpPr/>
          <p:nvPr/>
        </p:nvSpPr>
        <p:spPr>
          <a:xfrm>
            <a:off x="5870547" y="3368179"/>
            <a:ext cx="494951" cy="473977"/>
          </a:xfrm>
          <a:prstGeom prst="rightArrow">
            <a:avLst>
              <a:gd name="adj1" fmla="val 50000"/>
              <a:gd name="adj2" fmla="val 517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6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12EE-16CC-EDF2-A15A-5089AF95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4482"/>
            <a:ext cx="9144000" cy="7342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 Abraham </a:t>
            </a:r>
            <a:r>
              <a:rPr lang="en-US" sz="3100" dirty="0">
                <a:solidFill>
                  <a:schemeClr val="bg1"/>
                </a:solidFill>
              </a:rPr>
              <a:t>Genesis 16-18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6CA51-A1AC-D8FD-241B-755CCE88B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45030"/>
            <a:ext cx="9144000" cy="5257799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bg1"/>
                </a:solidFill>
              </a:rPr>
              <a:t>Chapt</a:t>
            </a:r>
            <a:r>
              <a:rPr lang="en-US" sz="2800" dirty="0">
                <a:solidFill>
                  <a:schemeClr val="bg1"/>
                </a:solidFill>
              </a:rPr>
              <a:t>. 18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	3 men  foretell Sarah’s motherhood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	Sodom’s  doom,   Abraham’s bargaining</a:t>
            </a: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201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34018</TotalTime>
  <Words>1384</Words>
  <Application>Microsoft Office PowerPoint</Application>
  <PresentationFormat>On-screen Show (4:3)</PresentationFormat>
  <Paragraphs>88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           Abram Genesis 12-15</vt:lpstr>
      <vt:lpstr>           Abram Genesis 12-15</vt:lpstr>
      <vt:lpstr>           Abraham Genesis 16-18</vt:lpstr>
      <vt:lpstr>          Abraham Genesis 16-20</vt:lpstr>
      <vt:lpstr>          Abraham Genesis 16-20</vt:lpstr>
      <vt:lpstr>          Abraham Genesis 16-20</vt:lpstr>
      <vt:lpstr>          Abraham Genesis 16-20</vt:lpstr>
      <vt:lpstr>          Abraham Genesis 16-20</vt:lpstr>
      <vt:lpstr>           Abraham Genesis 16-18</vt:lpstr>
      <vt:lpstr>           Abram Genesis 17-20</vt:lpstr>
      <vt:lpstr>          Genesis 16-20</vt:lpstr>
      <vt:lpstr>          Genesis 16-20</vt:lpstr>
      <vt:lpstr>          Abraham Genesis 16-20</vt:lpstr>
      <vt:lpstr>          Genesis 16-20</vt:lpstr>
      <vt:lpstr>          Genesis 16-20</vt:lpstr>
      <vt:lpstr>PowerPoint Presentation</vt:lpstr>
      <vt:lpstr>          Genesis 16-20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Abram Genesis 12-15</dc:title>
  <dc:creator>Beth Creel</dc:creator>
  <cp:lastModifiedBy>Beth Creel</cp:lastModifiedBy>
  <cp:revision>98</cp:revision>
  <cp:lastPrinted>2023-02-18T22:48:12Z</cp:lastPrinted>
  <dcterms:created xsi:type="dcterms:W3CDTF">2023-01-21T19:54:18Z</dcterms:created>
  <dcterms:modified xsi:type="dcterms:W3CDTF">2023-02-19T14:15:47Z</dcterms:modified>
</cp:coreProperties>
</file>