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8" r:id="rId4"/>
    <p:sldId id="264" r:id="rId5"/>
    <p:sldId id="265" r:id="rId6"/>
    <p:sldId id="266" r:id="rId7"/>
    <p:sldId id="276" r:id="rId8"/>
    <p:sldId id="268" r:id="rId9"/>
    <p:sldId id="269" r:id="rId10"/>
    <p:sldId id="270" r:id="rId11"/>
    <p:sldId id="271" r:id="rId12"/>
    <p:sldId id="272" r:id="rId13"/>
    <p:sldId id="273" r:id="rId14"/>
    <p:sldId id="277" r:id="rId15"/>
    <p:sldId id="274"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EEDB3-3AB3-4CA6-AE1A-D52A7C391B49}" v="416" dt="2023-02-12T01:00:41.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48" y="8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94834B25-B563-4587-8A9F-84C20B234A3A}"/>
    <pc:docChg chg="modSld">
      <pc:chgData name="R H" userId="7863155b6774aad0" providerId="LiveId" clId="{94834B25-B563-4587-8A9F-84C20B234A3A}" dt="2023-01-13T00:05:49.308" v="31" actId="20577"/>
      <pc:docMkLst>
        <pc:docMk/>
      </pc:docMkLst>
      <pc:sldChg chg="modSp mod">
        <pc:chgData name="R H" userId="7863155b6774aad0" providerId="LiveId" clId="{94834B25-B563-4587-8A9F-84C20B234A3A}" dt="2023-01-13T00:05:49.308" v="31" actId="20577"/>
        <pc:sldMkLst>
          <pc:docMk/>
          <pc:sldMk cId="3322204195" sldId="256"/>
        </pc:sldMkLst>
        <pc:spChg chg="mod">
          <ac:chgData name="R H" userId="7863155b6774aad0" providerId="LiveId" clId="{94834B25-B563-4587-8A9F-84C20B234A3A}" dt="2023-01-13T00:05:49.308" v="31" actId="20577"/>
          <ac:spMkLst>
            <pc:docMk/>
            <pc:sldMk cId="3322204195" sldId="256"/>
            <ac:spMk id="7" creationId="{FD949EE6-3812-1A17-BAED-7E24634DDD0C}"/>
          </ac:spMkLst>
        </pc:spChg>
      </pc:sldChg>
    </pc:docChg>
  </pc:docChgLst>
  <pc:docChgLst>
    <pc:chgData name="R H" userId="7863155b6774aad0" providerId="LiveId" clId="{C18F6086-1E2B-4D21-9630-0580FB99F841}"/>
    <pc:docChg chg="undo custSel addSld delSld modSld modMainMaster">
      <pc:chgData name="R H" userId="7863155b6774aad0" providerId="LiveId" clId="{C18F6086-1E2B-4D21-9630-0580FB99F841}" dt="2023-01-08T02:07:33.239" v="838" actId="20577"/>
      <pc:docMkLst>
        <pc:docMk/>
      </pc:docMkLst>
      <pc:sldChg chg="addSp delSp modSp new mod modTransition">
        <pc:chgData name="R H" userId="7863155b6774aad0" providerId="LiveId" clId="{C18F6086-1E2B-4D21-9630-0580FB99F841}" dt="2023-01-07T16:38:36.968" v="808"/>
        <pc:sldMkLst>
          <pc:docMk/>
          <pc:sldMk cId="3322204195" sldId="256"/>
        </pc:sldMkLst>
        <pc:spChg chg="del mod">
          <ac:chgData name="R H" userId="7863155b6774aad0" providerId="LiveId" clId="{C18F6086-1E2B-4D21-9630-0580FB99F841}" dt="2023-01-07T02:50:08.852" v="2" actId="478"/>
          <ac:spMkLst>
            <pc:docMk/>
            <pc:sldMk cId="3322204195" sldId="256"/>
            <ac:spMk id="2" creationId="{1BFDA6F2-26EA-54A5-F0FF-909E5BE0D8B6}"/>
          </ac:spMkLst>
        </pc:spChg>
        <pc:spChg chg="del mod">
          <ac:chgData name="R H" userId="7863155b6774aad0" providerId="LiveId" clId="{C18F6086-1E2B-4D21-9630-0580FB99F841}" dt="2023-01-07T02:50:08.852" v="2" actId="478"/>
          <ac:spMkLst>
            <pc:docMk/>
            <pc:sldMk cId="3322204195" sldId="256"/>
            <ac:spMk id="3" creationId="{9A13A4D8-474D-6253-23D5-44EC7CEF7D3E}"/>
          </ac:spMkLst>
        </pc:spChg>
        <pc:spChg chg="add mod">
          <ac:chgData name="R H" userId="7863155b6774aad0" providerId="LiveId" clId="{C18F6086-1E2B-4D21-9630-0580FB99F841}" dt="2023-01-07T02:59:19.375" v="196" actId="14100"/>
          <ac:spMkLst>
            <pc:docMk/>
            <pc:sldMk cId="3322204195" sldId="256"/>
            <ac:spMk id="4" creationId="{7A0B7F29-30C6-7050-F19A-B2365B2F208F}"/>
          </ac:spMkLst>
        </pc:spChg>
        <pc:spChg chg="add mod">
          <ac:chgData name="R H" userId="7863155b6774aad0" providerId="LiveId" clId="{C18F6086-1E2B-4D21-9630-0580FB99F841}" dt="2023-01-07T02:59:41.309" v="200" actId="1076"/>
          <ac:spMkLst>
            <pc:docMk/>
            <pc:sldMk cId="3322204195" sldId="256"/>
            <ac:spMk id="6" creationId="{90B07722-FCC1-357B-F9BB-6F8AA143D6AB}"/>
          </ac:spMkLst>
        </pc:spChg>
        <pc:spChg chg="add mod">
          <ac:chgData name="R H" userId="7863155b6774aad0" providerId="LiveId" clId="{C18F6086-1E2B-4D21-9630-0580FB99F841}" dt="2023-01-07T02:59:56.742" v="203" actId="1076"/>
          <ac:spMkLst>
            <pc:docMk/>
            <pc:sldMk cId="3322204195" sldId="256"/>
            <ac:spMk id="7" creationId="{FD949EE6-3812-1A17-BAED-7E24634DDD0C}"/>
          </ac:spMkLst>
        </pc:spChg>
        <pc:picChg chg="add mod">
          <ac:chgData name="R H" userId="7863155b6774aad0" providerId="LiveId" clId="{C18F6086-1E2B-4D21-9630-0580FB99F841}" dt="2023-01-07T02:50:16.925" v="5" actId="14100"/>
          <ac:picMkLst>
            <pc:docMk/>
            <pc:sldMk cId="3322204195" sldId="256"/>
            <ac:picMk id="1026" creationId="{E305854F-C15A-92B8-09D6-F027B9EA929A}"/>
          </ac:picMkLst>
        </pc:picChg>
      </pc:sldChg>
      <pc:sldChg chg="addSp delSp modSp new del mod setBg modClrScheme chgLayout">
        <pc:chgData name="R H" userId="7863155b6774aad0" providerId="LiveId" clId="{C18F6086-1E2B-4D21-9630-0580FB99F841}" dt="2023-01-07T16:25:19.909" v="791" actId="47"/>
        <pc:sldMkLst>
          <pc:docMk/>
          <pc:sldMk cId="3620731900" sldId="257"/>
        </pc:sldMkLst>
        <pc:spChg chg="del mod ord">
          <ac:chgData name="R H" userId="7863155b6774aad0" providerId="LiveId" clId="{C18F6086-1E2B-4D21-9630-0580FB99F841}" dt="2023-01-07T02:56:30.024" v="105" actId="700"/>
          <ac:spMkLst>
            <pc:docMk/>
            <pc:sldMk cId="3620731900" sldId="257"/>
            <ac:spMk id="2" creationId="{C1118E21-735E-809E-B6C8-F72BB726A6BA}"/>
          </ac:spMkLst>
        </pc:spChg>
        <pc:spChg chg="del mod ord">
          <ac:chgData name="R H" userId="7863155b6774aad0" providerId="LiveId" clId="{C18F6086-1E2B-4D21-9630-0580FB99F841}" dt="2023-01-07T02:56:30.024" v="105" actId="700"/>
          <ac:spMkLst>
            <pc:docMk/>
            <pc:sldMk cId="3620731900" sldId="257"/>
            <ac:spMk id="3" creationId="{6AAC8E45-5F09-5DDB-589D-AE547BB6FCB1}"/>
          </ac:spMkLst>
        </pc:spChg>
        <pc:spChg chg="add mod ord">
          <ac:chgData name="R H" userId="7863155b6774aad0" providerId="LiveId" clId="{C18F6086-1E2B-4D21-9630-0580FB99F841}" dt="2023-01-07T02:57:44.844" v="137" actId="115"/>
          <ac:spMkLst>
            <pc:docMk/>
            <pc:sldMk cId="3620731900" sldId="257"/>
            <ac:spMk id="4" creationId="{81A00FFE-3F16-F3F1-01FC-40A282AD52BF}"/>
          </ac:spMkLst>
        </pc:spChg>
        <pc:spChg chg="add del mod ord">
          <ac:chgData name="R H" userId="7863155b6774aad0" providerId="LiveId" clId="{C18F6086-1E2B-4D21-9630-0580FB99F841}" dt="2023-01-07T02:56:45.250" v="109" actId="478"/>
          <ac:spMkLst>
            <pc:docMk/>
            <pc:sldMk cId="3620731900" sldId="257"/>
            <ac:spMk id="5" creationId="{BAE3A1DB-8E9A-146D-D77F-D2B4EC6F8313}"/>
          </ac:spMkLst>
        </pc:spChg>
        <pc:spChg chg="add mod ord">
          <ac:chgData name="R H" userId="7863155b6774aad0" providerId="LiveId" clId="{C18F6086-1E2B-4D21-9630-0580FB99F841}" dt="2023-01-07T03:00:20.441" v="207" actId="14100"/>
          <ac:spMkLst>
            <pc:docMk/>
            <pc:sldMk cId="3620731900" sldId="257"/>
            <ac:spMk id="6" creationId="{87116988-F0A7-FDF1-EF0F-283A6A2B47E1}"/>
          </ac:spMkLst>
        </pc:spChg>
        <pc:spChg chg="add del mod ord">
          <ac:chgData name="R H" userId="7863155b6774aad0" providerId="LiveId" clId="{C18F6086-1E2B-4D21-9630-0580FB99F841}" dt="2023-01-07T02:56:48.295" v="110" actId="478"/>
          <ac:spMkLst>
            <pc:docMk/>
            <pc:sldMk cId="3620731900" sldId="257"/>
            <ac:spMk id="7" creationId="{71D4BCE9-7592-7BC4-35F7-D1CEECCE0B47}"/>
          </ac:spMkLst>
        </pc:spChg>
        <pc:spChg chg="add mod ord">
          <ac:chgData name="R H" userId="7863155b6774aad0" providerId="LiveId" clId="{C18F6086-1E2B-4D21-9630-0580FB99F841}" dt="2023-01-07T03:00:28.474" v="208" actId="14100"/>
          <ac:spMkLst>
            <pc:docMk/>
            <pc:sldMk cId="3620731900" sldId="257"/>
            <ac:spMk id="8" creationId="{6C95F016-46C2-C1CD-1C49-95816A61940B}"/>
          </ac:spMkLst>
        </pc:spChg>
      </pc:sldChg>
      <pc:sldChg chg="delSp modSp new mod modTransition modAnim">
        <pc:chgData name="R H" userId="7863155b6774aad0" providerId="LiveId" clId="{C18F6086-1E2B-4D21-9630-0580FB99F841}" dt="2023-01-08T02:07:33.239" v="838" actId="20577"/>
        <pc:sldMkLst>
          <pc:docMk/>
          <pc:sldMk cId="3734905259" sldId="258"/>
        </pc:sldMkLst>
        <pc:spChg chg="del">
          <ac:chgData name="R H" userId="7863155b6774aad0" providerId="LiveId" clId="{C18F6086-1E2B-4D21-9630-0580FB99F841}" dt="2023-01-07T15:14:43.985" v="210" actId="478"/>
          <ac:spMkLst>
            <pc:docMk/>
            <pc:sldMk cId="3734905259" sldId="258"/>
            <ac:spMk id="2" creationId="{EC8D9CDC-EFAA-5AB8-57A7-BBB933596995}"/>
          </ac:spMkLst>
        </pc:spChg>
        <pc:spChg chg="mod">
          <ac:chgData name="R H" userId="7863155b6774aad0" providerId="LiveId" clId="{C18F6086-1E2B-4D21-9630-0580FB99F841}" dt="2023-01-07T16:40:01.846" v="821" actId="1076"/>
          <ac:spMkLst>
            <pc:docMk/>
            <pc:sldMk cId="3734905259" sldId="258"/>
            <ac:spMk id="3" creationId="{BA7E165B-CE76-2DEE-B9D6-311FADA12EC9}"/>
          </ac:spMkLst>
        </pc:spChg>
        <pc:spChg chg="mod">
          <ac:chgData name="R H" userId="7863155b6774aad0" providerId="LiveId" clId="{C18F6086-1E2B-4D21-9630-0580FB99F841}" dt="2023-01-07T16:23:06.047" v="790" actId="255"/>
          <ac:spMkLst>
            <pc:docMk/>
            <pc:sldMk cId="3734905259" sldId="258"/>
            <ac:spMk id="4" creationId="{A018DBB0-D1F1-237B-EEB2-8363F70D8834}"/>
          </ac:spMkLst>
        </pc:spChg>
        <pc:spChg chg="mod">
          <ac:chgData name="R H" userId="7863155b6774aad0" providerId="LiveId" clId="{C18F6086-1E2B-4D21-9630-0580FB99F841}" dt="2023-01-07T16:40:09.568" v="822" actId="1076"/>
          <ac:spMkLst>
            <pc:docMk/>
            <pc:sldMk cId="3734905259" sldId="258"/>
            <ac:spMk id="5" creationId="{158542AF-79E8-0588-94D8-1F7D1FA0782B}"/>
          </ac:spMkLst>
        </pc:spChg>
        <pc:spChg chg="mod">
          <ac:chgData name="R H" userId="7863155b6774aad0" providerId="LiveId" clId="{C18F6086-1E2B-4D21-9630-0580FB99F841}" dt="2023-01-08T02:07:33.239" v="838" actId="20577"/>
          <ac:spMkLst>
            <pc:docMk/>
            <pc:sldMk cId="3734905259" sldId="258"/>
            <ac:spMk id="6" creationId="{52E1AD19-6ACE-6F8F-51CC-9CFF328DBBCF}"/>
          </ac:spMkLst>
        </pc:spChg>
      </pc:sldChg>
      <pc:sldChg chg="addSp delSp modSp new mod modTransition">
        <pc:chgData name="R H" userId="7863155b6774aad0" providerId="LiveId" clId="{C18F6086-1E2B-4D21-9630-0580FB99F841}" dt="2023-01-07T16:38:36.968" v="808"/>
        <pc:sldMkLst>
          <pc:docMk/>
          <pc:sldMk cId="239284137" sldId="259"/>
        </pc:sldMkLst>
        <pc:spChg chg="del">
          <ac:chgData name="R H" userId="7863155b6774aad0" providerId="LiveId" clId="{C18F6086-1E2B-4D21-9630-0580FB99F841}" dt="2023-01-07T16:25:24.244" v="793" actId="478"/>
          <ac:spMkLst>
            <pc:docMk/>
            <pc:sldMk cId="239284137" sldId="259"/>
            <ac:spMk id="2" creationId="{C03FCD0E-4E2F-81B4-3A8C-F8A17F90C16B}"/>
          </ac:spMkLst>
        </pc:spChg>
        <pc:spChg chg="del">
          <ac:chgData name="R H" userId="7863155b6774aad0" providerId="LiveId" clId="{C18F6086-1E2B-4D21-9630-0580FB99F841}" dt="2023-01-07T16:25:24.244" v="793" actId="478"/>
          <ac:spMkLst>
            <pc:docMk/>
            <pc:sldMk cId="239284137" sldId="259"/>
            <ac:spMk id="3" creationId="{0D0EF63F-907F-A809-170F-B3807B5BE152}"/>
          </ac:spMkLst>
        </pc:spChg>
        <pc:spChg chg="del">
          <ac:chgData name="R H" userId="7863155b6774aad0" providerId="LiveId" clId="{C18F6086-1E2B-4D21-9630-0580FB99F841}" dt="2023-01-07T16:25:24.244" v="793" actId="478"/>
          <ac:spMkLst>
            <pc:docMk/>
            <pc:sldMk cId="239284137" sldId="259"/>
            <ac:spMk id="4" creationId="{D3DC8D54-3BC1-9A61-B3D9-10F01CA833D7}"/>
          </ac:spMkLst>
        </pc:spChg>
        <pc:spChg chg="del">
          <ac:chgData name="R H" userId="7863155b6774aad0" providerId="LiveId" clId="{C18F6086-1E2B-4D21-9630-0580FB99F841}" dt="2023-01-07T16:25:24.244" v="793" actId="478"/>
          <ac:spMkLst>
            <pc:docMk/>
            <pc:sldMk cId="239284137" sldId="259"/>
            <ac:spMk id="5" creationId="{92CF72C9-7C0D-3272-71DB-42CAA2D0663F}"/>
          </ac:spMkLst>
        </pc:spChg>
        <pc:spChg chg="del">
          <ac:chgData name="R H" userId="7863155b6774aad0" providerId="LiveId" clId="{C18F6086-1E2B-4D21-9630-0580FB99F841}" dt="2023-01-07T16:25:24.244" v="793" actId="478"/>
          <ac:spMkLst>
            <pc:docMk/>
            <pc:sldMk cId="239284137" sldId="259"/>
            <ac:spMk id="6" creationId="{19B5205E-D594-F6DF-9E98-46C64F8EDDEE}"/>
          </ac:spMkLst>
        </pc:spChg>
        <pc:graphicFrameChg chg="add mod">
          <ac:chgData name="R H" userId="7863155b6774aad0" providerId="LiveId" clId="{C18F6086-1E2B-4D21-9630-0580FB99F841}" dt="2023-01-07T16:29:08.551" v="797" actId="14100"/>
          <ac:graphicFrameMkLst>
            <pc:docMk/>
            <pc:sldMk cId="239284137" sldId="259"/>
            <ac:graphicFrameMk id="7" creationId="{EC269319-C743-643B-FB68-387CE93B266B}"/>
          </ac:graphicFrameMkLst>
        </pc:graphicFrameChg>
      </pc:sldChg>
      <pc:sldChg chg="addSp delSp modSp new mod modTransition">
        <pc:chgData name="R H" userId="7863155b6774aad0" providerId="LiveId" clId="{C18F6086-1E2B-4D21-9630-0580FB99F841}" dt="2023-01-07T16:38:36.968" v="808"/>
        <pc:sldMkLst>
          <pc:docMk/>
          <pc:sldMk cId="2365548493" sldId="260"/>
        </pc:sldMkLst>
        <pc:spChg chg="del">
          <ac:chgData name="R H" userId="7863155b6774aad0" providerId="LiveId" clId="{C18F6086-1E2B-4D21-9630-0580FB99F841}" dt="2023-01-07T16:31:55.902" v="799" actId="478"/>
          <ac:spMkLst>
            <pc:docMk/>
            <pc:sldMk cId="2365548493" sldId="260"/>
            <ac:spMk id="2" creationId="{2637A48A-F910-6ABE-E464-0BA6B8AF499E}"/>
          </ac:spMkLst>
        </pc:spChg>
        <pc:spChg chg="del">
          <ac:chgData name="R H" userId="7863155b6774aad0" providerId="LiveId" clId="{C18F6086-1E2B-4D21-9630-0580FB99F841}" dt="2023-01-07T16:31:55.902" v="799" actId="478"/>
          <ac:spMkLst>
            <pc:docMk/>
            <pc:sldMk cId="2365548493" sldId="260"/>
            <ac:spMk id="3" creationId="{66782C64-3F19-7A5F-1507-67A7FA607819}"/>
          </ac:spMkLst>
        </pc:spChg>
        <pc:spChg chg="del">
          <ac:chgData name="R H" userId="7863155b6774aad0" providerId="LiveId" clId="{C18F6086-1E2B-4D21-9630-0580FB99F841}" dt="2023-01-07T16:31:55.902" v="799" actId="478"/>
          <ac:spMkLst>
            <pc:docMk/>
            <pc:sldMk cId="2365548493" sldId="260"/>
            <ac:spMk id="4" creationId="{5BE65666-6957-7223-00DE-2211DD43AA6F}"/>
          </ac:spMkLst>
        </pc:spChg>
        <pc:spChg chg="del">
          <ac:chgData name="R H" userId="7863155b6774aad0" providerId="LiveId" clId="{C18F6086-1E2B-4D21-9630-0580FB99F841}" dt="2023-01-07T16:31:55.902" v="799" actId="478"/>
          <ac:spMkLst>
            <pc:docMk/>
            <pc:sldMk cId="2365548493" sldId="260"/>
            <ac:spMk id="5" creationId="{B6A89772-C171-5E95-2A10-C02A95A19459}"/>
          </ac:spMkLst>
        </pc:spChg>
        <pc:spChg chg="del">
          <ac:chgData name="R H" userId="7863155b6774aad0" providerId="LiveId" clId="{C18F6086-1E2B-4D21-9630-0580FB99F841}" dt="2023-01-07T16:31:55.902" v="799" actId="478"/>
          <ac:spMkLst>
            <pc:docMk/>
            <pc:sldMk cId="2365548493" sldId="260"/>
            <ac:spMk id="6" creationId="{5038724F-7F91-2A33-CD3B-65092C28390E}"/>
          </ac:spMkLst>
        </pc:spChg>
        <pc:picChg chg="add mod">
          <ac:chgData name="R H" userId="7863155b6774aad0" providerId="LiveId" clId="{C18F6086-1E2B-4D21-9630-0580FB99F841}" dt="2023-01-07T16:32:02.596" v="802" actId="14100"/>
          <ac:picMkLst>
            <pc:docMk/>
            <pc:sldMk cId="2365548493" sldId="260"/>
            <ac:picMk id="2050" creationId="{4A6FA51D-1FED-AEB3-3322-AF15E460316D}"/>
          </ac:picMkLst>
        </pc:picChg>
      </pc:sldChg>
      <pc:sldChg chg="addSp delSp modSp new mod modTransition">
        <pc:chgData name="R H" userId="7863155b6774aad0" providerId="LiveId" clId="{C18F6086-1E2B-4D21-9630-0580FB99F841}" dt="2023-01-07T16:38:36.968" v="808"/>
        <pc:sldMkLst>
          <pc:docMk/>
          <pc:sldMk cId="3460841592" sldId="261"/>
        </pc:sldMkLst>
        <pc:spChg chg="del">
          <ac:chgData name="R H" userId="7863155b6774aad0" providerId="LiveId" clId="{C18F6086-1E2B-4D21-9630-0580FB99F841}" dt="2023-01-07T16:33:36.888" v="804" actId="478"/>
          <ac:spMkLst>
            <pc:docMk/>
            <pc:sldMk cId="3460841592" sldId="261"/>
            <ac:spMk id="2" creationId="{EA2EAEFE-3001-DD10-DC0B-D69160E27519}"/>
          </ac:spMkLst>
        </pc:spChg>
        <pc:spChg chg="del">
          <ac:chgData name="R H" userId="7863155b6774aad0" providerId="LiveId" clId="{C18F6086-1E2B-4D21-9630-0580FB99F841}" dt="2023-01-07T16:33:36.888" v="804" actId="478"/>
          <ac:spMkLst>
            <pc:docMk/>
            <pc:sldMk cId="3460841592" sldId="261"/>
            <ac:spMk id="3" creationId="{00A6BE15-15A2-72E8-FD04-5DED4E75A298}"/>
          </ac:spMkLst>
        </pc:spChg>
        <pc:spChg chg="del">
          <ac:chgData name="R H" userId="7863155b6774aad0" providerId="LiveId" clId="{C18F6086-1E2B-4D21-9630-0580FB99F841}" dt="2023-01-07T16:33:36.888" v="804" actId="478"/>
          <ac:spMkLst>
            <pc:docMk/>
            <pc:sldMk cId="3460841592" sldId="261"/>
            <ac:spMk id="4" creationId="{3EB2BDFF-14D1-8ACF-98EC-787D46EA404F}"/>
          </ac:spMkLst>
        </pc:spChg>
        <pc:spChg chg="del">
          <ac:chgData name="R H" userId="7863155b6774aad0" providerId="LiveId" clId="{C18F6086-1E2B-4D21-9630-0580FB99F841}" dt="2023-01-07T16:33:36.888" v="804" actId="478"/>
          <ac:spMkLst>
            <pc:docMk/>
            <pc:sldMk cId="3460841592" sldId="261"/>
            <ac:spMk id="5" creationId="{A7A726FC-E933-2C82-6CBF-CC931F1B67C8}"/>
          </ac:spMkLst>
        </pc:spChg>
        <pc:spChg chg="del">
          <ac:chgData name="R H" userId="7863155b6774aad0" providerId="LiveId" clId="{C18F6086-1E2B-4D21-9630-0580FB99F841}" dt="2023-01-07T16:33:36.888" v="804" actId="478"/>
          <ac:spMkLst>
            <pc:docMk/>
            <pc:sldMk cId="3460841592" sldId="261"/>
            <ac:spMk id="6" creationId="{F6B34FF4-16F3-EE36-7016-A162795B8C5B}"/>
          </ac:spMkLst>
        </pc:spChg>
        <pc:picChg chg="add mod">
          <ac:chgData name="R H" userId="7863155b6774aad0" providerId="LiveId" clId="{C18F6086-1E2B-4D21-9630-0580FB99F841}" dt="2023-01-07T16:33:43.963" v="807" actId="14100"/>
          <ac:picMkLst>
            <pc:docMk/>
            <pc:sldMk cId="3460841592" sldId="261"/>
            <ac:picMk id="3074" creationId="{B522F61A-FA58-F427-0A01-08BD6489DD5A}"/>
          </ac:picMkLst>
        </pc:picChg>
      </pc:sldChg>
      <pc:sldMasterChg chg="modSp modSldLayout">
        <pc:chgData name="R H" userId="7863155b6774aad0" providerId="LiveId" clId="{C18F6086-1E2B-4D21-9630-0580FB99F841}" dt="2023-01-07T02:47:29.715" v="1"/>
        <pc:sldMasterMkLst>
          <pc:docMk/>
          <pc:sldMasterMk cId="950362115" sldId="2147483648"/>
        </pc:sldMasterMkLst>
        <pc:spChg chg="mod">
          <ac:chgData name="R H" userId="7863155b6774aad0" providerId="LiveId" clId="{C18F6086-1E2B-4D21-9630-0580FB99F841}" dt="2023-01-07T02:47:29.715" v="1"/>
          <ac:spMkLst>
            <pc:docMk/>
            <pc:sldMasterMk cId="950362115" sldId="2147483648"/>
            <ac:spMk id="2" creationId="{31D005CC-63A4-486C-D35C-B9221362B644}"/>
          </ac:spMkLst>
        </pc:spChg>
        <pc:spChg chg="mod">
          <ac:chgData name="R H" userId="7863155b6774aad0" providerId="LiveId" clId="{C18F6086-1E2B-4D21-9630-0580FB99F841}" dt="2023-01-07T02:47:29.715" v="1"/>
          <ac:spMkLst>
            <pc:docMk/>
            <pc:sldMasterMk cId="950362115" sldId="2147483648"/>
            <ac:spMk id="3" creationId="{9FACD4C9-91C0-CF1E-8734-EDB9DAB04757}"/>
          </ac:spMkLst>
        </pc:spChg>
        <pc:spChg chg="mod">
          <ac:chgData name="R H" userId="7863155b6774aad0" providerId="LiveId" clId="{C18F6086-1E2B-4D21-9630-0580FB99F841}" dt="2023-01-07T02:47:29.715" v="1"/>
          <ac:spMkLst>
            <pc:docMk/>
            <pc:sldMasterMk cId="950362115" sldId="2147483648"/>
            <ac:spMk id="4" creationId="{108579B8-19E1-E2B5-8E07-9E2083F7EBB1}"/>
          </ac:spMkLst>
        </pc:spChg>
        <pc:spChg chg="mod">
          <ac:chgData name="R H" userId="7863155b6774aad0" providerId="LiveId" clId="{C18F6086-1E2B-4D21-9630-0580FB99F841}" dt="2023-01-07T02:47:29.715" v="1"/>
          <ac:spMkLst>
            <pc:docMk/>
            <pc:sldMasterMk cId="950362115" sldId="2147483648"/>
            <ac:spMk id="5" creationId="{690728C8-C47C-4924-9F68-0AA146BFA003}"/>
          </ac:spMkLst>
        </pc:spChg>
        <pc:spChg chg="mod">
          <ac:chgData name="R H" userId="7863155b6774aad0" providerId="LiveId" clId="{C18F6086-1E2B-4D21-9630-0580FB99F841}" dt="2023-01-07T02:47:29.715" v="1"/>
          <ac:spMkLst>
            <pc:docMk/>
            <pc:sldMasterMk cId="950362115" sldId="2147483648"/>
            <ac:spMk id="6" creationId="{3B10CA5C-8756-846C-BDCD-C18B70C71707}"/>
          </ac:spMkLst>
        </pc:spChg>
        <pc:sldLayoutChg chg="modSp">
          <pc:chgData name="R H" userId="7863155b6774aad0" providerId="LiveId" clId="{C18F6086-1E2B-4D21-9630-0580FB99F841}" dt="2023-01-07T02:47:29.715" v="1"/>
          <pc:sldLayoutMkLst>
            <pc:docMk/>
            <pc:sldMasterMk cId="950362115" sldId="2147483648"/>
            <pc:sldLayoutMk cId="3953948372" sldId="2147483649"/>
          </pc:sldLayoutMkLst>
          <pc:spChg chg="mod">
            <ac:chgData name="R H" userId="7863155b6774aad0" providerId="LiveId" clId="{C18F6086-1E2B-4D21-9630-0580FB99F841}" dt="2023-01-07T02:47:29.715" v="1"/>
            <ac:spMkLst>
              <pc:docMk/>
              <pc:sldMasterMk cId="950362115" sldId="2147483648"/>
              <pc:sldLayoutMk cId="3953948372" sldId="2147483649"/>
              <ac:spMk id="2" creationId="{FF158BC9-DE78-BC62-80D5-636D53554A76}"/>
            </ac:spMkLst>
          </pc:spChg>
          <pc:spChg chg="mod">
            <ac:chgData name="R H" userId="7863155b6774aad0" providerId="LiveId" clId="{C18F6086-1E2B-4D21-9630-0580FB99F841}" dt="2023-01-07T02:47:29.715" v="1"/>
            <ac:spMkLst>
              <pc:docMk/>
              <pc:sldMasterMk cId="950362115" sldId="2147483648"/>
              <pc:sldLayoutMk cId="3953948372" sldId="2147483649"/>
              <ac:spMk id="3" creationId="{258D4559-578B-C4CB-FA8B-45A24E4B397B}"/>
            </ac:spMkLst>
          </pc:spChg>
        </pc:sldLayoutChg>
        <pc:sldLayoutChg chg="modSp">
          <pc:chgData name="R H" userId="7863155b6774aad0" providerId="LiveId" clId="{C18F6086-1E2B-4D21-9630-0580FB99F841}" dt="2023-01-07T02:47:29.715" v="1"/>
          <pc:sldLayoutMkLst>
            <pc:docMk/>
            <pc:sldMasterMk cId="950362115" sldId="2147483648"/>
            <pc:sldLayoutMk cId="3850074109" sldId="2147483651"/>
          </pc:sldLayoutMkLst>
          <pc:spChg chg="mod">
            <ac:chgData name="R H" userId="7863155b6774aad0" providerId="LiveId" clId="{C18F6086-1E2B-4D21-9630-0580FB99F841}" dt="2023-01-07T02:47:29.715" v="1"/>
            <ac:spMkLst>
              <pc:docMk/>
              <pc:sldMasterMk cId="950362115" sldId="2147483648"/>
              <pc:sldLayoutMk cId="3850074109" sldId="2147483651"/>
              <ac:spMk id="2" creationId="{3765CC5E-D14D-97DA-E725-2A3F913FD35B}"/>
            </ac:spMkLst>
          </pc:spChg>
          <pc:spChg chg="mod">
            <ac:chgData name="R H" userId="7863155b6774aad0" providerId="LiveId" clId="{C18F6086-1E2B-4D21-9630-0580FB99F841}" dt="2023-01-07T02:47:29.715" v="1"/>
            <ac:spMkLst>
              <pc:docMk/>
              <pc:sldMasterMk cId="950362115" sldId="2147483648"/>
              <pc:sldLayoutMk cId="3850074109" sldId="2147483651"/>
              <ac:spMk id="3" creationId="{840D4A9C-BDEA-1722-534E-8D2D203FA5F7}"/>
            </ac:spMkLst>
          </pc:spChg>
        </pc:sldLayoutChg>
        <pc:sldLayoutChg chg="modSp">
          <pc:chgData name="R H" userId="7863155b6774aad0" providerId="LiveId" clId="{C18F6086-1E2B-4D21-9630-0580FB99F841}" dt="2023-01-07T02:47:29.715" v="1"/>
          <pc:sldLayoutMkLst>
            <pc:docMk/>
            <pc:sldMasterMk cId="950362115" sldId="2147483648"/>
            <pc:sldLayoutMk cId="218723137" sldId="2147483652"/>
          </pc:sldLayoutMkLst>
          <pc:spChg chg="mod">
            <ac:chgData name="R H" userId="7863155b6774aad0" providerId="LiveId" clId="{C18F6086-1E2B-4D21-9630-0580FB99F841}" dt="2023-01-07T02:47:29.715" v="1"/>
            <ac:spMkLst>
              <pc:docMk/>
              <pc:sldMasterMk cId="950362115" sldId="2147483648"/>
              <pc:sldLayoutMk cId="218723137" sldId="2147483652"/>
              <ac:spMk id="3" creationId="{7878254A-73BE-0E58-87B6-0DD6F34FF8B1}"/>
            </ac:spMkLst>
          </pc:spChg>
          <pc:spChg chg="mod">
            <ac:chgData name="R H" userId="7863155b6774aad0" providerId="LiveId" clId="{C18F6086-1E2B-4D21-9630-0580FB99F841}" dt="2023-01-07T02:47:29.715" v="1"/>
            <ac:spMkLst>
              <pc:docMk/>
              <pc:sldMasterMk cId="950362115" sldId="2147483648"/>
              <pc:sldLayoutMk cId="218723137" sldId="2147483652"/>
              <ac:spMk id="4" creationId="{EFE3E575-6C33-08A3-DF86-D53006ECF91B}"/>
            </ac:spMkLst>
          </pc:spChg>
        </pc:sldLayoutChg>
        <pc:sldLayoutChg chg="modSp">
          <pc:chgData name="R H" userId="7863155b6774aad0" providerId="LiveId" clId="{C18F6086-1E2B-4D21-9630-0580FB99F841}" dt="2023-01-07T02:47:29.715" v="1"/>
          <pc:sldLayoutMkLst>
            <pc:docMk/>
            <pc:sldMasterMk cId="950362115" sldId="2147483648"/>
            <pc:sldLayoutMk cId="4096621517" sldId="2147483653"/>
          </pc:sldLayoutMkLst>
          <pc:spChg chg="mod">
            <ac:chgData name="R H" userId="7863155b6774aad0" providerId="LiveId" clId="{C18F6086-1E2B-4D21-9630-0580FB99F841}" dt="2023-01-07T02:47:29.715" v="1"/>
            <ac:spMkLst>
              <pc:docMk/>
              <pc:sldMasterMk cId="950362115" sldId="2147483648"/>
              <pc:sldLayoutMk cId="4096621517" sldId="2147483653"/>
              <ac:spMk id="2" creationId="{CBAF28ED-BB83-33B3-1EF4-74AC16B41D81}"/>
            </ac:spMkLst>
          </pc:spChg>
          <pc:spChg chg="mod">
            <ac:chgData name="R H" userId="7863155b6774aad0" providerId="LiveId" clId="{C18F6086-1E2B-4D21-9630-0580FB99F841}" dt="2023-01-07T02:47:29.715" v="1"/>
            <ac:spMkLst>
              <pc:docMk/>
              <pc:sldMasterMk cId="950362115" sldId="2147483648"/>
              <pc:sldLayoutMk cId="4096621517" sldId="2147483653"/>
              <ac:spMk id="3" creationId="{3D914F01-923A-7686-6BB2-8A68675A3738}"/>
            </ac:spMkLst>
          </pc:spChg>
          <pc:spChg chg="mod">
            <ac:chgData name="R H" userId="7863155b6774aad0" providerId="LiveId" clId="{C18F6086-1E2B-4D21-9630-0580FB99F841}" dt="2023-01-07T02:47:29.715" v="1"/>
            <ac:spMkLst>
              <pc:docMk/>
              <pc:sldMasterMk cId="950362115" sldId="2147483648"/>
              <pc:sldLayoutMk cId="4096621517" sldId="2147483653"/>
              <ac:spMk id="4" creationId="{8E20B183-D391-70CC-2241-89F07B3B6E2A}"/>
            </ac:spMkLst>
          </pc:spChg>
          <pc:spChg chg="mod">
            <ac:chgData name="R H" userId="7863155b6774aad0" providerId="LiveId" clId="{C18F6086-1E2B-4D21-9630-0580FB99F841}" dt="2023-01-07T02:47:29.715" v="1"/>
            <ac:spMkLst>
              <pc:docMk/>
              <pc:sldMasterMk cId="950362115" sldId="2147483648"/>
              <pc:sldLayoutMk cId="4096621517" sldId="2147483653"/>
              <ac:spMk id="5" creationId="{5EA9B01F-2C21-2BC4-8C19-84E5296746BF}"/>
            </ac:spMkLst>
          </pc:spChg>
          <pc:spChg chg="mod">
            <ac:chgData name="R H" userId="7863155b6774aad0" providerId="LiveId" clId="{C18F6086-1E2B-4D21-9630-0580FB99F841}" dt="2023-01-07T02:47:29.715" v="1"/>
            <ac:spMkLst>
              <pc:docMk/>
              <pc:sldMasterMk cId="950362115" sldId="2147483648"/>
              <pc:sldLayoutMk cId="4096621517" sldId="2147483653"/>
              <ac:spMk id="6" creationId="{262DAE1C-7358-70A0-7391-A398CC3296D0}"/>
            </ac:spMkLst>
          </pc:spChg>
        </pc:sldLayoutChg>
        <pc:sldLayoutChg chg="modSp">
          <pc:chgData name="R H" userId="7863155b6774aad0" providerId="LiveId" clId="{C18F6086-1E2B-4D21-9630-0580FB99F841}" dt="2023-01-07T02:47:29.715" v="1"/>
          <pc:sldLayoutMkLst>
            <pc:docMk/>
            <pc:sldMasterMk cId="950362115" sldId="2147483648"/>
            <pc:sldLayoutMk cId="3923487909" sldId="2147483656"/>
          </pc:sldLayoutMkLst>
          <pc:spChg chg="mod">
            <ac:chgData name="R H" userId="7863155b6774aad0" providerId="LiveId" clId="{C18F6086-1E2B-4D21-9630-0580FB99F841}" dt="2023-01-07T02:47:29.715" v="1"/>
            <ac:spMkLst>
              <pc:docMk/>
              <pc:sldMasterMk cId="950362115" sldId="2147483648"/>
              <pc:sldLayoutMk cId="3923487909" sldId="2147483656"/>
              <ac:spMk id="2" creationId="{2811D0B0-6F3F-2DAB-1B78-D391ED03DD81}"/>
            </ac:spMkLst>
          </pc:spChg>
          <pc:spChg chg="mod">
            <ac:chgData name="R H" userId="7863155b6774aad0" providerId="LiveId" clId="{C18F6086-1E2B-4D21-9630-0580FB99F841}" dt="2023-01-07T02:47:29.715" v="1"/>
            <ac:spMkLst>
              <pc:docMk/>
              <pc:sldMasterMk cId="950362115" sldId="2147483648"/>
              <pc:sldLayoutMk cId="3923487909" sldId="2147483656"/>
              <ac:spMk id="3" creationId="{791E37E9-1142-DBD0-AA47-AB54B1B20A52}"/>
            </ac:spMkLst>
          </pc:spChg>
          <pc:spChg chg="mod">
            <ac:chgData name="R H" userId="7863155b6774aad0" providerId="LiveId" clId="{C18F6086-1E2B-4D21-9630-0580FB99F841}" dt="2023-01-07T02:47:29.715" v="1"/>
            <ac:spMkLst>
              <pc:docMk/>
              <pc:sldMasterMk cId="950362115" sldId="2147483648"/>
              <pc:sldLayoutMk cId="3923487909" sldId="2147483656"/>
              <ac:spMk id="4" creationId="{1803C892-14E5-AD22-E0EA-7B480FE54266}"/>
            </ac:spMkLst>
          </pc:spChg>
        </pc:sldLayoutChg>
        <pc:sldLayoutChg chg="modSp">
          <pc:chgData name="R H" userId="7863155b6774aad0" providerId="LiveId" clId="{C18F6086-1E2B-4D21-9630-0580FB99F841}" dt="2023-01-07T02:47:29.715" v="1"/>
          <pc:sldLayoutMkLst>
            <pc:docMk/>
            <pc:sldMasterMk cId="950362115" sldId="2147483648"/>
            <pc:sldLayoutMk cId="2340617013" sldId="2147483657"/>
          </pc:sldLayoutMkLst>
          <pc:spChg chg="mod">
            <ac:chgData name="R H" userId="7863155b6774aad0" providerId="LiveId" clId="{C18F6086-1E2B-4D21-9630-0580FB99F841}" dt="2023-01-07T02:47:29.715" v="1"/>
            <ac:spMkLst>
              <pc:docMk/>
              <pc:sldMasterMk cId="950362115" sldId="2147483648"/>
              <pc:sldLayoutMk cId="2340617013" sldId="2147483657"/>
              <ac:spMk id="2" creationId="{55685991-F94B-7813-1FB4-146CCF329235}"/>
            </ac:spMkLst>
          </pc:spChg>
          <pc:spChg chg="mod">
            <ac:chgData name="R H" userId="7863155b6774aad0" providerId="LiveId" clId="{C18F6086-1E2B-4D21-9630-0580FB99F841}" dt="2023-01-07T02:47:29.715" v="1"/>
            <ac:spMkLst>
              <pc:docMk/>
              <pc:sldMasterMk cId="950362115" sldId="2147483648"/>
              <pc:sldLayoutMk cId="2340617013" sldId="2147483657"/>
              <ac:spMk id="3" creationId="{A150AF0F-85F3-805F-1ADF-1C25A6F790E5}"/>
            </ac:spMkLst>
          </pc:spChg>
          <pc:spChg chg="mod">
            <ac:chgData name="R H" userId="7863155b6774aad0" providerId="LiveId" clId="{C18F6086-1E2B-4D21-9630-0580FB99F841}" dt="2023-01-07T02:47:29.715" v="1"/>
            <ac:spMkLst>
              <pc:docMk/>
              <pc:sldMasterMk cId="950362115" sldId="2147483648"/>
              <pc:sldLayoutMk cId="2340617013" sldId="2147483657"/>
              <ac:spMk id="4" creationId="{C1BFD94D-2B22-23FF-DD2A-FDB9060771EF}"/>
            </ac:spMkLst>
          </pc:spChg>
        </pc:sldLayoutChg>
        <pc:sldLayoutChg chg="modSp">
          <pc:chgData name="R H" userId="7863155b6774aad0" providerId="LiveId" clId="{C18F6086-1E2B-4D21-9630-0580FB99F841}" dt="2023-01-07T02:47:29.715" v="1"/>
          <pc:sldLayoutMkLst>
            <pc:docMk/>
            <pc:sldMasterMk cId="950362115" sldId="2147483648"/>
            <pc:sldLayoutMk cId="837749612" sldId="2147483659"/>
          </pc:sldLayoutMkLst>
          <pc:spChg chg="mod">
            <ac:chgData name="R H" userId="7863155b6774aad0" providerId="LiveId" clId="{C18F6086-1E2B-4D21-9630-0580FB99F841}" dt="2023-01-07T02:47:29.715" v="1"/>
            <ac:spMkLst>
              <pc:docMk/>
              <pc:sldMasterMk cId="950362115" sldId="2147483648"/>
              <pc:sldLayoutMk cId="837749612" sldId="2147483659"/>
              <ac:spMk id="2" creationId="{4C860605-59A7-1326-08A6-F375BDB6B14D}"/>
            </ac:spMkLst>
          </pc:spChg>
          <pc:spChg chg="mod">
            <ac:chgData name="R H" userId="7863155b6774aad0" providerId="LiveId" clId="{C18F6086-1E2B-4D21-9630-0580FB99F841}" dt="2023-01-07T02:47:29.715" v="1"/>
            <ac:spMkLst>
              <pc:docMk/>
              <pc:sldMasterMk cId="950362115" sldId="2147483648"/>
              <pc:sldLayoutMk cId="837749612" sldId="2147483659"/>
              <ac:spMk id="3" creationId="{B037D23D-2F37-57AA-6B8B-5512E93E7380}"/>
            </ac:spMkLst>
          </pc:spChg>
        </pc:sldLayoutChg>
      </pc:sldMasterChg>
    </pc:docChg>
  </pc:docChgLst>
  <pc:docChgLst>
    <pc:chgData name="R H" userId="7863155b6774aad0" providerId="LiveId" clId="{0CBEEDB3-3AB3-4CA6-AE1A-D52A7C391B49}"/>
    <pc:docChg chg="undo custSel addSld delSld modSld">
      <pc:chgData name="R H" userId="7863155b6774aad0" providerId="LiveId" clId="{0CBEEDB3-3AB3-4CA6-AE1A-D52A7C391B49}" dt="2023-02-12T01:00:41.563" v="1474" actId="20577"/>
      <pc:docMkLst>
        <pc:docMk/>
      </pc:docMkLst>
      <pc:sldChg chg="modTransition">
        <pc:chgData name="R H" userId="7863155b6774aad0" providerId="LiveId" clId="{0CBEEDB3-3AB3-4CA6-AE1A-D52A7C391B49}" dt="2023-02-11T23:25:41.286" v="1233"/>
        <pc:sldMkLst>
          <pc:docMk/>
          <pc:sldMk cId="3322204195" sldId="256"/>
        </pc:sldMkLst>
      </pc:sldChg>
      <pc:sldChg chg="addSp delSp modSp mod modTransition delAnim modAnim">
        <pc:chgData name="R H" userId="7863155b6774aad0" providerId="LiveId" clId="{0CBEEDB3-3AB3-4CA6-AE1A-D52A7C391B49}" dt="2023-02-11T23:25:41.286" v="1233"/>
        <pc:sldMkLst>
          <pc:docMk/>
          <pc:sldMk cId="3734905259" sldId="258"/>
        </pc:sldMkLst>
        <pc:spChg chg="mod">
          <ac:chgData name="R H" userId="7863155b6774aad0" providerId="LiveId" clId="{0CBEEDB3-3AB3-4CA6-AE1A-D52A7C391B49}" dt="2023-02-11T01:54:25.352" v="157" actId="1076"/>
          <ac:spMkLst>
            <pc:docMk/>
            <pc:sldMk cId="3734905259" sldId="258"/>
            <ac:spMk id="3" creationId="{BA7E165B-CE76-2DEE-B9D6-311FADA12EC9}"/>
          </ac:spMkLst>
        </pc:spChg>
        <pc:spChg chg="mod">
          <ac:chgData name="R H" userId="7863155b6774aad0" providerId="LiveId" clId="{0CBEEDB3-3AB3-4CA6-AE1A-D52A7C391B49}" dt="2023-02-11T01:55:12.764" v="234" actId="6549"/>
          <ac:spMkLst>
            <pc:docMk/>
            <pc:sldMk cId="3734905259" sldId="258"/>
            <ac:spMk id="4" creationId="{A018DBB0-D1F1-237B-EEB2-8363F70D8834}"/>
          </ac:spMkLst>
        </pc:spChg>
        <pc:spChg chg="del">
          <ac:chgData name="R H" userId="7863155b6774aad0" providerId="LiveId" clId="{0CBEEDB3-3AB3-4CA6-AE1A-D52A7C391B49}" dt="2023-02-11T01:46:45.178" v="8" actId="478"/>
          <ac:spMkLst>
            <pc:docMk/>
            <pc:sldMk cId="3734905259" sldId="258"/>
            <ac:spMk id="5" creationId="{158542AF-79E8-0588-94D8-1F7D1FA0782B}"/>
          </ac:spMkLst>
        </pc:spChg>
        <pc:spChg chg="del">
          <ac:chgData name="R H" userId="7863155b6774aad0" providerId="LiveId" clId="{0CBEEDB3-3AB3-4CA6-AE1A-D52A7C391B49}" dt="2023-02-11T01:46:35.349" v="6" actId="478"/>
          <ac:spMkLst>
            <pc:docMk/>
            <pc:sldMk cId="3734905259" sldId="258"/>
            <ac:spMk id="6" creationId="{52E1AD19-6ACE-6F8F-51CC-9CFF328DBBCF}"/>
          </ac:spMkLst>
        </pc:spChg>
        <pc:spChg chg="add del mod">
          <ac:chgData name="R H" userId="7863155b6774aad0" providerId="LiveId" clId="{0CBEEDB3-3AB3-4CA6-AE1A-D52A7C391B49}" dt="2023-02-11T01:46:39.355" v="7" actId="478"/>
          <ac:spMkLst>
            <pc:docMk/>
            <pc:sldMk cId="3734905259" sldId="258"/>
            <ac:spMk id="7" creationId="{23AD700A-807D-A406-1E20-7DD06E18EF28}"/>
          </ac:spMkLst>
        </pc:spChg>
        <pc:spChg chg="add del mod">
          <ac:chgData name="R H" userId="7863155b6774aad0" providerId="LiveId" clId="{0CBEEDB3-3AB3-4CA6-AE1A-D52A7C391B49}" dt="2023-02-11T01:46:49.743" v="9" actId="478"/>
          <ac:spMkLst>
            <pc:docMk/>
            <pc:sldMk cId="3734905259" sldId="258"/>
            <ac:spMk id="9" creationId="{37734BFD-43D9-0400-57DF-C5842F8C62A8}"/>
          </ac:spMkLst>
        </pc:spChg>
        <pc:spChg chg="add del mod">
          <ac:chgData name="R H" userId="7863155b6774aad0" providerId="LiveId" clId="{0CBEEDB3-3AB3-4CA6-AE1A-D52A7C391B49}" dt="2023-02-11T01:53:16.207" v="138" actId="478"/>
          <ac:spMkLst>
            <pc:docMk/>
            <pc:sldMk cId="3734905259" sldId="258"/>
            <ac:spMk id="10" creationId="{6F24ADA6-2590-E14A-E63C-49B2F162A348}"/>
          </ac:spMkLst>
        </pc:spChg>
        <pc:spChg chg="add del mod">
          <ac:chgData name="R H" userId="7863155b6774aad0" providerId="LiveId" clId="{0CBEEDB3-3AB3-4CA6-AE1A-D52A7C391B49}" dt="2023-02-11T01:53:18.976" v="139" actId="478"/>
          <ac:spMkLst>
            <pc:docMk/>
            <pc:sldMk cId="3734905259" sldId="258"/>
            <ac:spMk id="11" creationId="{709F9245-EAC6-5B52-B53D-C1B5E57DE776}"/>
          </ac:spMkLst>
        </pc:spChg>
        <pc:picChg chg="add mod">
          <ac:chgData name="R H" userId="7863155b6774aad0" providerId="LiveId" clId="{0CBEEDB3-3AB3-4CA6-AE1A-D52A7C391B49}" dt="2023-02-11T01:53:54.678" v="149" actId="14100"/>
          <ac:picMkLst>
            <pc:docMk/>
            <pc:sldMk cId="3734905259" sldId="258"/>
            <ac:picMk id="2050" creationId="{68E3E32F-AB51-6F2A-BA1C-8C6B57C423A1}"/>
          </ac:picMkLst>
        </pc:picChg>
      </pc:sldChg>
      <pc:sldChg chg="del">
        <pc:chgData name="R H" userId="7863155b6774aad0" providerId="LiveId" clId="{0CBEEDB3-3AB3-4CA6-AE1A-D52A7C391B49}" dt="2023-02-11T01:56:44.948" v="335" actId="47"/>
        <pc:sldMkLst>
          <pc:docMk/>
          <pc:sldMk cId="239284137" sldId="259"/>
        </pc:sldMkLst>
      </pc:sldChg>
      <pc:sldChg chg="del">
        <pc:chgData name="R H" userId="7863155b6774aad0" providerId="LiveId" clId="{0CBEEDB3-3AB3-4CA6-AE1A-D52A7C391B49}" dt="2023-02-11T01:56:45.743" v="336" actId="47"/>
        <pc:sldMkLst>
          <pc:docMk/>
          <pc:sldMk cId="2365548493" sldId="260"/>
        </pc:sldMkLst>
      </pc:sldChg>
      <pc:sldChg chg="del">
        <pc:chgData name="R H" userId="7863155b6774aad0" providerId="LiveId" clId="{0CBEEDB3-3AB3-4CA6-AE1A-D52A7C391B49}" dt="2023-02-11T01:56:46.629" v="337" actId="47"/>
        <pc:sldMkLst>
          <pc:docMk/>
          <pc:sldMk cId="3460841592" sldId="261"/>
        </pc:sldMkLst>
      </pc:sldChg>
      <pc:sldChg chg="addSp delSp modSp new mod modTransition">
        <pc:chgData name="R H" userId="7863155b6774aad0" providerId="LiveId" clId="{0CBEEDB3-3AB3-4CA6-AE1A-D52A7C391B49}" dt="2023-02-11T23:25:41.286" v="1233"/>
        <pc:sldMkLst>
          <pc:docMk/>
          <pc:sldMk cId="3014756143" sldId="262"/>
        </pc:sldMkLst>
        <pc:spChg chg="del">
          <ac:chgData name="R H" userId="7863155b6774aad0" providerId="LiveId" clId="{0CBEEDB3-3AB3-4CA6-AE1A-D52A7C391B49}" dt="2023-02-11T01:45:10.811" v="1" actId="478"/>
          <ac:spMkLst>
            <pc:docMk/>
            <pc:sldMk cId="3014756143" sldId="262"/>
            <ac:spMk id="2" creationId="{01299445-E6D9-E4EE-065D-098760F281A7}"/>
          </ac:spMkLst>
        </pc:spChg>
        <pc:spChg chg="del">
          <ac:chgData name="R H" userId="7863155b6774aad0" providerId="LiveId" clId="{0CBEEDB3-3AB3-4CA6-AE1A-D52A7C391B49}" dt="2023-02-11T01:45:10.811" v="1" actId="478"/>
          <ac:spMkLst>
            <pc:docMk/>
            <pc:sldMk cId="3014756143" sldId="262"/>
            <ac:spMk id="3" creationId="{7314012A-0815-6C68-5E4E-1FFE00AD0D33}"/>
          </ac:spMkLst>
        </pc:spChg>
        <pc:picChg chg="add mod">
          <ac:chgData name="R H" userId="7863155b6774aad0" providerId="LiveId" clId="{0CBEEDB3-3AB3-4CA6-AE1A-D52A7C391B49}" dt="2023-02-11T01:45:21.702" v="5" actId="14100"/>
          <ac:picMkLst>
            <pc:docMk/>
            <pc:sldMk cId="3014756143" sldId="262"/>
            <ac:picMk id="1026" creationId="{83D571B7-F8A5-99C7-5999-D81E00FE3CD6}"/>
          </ac:picMkLst>
        </pc:picChg>
      </pc:sldChg>
      <pc:sldChg chg="add del">
        <pc:chgData name="R H" userId="7863155b6774aad0" providerId="LiveId" clId="{0CBEEDB3-3AB3-4CA6-AE1A-D52A7C391B49}" dt="2023-02-11T01:56:43.886" v="334" actId="47"/>
        <pc:sldMkLst>
          <pc:docMk/>
          <pc:sldMk cId="3544399422" sldId="263"/>
        </pc:sldMkLst>
      </pc:sldChg>
      <pc:sldChg chg="modSp add mod modTransition modAnim">
        <pc:chgData name="R H" userId="7863155b6774aad0" providerId="LiveId" clId="{0CBEEDB3-3AB3-4CA6-AE1A-D52A7C391B49}" dt="2023-02-11T23:25:41.286" v="1233"/>
        <pc:sldMkLst>
          <pc:docMk/>
          <pc:sldMk cId="1754405693" sldId="264"/>
        </pc:sldMkLst>
        <pc:spChg chg="mod">
          <ac:chgData name="R H" userId="7863155b6774aad0" providerId="LiveId" clId="{0CBEEDB3-3AB3-4CA6-AE1A-D52A7C391B49}" dt="2023-02-11T01:54:38.175" v="175" actId="20577"/>
          <ac:spMkLst>
            <pc:docMk/>
            <pc:sldMk cId="1754405693" sldId="264"/>
            <ac:spMk id="3" creationId="{BA7E165B-CE76-2DEE-B9D6-311FADA12EC9}"/>
          </ac:spMkLst>
        </pc:spChg>
        <pc:spChg chg="mod">
          <ac:chgData name="R H" userId="7863155b6774aad0" providerId="LiveId" clId="{0CBEEDB3-3AB3-4CA6-AE1A-D52A7C391B49}" dt="2023-02-11T01:56:31.799" v="333" actId="20577"/>
          <ac:spMkLst>
            <pc:docMk/>
            <pc:sldMk cId="1754405693" sldId="264"/>
            <ac:spMk id="4" creationId="{A018DBB0-D1F1-237B-EEB2-8363F70D8834}"/>
          </ac:spMkLst>
        </pc:spChg>
      </pc:sldChg>
      <pc:sldChg chg="addSp delSp modSp add mod modTransition modAnim">
        <pc:chgData name="R H" userId="7863155b6774aad0" providerId="LiveId" clId="{0CBEEDB3-3AB3-4CA6-AE1A-D52A7C391B49}" dt="2023-02-12T00:12:59.268" v="1255" actId="167"/>
        <pc:sldMkLst>
          <pc:docMk/>
          <pc:sldMk cId="3799877051" sldId="265"/>
        </pc:sldMkLst>
        <pc:spChg chg="add mod ord">
          <ac:chgData name="R H" userId="7863155b6774aad0" providerId="LiveId" clId="{0CBEEDB3-3AB3-4CA6-AE1A-D52A7C391B49}" dt="2023-02-12T00:12:59.268" v="1255" actId="167"/>
          <ac:spMkLst>
            <pc:docMk/>
            <pc:sldMk cId="3799877051" sldId="265"/>
            <ac:spMk id="2" creationId="{64ADEEAA-20A8-68D2-2263-6D197A865058}"/>
          </ac:spMkLst>
        </pc:spChg>
        <pc:spChg chg="mod">
          <ac:chgData name="R H" userId="7863155b6774aad0" providerId="LiveId" clId="{0CBEEDB3-3AB3-4CA6-AE1A-D52A7C391B49}" dt="2023-02-11T01:57:28.994" v="356" actId="14100"/>
          <ac:spMkLst>
            <pc:docMk/>
            <pc:sldMk cId="3799877051" sldId="265"/>
            <ac:spMk id="3" creationId="{BA7E165B-CE76-2DEE-B9D6-311FADA12EC9}"/>
          </ac:spMkLst>
        </pc:spChg>
        <pc:spChg chg="mod">
          <ac:chgData name="R H" userId="7863155b6774aad0" providerId="LiveId" clId="{0CBEEDB3-3AB3-4CA6-AE1A-D52A7C391B49}" dt="2023-02-12T00:11:29.968" v="1236" actId="115"/>
          <ac:spMkLst>
            <pc:docMk/>
            <pc:sldMk cId="3799877051" sldId="265"/>
            <ac:spMk id="4" creationId="{A018DBB0-D1F1-237B-EEB2-8363F70D8834}"/>
          </ac:spMkLst>
        </pc:spChg>
        <pc:spChg chg="add mod">
          <ac:chgData name="R H" userId="7863155b6774aad0" providerId="LiveId" clId="{0CBEEDB3-3AB3-4CA6-AE1A-D52A7C391B49}" dt="2023-02-12T00:12:40.006" v="1250" actId="164"/>
          <ac:spMkLst>
            <pc:docMk/>
            <pc:sldMk cId="3799877051" sldId="265"/>
            <ac:spMk id="5" creationId="{F71B0AB6-695D-F600-06A2-3E21AE95FD97}"/>
          </ac:spMkLst>
        </pc:spChg>
        <pc:spChg chg="add mod">
          <ac:chgData name="R H" userId="7863155b6774aad0" providerId="LiveId" clId="{0CBEEDB3-3AB3-4CA6-AE1A-D52A7C391B49}" dt="2023-02-12T00:12:40.006" v="1250" actId="164"/>
          <ac:spMkLst>
            <pc:docMk/>
            <pc:sldMk cId="3799877051" sldId="265"/>
            <ac:spMk id="6" creationId="{317E2CF7-6CE5-49A6-D1B3-0591DE50178C}"/>
          </ac:spMkLst>
        </pc:spChg>
        <pc:grpChg chg="add mod ord">
          <ac:chgData name="R H" userId="7863155b6774aad0" providerId="LiveId" clId="{0CBEEDB3-3AB3-4CA6-AE1A-D52A7C391B49}" dt="2023-02-12T00:12:43.771" v="1251" actId="167"/>
          <ac:grpSpMkLst>
            <pc:docMk/>
            <pc:sldMk cId="3799877051" sldId="265"/>
            <ac:grpSpMk id="7" creationId="{9E2C8102-A206-0539-0E63-85E8D4321605}"/>
          </ac:grpSpMkLst>
        </pc:grpChg>
        <pc:picChg chg="del mod">
          <ac:chgData name="R H" userId="7863155b6774aad0" providerId="LiveId" clId="{0CBEEDB3-3AB3-4CA6-AE1A-D52A7C391B49}" dt="2023-02-11T01:58:27.754" v="367" actId="478"/>
          <ac:picMkLst>
            <pc:docMk/>
            <pc:sldMk cId="3799877051" sldId="265"/>
            <ac:picMk id="2050" creationId="{68E3E32F-AB51-6F2A-BA1C-8C6B57C423A1}"/>
          </ac:picMkLst>
        </pc:picChg>
        <pc:picChg chg="add mod">
          <ac:chgData name="R H" userId="7863155b6774aad0" providerId="LiveId" clId="{0CBEEDB3-3AB3-4CA6-AE1A-D52A7C391B49}" dt="2023-02-11T02:08:02.854" v="426" actId="14100"/>
          <ac:picMkLst>
            <pc:docMk/>
            <pc:sldMk cId="3799877051" sldId="265"/>
            <ac:picMk id="3074" creationId="{F9806711-2F19-A76A-8B1C-AA95B0EFE856}"/>
          </ac:picMkLst>
        </pc:picChg>
      </pc:sldChg>
      <pc:sldChg chg="addSp delSp modSp add mod modTransition modAnim">
        <pc:chgData name="R H" userId="7863155b6774aad0" providerId="LiveId" clId="{0CBEEDB3-3AB3-4CA6-AE1A-D52A7C391B49}" dt="2023-02-12T00:14:13.837" v="1263"/>
        <pc:sldMkLst>
          <pc:docMk/>
          <pc:sldMk cId="2603438198" sldId="266"/>
        </pc:sldMkLst>
        <pc:spChg chg="add mod ord">
          <ac:chgData name="R H" userId="7863155b6774aad0" providerId="LiveId" clId="{0CBEEDB3-3AB3-4CA6-AE1A-D52A7C391B49}" dt="2023-02-12T00:13:43.150" v="1261" actId="167"/>
          <ac:spMkLst>
            <pc:docMk/>
            <pc:sldMk cId="2603438198" sldId="266"/>
            <ac:spMk id="2" creationId="{81F8ED7A-4887-D8C4-F5DD-03E05337CFEE}"/>
          </ac:spMkLst>
        </pc:spChg>
        <pc:spChg chg="mod">
          <ac:chgData name="R H" userId="7863155b6774aad0" providerId="LiveId" clId="{0CBEEDB3-3AB3-4CA6-AE1A-D52A7C391B49}" dt="2023-02-12T00:13:12.904" v="1257" actId="115"/>
          <ac:spMkLst>
            <pc:docMk/>
            <pc:sldMk cId="2603438198" sldId="266"/>
            <ac:spMk id="4" creationId="{A018DBB0-D1F1-237B-EEB2-8363F70D8834}"/>
          </ac:spMkLst>
        </pc:spChg>
        <pc:picChg chg="del">
          <ac:chgData name="R H" userId="7863155b6774aad0" providerId="LiveId" clId="{0CBEEDB3-3AB3-4CA6-AE1A-D52A7C391B49}" dt="2023-02-11T02:09:15.907" v="428" actId="478"/>
          <ac:picMkLst>
            <pc:docMk/>
            <pc:sldMk cId="2603438198" sldId="266"/>
            <ac:picMk id="3074" creationId="{F9806711-2F19-A76A-8B1C-AA95B0EFE856}"/>
          </ac:picMkLst>
        </pc:picChg>
        <pc:picChg chg="add mod">
          <ac:chgData name="R H" userId="7863155b6774aad0" providerId="LiveId" clId="{0CBEEDB3-3AB3-4CA6-AE1A-D52A7C391B49}" dt="2023-02-11T02:13:22.897" v="433" actId="14100"/>
          <ac:picMkLst>
            <pc:docMk/>
            <pc:sldMk cId="2603438198" sldId="266"/>
            <ac:picMk id="4098" creationId="{2C1D2165-D5DB-9F5B-E577-DECD33A3FDB5}"/>
          </ac:picMkLst>
        </pc:picChg>
        <pc:picChg chg="add mod">
          <ac:chgData name="R H" userId="7863155b6774aad0" providerId="LiveId" clId="{0CBEEDB3-3AB3-4CA6-AE1A-D52A7C391B49}" dt="2023-02-11T02:13:51.877" v="440" actId="14100"/>
          <ac:picMkLst>
            <pc:docMk/>
            <pc:sldMk cId="2603438198" sldId="266"/>
            <ac:picMk id="4100" creationId="{22047F81-05D7-CDA8-2D99-184910FCAE24}"/>
          </ac:picMkLst>
        </pc:picChg>
      </pc:sldChg>
      <pc:sldChg chg="addSp delSp modSp new del mod modTransition">
        <pc:chgData name="R H" userId="7863155b6774aad0" providerId="LiveId" clId="{0CBEEDB3-3AB3-4CA6-AE1A-D52A7C391B49}" dt="2023-02-12T00:22:45.529" v="1292" actId="47"/>
        <pc:sldMkLst>
          <pc:docMk/>
          <pc:sldMk cId="3293490030" sldId="267"/>
        </pc:sldMkLst>
        <pc:spChg chg="del">
          <ac:chgData name="R H" userId="7863155b6774aad0" providerId="LiveId" clId="{0CBEEDB3-3AB3-4CA6-AE1A-D52A7C391B49}" dt="2023-02-11T02:29:10.051" v="442" actId="478"/>
          <ac:spMkLst>
            <pc:docMk/>
            <pc:sldMk cId="3293490030" sldId="267"/>
            <ac:spMk id="2" creationId="{F528C69D-B5F2-4F24-2684-9A6DEB0F76FC}"/>
          </ac:spMkLst>
        </pc:spChg>
        <pc:spChg chg="del">
          <ac:chgData name="R H" userId="7863155b6774aad0" providerId="LiveId" clId="{0CBEEDB3-3AB3-4CA6-AE1A-D52A7C391B49}" dt="2023-02-11T02:29:10.051" v="442" actId="478"/>
          <ac:spMkLst>
            <pc:docMk/>
            <pc:sldMk cId="3293490030" sldId="267"/>
            <ac:spMk id="3" creationId="{07BE86A1-747B-DBCA-1788-2E75DCD65FC8}"/>
          </ac:spMkLst>
        </pc:spChg>
        <pc:spChg chg="del">
          <ac:chgData name="R H" userId="7863155b6774aad0" providerId="LiveId" clId="{0CBEEDB3-3AB3-4CA6-AE1A-D52A7C391B49}" dt="2023-02-11T02:29:10.051" v="442" actId="478"/>
          <ac:spMkLst>
            <pc:docMk/>
            <pc:sldMk cId="3293490030" sldId="267"/>
            <ac:spMk id="4" creationId="{4117BD8A-512D-6074-7C29-4F2EE243BFE5}"/>
          </ac:spMkLst>
        </pc:spChg>
        <pc:spChg chg="del">
          <ac:chgData name="R H" userId="7863155b6774aad0" providerId="LiveId" clId="{0CBEEDB3-3AB3-4CA6-AE1A-D52A7C391B49}" dt="2023-02-11T02:29:10.051" v="442" actId="478"/>
          <ac:spMkLst>
            <pc:docMk/>
            <pc:sldMk cId="3293490030" sldId="267"/>
            <ac:spMk id="5" creationId="{BC87ABEE-BE4D-7AE0-73C8-AFE9774C60CA}"/>
          </ac:spMkLst>
        </pc:spChg>
        <pc:spChg chg="del">
          <ac:chgData name="R H" userId="7863155b6774aad0" providerId="LiveId" clId="{0CBEEDB3-3AB3-4CA6-AE1A-D52A7C391B49}" dt="2023-02-11T02:29:10.051" v="442" actId="478"/>
          <ac:spMkLst>
            <pc:docMk/>
            <pc:sldMk cId="3293490030" sldId="267"/>
            <ac:spMk id="6" creationId="{D48EC1AE-E6D6-7A57-6599-015A4615B5C4}"/>
          </ac:spMkLst>
        </pc:spChg>
        <pc:picChg chg="add del mod">
          <ac:chgData name="R H" userId="7863155b6774aad0" providerId="LiveId" clId="{0CBEEDB3-3AB3-4CA6-AE1A-D52A7C391B49}" dt="2023-02-12T00:16:46.950" v="1275" actId="21"/>
          <ac:picMkLst>
            <pc:docMk/>
            <pc:sldMk cId="3293490030" sldId="267"/>
            <ac:picMk id="5122" creationId="{076BAF6D-3C7E-C422-3BAC-DBF924106942}"/>
          </ac:picMkLst>
        </pc:picChg>
      </pc:sldChg>
      <pc:sldChg chg="addSp delSp modSp new mod modTransition setBg setClrOvrMap">
        <pc:chgData name="R H" userId="7863155b6774aad0" providerId="LiveId" clId="{0CBEEDB3-3AB3-4CA6-AE1A-D52A7C391B49}" dt="2023-02-11T23:25:41.286" v="1233"/>
        <pc:sldMkLst>
          <pc:docMk/>
          <pc:sldMk cId="96917438" sldId="268"/>
        </pc:sldMkLst>
        <pc:spChg chg="del">
          <ac:chgData name="R H" userId="7863155b6774aad0" providerId="LiveId" clId="{0CBEEDB3-3AB3-4CA6-AE1A-D52A7C391B49}" dt="2023-02-11T02:32:01.716" v="448" actId="478"/>
          <ac:spMkLst>
            <pc:docMk/>
            <pc:sldMk cId="96917438" sldId="268"/>
            <ac:spMk id="2" creationId="{F1FFC41D-B7A9-56B8-39F8-BAB25EBC481E}"/>
          </ac:spMkLst>
        </pc:spChg>
        <pc:spChg chg="del">
          <ac:chgData name="R H" userId="7863155b6774aad0" providerId="LiveId" clId="{0CBEEDB3-3AB3-4CA6-AE1A-D52A7C391B49}" dt="2023-02-11T02:32:01.716" v="448" actId="478"/>
          <ac:spMkLst>
            <pc:docMk/>
            <pc:sldMk cId="96917438" sldId="268"/>
            <ac:spMk id="3" creationId="{926E0C33-3523-5B96-390D-26FF1E531B37}"/>
          </ac:spMkLst>
        </pc:spChg>
        <pc:spChg chg="del">
          <ac:chgData name="R H" userId="7863155b6774aad0" providerId="LiveId" clId="{0CBEEDB3-3AB3-4CA6-AE1A-D52A7C391B49}" dt="2023-02-11T02:32:01.716" v="448" actId="478"/>
          <ac:spMkLst>
            <pc:docMk/>
            <pc:sldMk cId="96917438" sldId="268"/>
            <ac:spMk id="4" creationId="{EC04EC4B-7CC9-79AC-68B3-A27A40CA49C6}"/>
          </ac:spMkLst>
        </pc:spChg>
        <pc:spChg chg="del">
          <ac:chgData name="R H" userId="7863155b6774aad0" providerId="LiveId" clId="{0CBEEDB3-3AB3-4CA6-AE1A-D52A7C391B49}" dt="2023-02-11T02:32:01.716" v="448" actId="478"/>
          <ac:spMkLst>
            <pc:docMk/>
            <pc:sldMk cId="96917438" sldId="268"/>
            <ac:spMk id="5" creationId="{0BB480A9-649B-2008-0176-9EAF7B3C0E3F}"/>
          </ac:spMkLst>
        </pc:spChg>
        <pc:spChg chg="del">
          <ac:chgData name="R H" userId="7863155b6774aad0" providerId="LiveId" clId="{0CBEEDB3-3AB3-4CA6-AE1A-D52A7C391B49}" dt="2023-02-11T02:32:01.716" v="448" actId="478"/>
          <ac:spMkLst>
            <pc:docMk/>
            <pc:sldMk cId="96917438" sldId="268"/>
            <ac:spMk id="6" creationId="{0EFB404A-B60E-C45B-A90F-1459D37E0824}"/>
          </ac:spMkLst>
        </pc:spChg>
        <pc:picChg chg="add mod">
          <ac:chgData name="R H" userId="7863155b6774aad0" providerId="LiveId" clId="{0CBEEDB3-3AB3-4CA6-AE1A-D52A7C391B49}" dt="2023-02-11T02:32:16.653" v="450" actId="26606"/>
          <ac:picMkLst>
            <pc:docMk/>
            <pc:sldMk cId="96917438" sldId="268"/>
            <ac:picMk id="6146" creationId="{1D6AD98F-9B64-8CA5-3CB1-262EE7B9E648}"/>
          </ac:picMkLst>
        </pc:picChg>
      </pc:sldChg>
      <pc:sldChg chg="addSp delSp modSp new mod modTransition modAnim">
        <pc:chgData name="R H" userId="7863155b6774aad0" providerId="LiveId" clId="{0CBEEDB3-3AB3-4CA6-AE1A-D52A7C391B49}" dt="2023-02-12T00:24:35.028" v="1363" actId="14100"/>
        <pc:sldMkLst>
          <pc:docMk/>
          <pc:sldMk cId="2746926136" sldId="269"/>
        </pc:sldMkLst>
        <pc:spChg chg="del">
          <ac:chgData name="R H" userId="7863155b6774aad0" providerId="LiveId" clId="{0CBEEDB3-3AB3-4CA6-AE1A-D52A7C391B49}" dt="2023-02-11T02:40:14.416" v="452" actId="478"/>
          <ac:spMkLst>
            <pc:docMk/>
            <pc:sldMk cId="2746926136" sldId="269"/>
            <ac:spMk id="2" creationId="{BD62116A-3C46-03ED-3891-021463882CA4}"/>
          </ac:spMkLst>
        </pc:spChg>
        <pc:spChg chg="del">
          <ac:chgData name="R H" userId="7863155b6774aad0" providerId="LiveId" clId="{0CBEEDB3-3AB3-4CA6-AE1A-D52A7C391B49}" dt="2023-02-11T02:40:17.457" v="453" actId="478"/>
          <ac:spMkLst>
            <pc:docMk/>
            <pc:sldMk cId="2746926136" sldId="269"/>
            <ac:spMk id="3" creationId="{C0D175B1-2821-0465-1A69-DE7FB9593966}"/>
          </ac:spMkLst>
        </pc:spChg>
        <pc:spChg chg="del">
          <ac:chgData name="R H" userId="7863155b6774aad0" providerId="LiveId" clId="{0CBEEDB3-3AB3-4CA6-AE1A-D52A7C391B49}" dt="2023-02-11T02:40:14.416" v="452" actId="478"/>
          <ac:spMkLst>
            <pc:docMk/>
            <pc:sldMk cId="2746926136" sldId="269"/>
            <ac:spMk id="4" creationId="{BFBFADCD-B4F7-8A01-B18F-ACCA4360203A}"/>
          </ac:spMkLst>
        </pc:spChg>
        <pc:spChg chg="del">
          <ac:chgData name="R H" userId="7863155b6774aad0" providerId="LiveId" clId="{0CBEEDB3-3AB3-4CA6-AE1A-D52A7C391B49}" dt="2023-02-11T02:40:19.990" v="454" actId="478"/>
          <ac:spMkLst>
            <pc:docMk/>
            <pc:sldMk cId="2746926136" sldId="269"/>
            <ac:spMk id="5" creationId="{C31A6B89-DA10-0DC1-238D-F52B16A7D092}"/>
          </ac:spMkLst>
        </pc:spChg>
        <pc:spChg chg="mod">
          <ac:chgData name="R H" userId="7863155b6774aad0" providerId="LiveId" clId="{0CBEEDB3-3AB3-4CA6-AE1A-D52A7C391B49}" dt="2023-02-12T00:24:35.028" v="1363" actId="14100"/>
          <ac:spMkLst>
            <pc:docMk/>
            <pc:sldMk cId="2746926136" sldId="269"/>
            <ac:spMk id="6" creationId="{A29CA50E-03A8-9054-8705-4294BD614FE2}"/>
          </ac:spMkLst>
        </pc:spChg>
        <pc:picChg chg="add mod">
          <ac:chgData name="R H" userId="7863155b6774aad0" providerId="LiveId" clId="{0CBEEDB3-3AB3-4CA6-AE1A-D52A7C391B49}" dt="2023-02-11T02:47:04.265" v="610" actId="14100"/>
          <ac:picMkLst>
            <pc:docMk/>
            <pc:sldMk cId="2746926136" sldId="269"/>
            <ac:picMk id="7170" creationId="{71BAF922-2701-777C-6641-8FCB40034DF6}"/>
          </ac:picMkLst>
        </pc:picChg>
      </pc:sldChg>
      <pc:sldChg chg="modSp add mod modTransition modAnim">
        <pc:chgData name="R H" userId="7863155b6774aad0" providerId="LiveId" clId="{0CBEEDB3-3AB3-4CA6-AE1A-D52A7C391B49}" dt="2023-02-12T00:59:28.481" v="1433" actId="14100"/>
        <pc:sldMkLst>
          <pc:docMk/>
          <pc:sldMk cId="537988921" sldId="270"/>
        </pc:sldMkLst>
        <pc:spChg chg="mod">
          <ac:chgData name="R H" userId="7863155b6774aad0" providerId="LiveId" clId="{0CBEEDB3-3AB3-4CA6-AE1A-D52A7C391B49}" dt="2023-02-12T00:59:28.481" v="1433" actId="14100"/>
          <ac:spMkLst>
            <pc:docMk/>
            <pc:sldMk cId="537988921" sldId="270"/>
            <ac:spMk id="6" creationId="{A29CA50E-03A8-9054-8705-4294BD614FE2}"/>
          </ac:spMkLst>
        </pc:spChg>
      </pc:sldChg>
      <pc:sldChg chg="modSp add mod modTransition modAnim">
        <pc:chgData name="R H" userId="7863155b6774aad0" providerId="LiveId" clId="{0CBEEDB3-3AB3-4CA6-AE1A-D52A7C391B49}" dt="2023-02-12T01:00:41.563" v="1474" actId="20577"/>
        <pc:sldMkLst>
          <pc:docMk/>
          <pc:sldMk cId="2235408660" sldId="271"/>
        </pc:sldMkLst>
        <pc:spChg chg="mod">
          <ac:chgData name="R H" userId="7863155b6774aad0" providerId="LiveId" clId="{0CBEEDB3-3AB3-4CA6-AE1A-D52A7C391B49}" dt="2023-02-12T01:00:41.563" v="1474" actId="20577"/>
          <ac:spMkLst>
            <pc:docMk/>
            <pc:sldMk cId="2235408660" sldId="271"/>
            <ac:spMk id="6" creationId="{A29CA50E-03A8-9054-8705-4294BD614FE2}"/>
          </ac:spMkLst>
        </pc:spChg>
      </pc:sldChg>
      <pc:sldChg chg="addSp delSp modSp new mod modTransition setBg">
        <pc:chgData name="R H" userId="7863155b6774aad0" providerId="LiveId" clId="{0CBEEDB3-3AB3-4CA6-AE1A-D52A7C391B49}" dt="2023-02-11T23:25:41.286" v="1233"/>
        <pc:sldMkLst>
          <pc:docMk/>
          <pc:sldMk cId="1221868518" sldId="272"/>
        </pc:sldMkLst>
        <pc:spChg chg="del">
          <ac:chgData name="R H" userId="7863155b6774aad0" providerId="LiveId" clId="{0CBEEDB3-3AB3-4CA6-AE1A-D52A7C391B49}" dt="2023-02-11T03:01:25.564" v="1124" actId="478"/>
          <ac:spMkLst>
            <pc:docMk/>
            <pc:sldMk cId="1221868518" sldId="272"/>
            <ac:spMk id="2" creationId="{5E5AEA2D-8F0A-5046-E805-67EB35A1068D}"/>
          </ac:spMkLst>
        </pc:spChg>
        <pc:spChg chg="del">
          <ac:chgData name="R H" userId="7863155b6774aad0" providerId="LiveId" clId="{0CBEEDB3-3AB3-4CA6-AE1A-D52A7C391B49}" dt="2023-02-11T03:01:25.564" v="1124" actId="478"/>
          <ac:spMkLst>
            <pc:docMk/>
            <pc:sldMk cId="1221868518" sldId="272"/>
            <ac:spMk id="3" creationId="{D45E466B-1337-ACAE-5706-355F4E8CA3AB}"/>
          </ac:spMkLst>
        </pc:spChg>
        <pc:spChg chg="del">
          <ac:chgData name="R H" userId="7863155b6774aad0" providerId="LiveId" clId="{0CBEEDB3-3AB3-4CA6-AE1A-D52A7C391B49}" dt="2023-02-11T03:01:25.564" v="1124" actId="478"/>
          <ac:spMkLst>
            <pc:docMk/>
            <pc:sldMk cId="1221868518" sldId="272"/>
            <ac:spMk id="4" creationId="{E3AE56AD-14EA-DD24-9023-7E2686874D85}"/>
          </ac:spMkLst>
        </pc:spChg>
        <pc:spChg chg="del">
          <ac:chgData name="R H" userId="7863155b6774aad0" providerId="LiveId" clId="{0CBEEDB3-3AB3-4CA6-AE1A-D52A7C391B49}" dt="2023-02-11T03:01:25.564" v="1124" actId="478"/>
          <ac:spMkLst>
            <pc:docMk/>
            <pc:sldMk cId="1221868518" sldId="272"/>
            <ac:spMk id="5" creationId="{15F86DB5-AC8B-E220-C4F1-8F684ED02858}"/>
          </ac:spMkLst>
        </pc:spChg>
        <pc:spChg chg="del">
          <ac:chgData name="R H" userId="7863155b6774aad0" providerId="LiveId" clId="{0CBEEDB3-3AB3-4CA6-AE1A-D52A7C391B49}" dt="2023-02-11T03:01:25.564" v="1124" actId="478"/>
          <ac:spMkLst>
            <pc:docMk/>
            <pc:sldMk cId="1221868518" sldId="272"/>
            <ac:spMk id="6" creationId="{987C198A-BA29-5267-D73B-3FC8F81BED8A}"/>
          </ac:spMkLst>
        </pc:spChg>
        <pc:spChg chg="add">
          <ac:chgData name="R H" userId="7863155b6774aad0" providerId="LiveId" clId="{0CBEEDB3-3AB3-4CA6-AE1A-D52A7C391B49}" dt="2023-02-11T03:01:43.799" v="1128" actId="26606"/>
          <ac:spMkLst>
            <pc:docMk/>
            <pc:sldMk cId="1221868518" sldId="272"/>
            <ac:spMk id="12" creationId="{F3060C83-F051-4F0E-ABAD-AA0DFC48B218}"/>
          </ac:spMkLst>
        </pc:spChg>
        <pc:spChg chg="add">
          <ac:chgData name="R H" userId="7863155b6774aad0" providerId="LiveId" clId="{0CBEEDB3-3AB3-4CA6-AE1A-D52A7C391B49}" dt="2023-02-11T03:01:43.799" v="1128" actId="26606"/>
          <ac:spMkLst>
            <pc:docMk/>
            <pc:sldMk cId="1221868518" sldId="272"/>
            <ac:spMk id="14" creationId="{83C98ABE-055B-441F-B07E-44F97F083C39}"/>
          </ac:spMkLst>
        </pc:spChg>
        <pc:spChg chg="add">
          <ac:chgData name="R H" userId="7863155b6774aad0" providerId="LiveId" clId="{0CBEEDB3-3AB3-4CA6-AE1A-D52A7C391B49}" dt="2023-02-11T03:01:43.799" v="1128" actId="26606"/>
          <ac:spMkLst>
            <pc:docMk/>
            <pc:sldMk cId="1221868518" sldId="272"/>
            <ac:spMk id="16" creationId="{29FDB030-9B49-4CED-8CCD-4D99382388AC}"/>
          </ac:spMkLst>
        </pc:spChg>
        <pc:spChg chg="add">
          <ac:chgData name="R H" userId="7863155b6774aad0" providerId="LiveId" clId="{0CBEEDB3-3AB3-4CA6-AE1A-D52A7C391B49}" dt="2023-02-11T03:01:43.799" v="1128" actId="26606"/>
          <ac:spMkLst>
            <pc:docMk/>
            <pc:sldMk cId="1221868518" sldId="272"/>
            <ac:spMk id="18" creationId="{3783CA14-24A1-485C-8B30-D6A5D87987AD}"/>
          </ac:spMkLst>
        </pc:spChg>
        <pc:spChg chg="add">
          <ac:chgData name="R H" userId="7863155b6774aad0" providerId="LiveId" clId="{0CBEEDB3-3AB3-4CA6-AE1A-D52A7C391B49}" dt="2023-02-11T03:01:43.799" v="1128" actId="26606"/>
          <ac:spMkLst>
            <pc:docMk/>
            <pc:sldMk cId="1221868518" sldId="272"/>
            <ac:spMk id="20" creationId="{9A97C86A-04D6-40F7-AE84-31AB43E6A846}"/>
          </ac:spMkLst>
        </pc:spChg>
        <pc:spChg chg="add">
          <ac:chgData name="R H" userId="7863155b6774aad0" providerId="LiveId" clId="{0CBEEDB3-3AB3-4CA6-AE1A-D52A7C391B49}" dt="2023-02-11T03:01:43.799" v="1128" actId="26606"/>
          <ac:spMkLst>
            <pc:docMk/>
            <pc:sldMk cId="1221868518" sldId="272"/>
            <ac:spMk id="22" creationId="{FF9F2414-84E8-453E-B1F3-389FDE8192D9}"/>
          </ac:spMkLst>
        </pc:spChg>
        <pc:spChg chg="add">
          <ac:chgData name="R H" userId="7863155b6774aad0" providerId="LiveId" clId="{0CBEEDB3-3AB3-4CA6-AE1A-D52A7C391B49}" dt="2023-02-11T03:01:43.799" v="1128" actId="26606"/>
          <ac:spMkLst>
            <pc:docMk/>
            <pc:sldMk cId="1221868518" sldId="272"/>
            <ac:spMk id="24" creationId="{3ECA69A1-7536-43AC-85EF-C7106179F5ED}"/>
          </ac:spMkLst>
        </pc:spChg>
        <pc:picChg chg="add mod">
          <ac:chgData name="R H" userId="7863155b6774aad0" providerId="LiveId" clId="{0CBEEDB3-3AB3-4CA6-AE1A-D52A7C391B49}" dt="2023-02-11T03:02:01.538" v="1133" actId="14100"/>
          <ac:picMkLst>
            <pc:docMk/>
            <pc:sldMk cId="1221868518" sldId="272"/>
            <ac:picMk id="7" creationId="{01C8824F-4D64-FE7A-109C-A0472556E9BF}"/>
          </ac:picMkLst>
        </pc:picChg>
      </pc:sldChg>
      <pc:sldChg chg="addSp delSp modSp new mod modTransition">
        <pc:chgData name="R H" userId="7863155b6774aad0" providerId="LiveId" clId="{0CBEEDB3-3AB3-4CA6-AE1A-D52A7C391B49}" dt="2023-02-11T23:25:41.286" v="1233"/>
        <pc:sldMkLst>
          <pc:docMk/>
          <pc:sldMk cId="1074701094" sldId="273"/>
        </pc:sldMkLst>
        <pc:spChg chg="del">
          <ac:chgData name="R H" userId="7863155b6774aad0" providerId="LiveId" clId="{0CBEEDB3-3AB3-4CA6-AE1A-D52A7C391B49}" dt="2023-02-11T03:05:38.508" v="1135" actId="478"/>
          <ac:spMkLst>
            <pc:docMk/>
            <pc:sldMk cId="1074701094" sldId="273"/>
            <ac:spMk id="2" creationId="{4C0F5B23-2D01-6948-9CB0-BDBCC7A13C82}"/>
          </ac:spMkLst>
        </pc:spChg>
        <pc:spChg chg="del">
          <ac:chgData name="R H" userId="7863155b6774aad0" providerId="LiveId" clId="{0CBEEDB3-3AB3-4CA6-AE1A-D52A7C391B49}" dt="2023-02-11T03:05:38.508" v="1135" actId="478"/>
          <ac:spMkLst>
            <pc:docMk/>
            <pc:sldMk cId="1074701094" sldId="273"/>
            <ac:spMk id="3" creationId="{5C681E30-1D31-22EF-FF5F-B9B34C278EAC}"/>
          </ac:spMkLst>
        </pc:spChg>
        <pc:spChg chg="del">
          <ac:chgData name="R H" userId="7863155b6774aad0" providerId="LiveId" clId="{0CBEEDB3-3AB3-4CA6-AE1A-D52A7C391B49}" dt="2023-02-11T03:05:38.508" v="1135" actId="478"/>
          <ac:spMkLst>
            <pc:docMk/>
            <pc:sldMk cId="1074701094" sldId="273"/>
            <ac:spMk id="4" creationId="{087AC60A-CAD2-7C3E-E5DD-CE4F9D89F049}"/>
          </ac:spMkLst>
        </pc:spChg>
        <pc:spChg chg="del">
          <ac:chgData name="R H" userId="7863155b6774aad0" providerId="LiveId" clId="{0CBEEDB3-3AB3-4CA6-AE1A-D52A7C391B49}" dt="2023-02-11T03:05:38.508" v="1135" actId="478"/>
          <ac:spMkLst>
            <pc:docMk/>
            <pc:sldMk cId="1074701094" sldId="273"/>
            <ac:spMk id="5" creationId="{DD6A6945-F688-0B41-F6BF-3A83767AF23D}"/>
          </ac:spMkLst>
        </pc:spChg>
        <pc:spChg chg="del">
          <ac:chgData name="R H" userId="7863155b6774aad0" providerId="LiveId" clId="{0CBEEDB3-3AB3-4CA6-AE1A-D52A7C391B49}" dt="2023-02-11T03:05:38.508" v="1135" actId="478"/>
          <ac:spMkLst>
            <pc:docMk/>
            <pc:sldMk cId="1074701094" sldId="273"/>
            <ac:spMk id="6" creationId="{45AF2245-CD01-6DF4-C775-A12D294499CF}"/>
          </ac:spMkLst>
        </pc:spChg>
        <pc:picChg chg="add mod">
          <ac:chgData name="R H" userId="7863155b6774aad0" providerId="LiveId" clId="{0CBEEDB3-3AB3-4CA6-AE1A-D52A7C391B49}" dt="2023-02-11T03:05:47.547" v="1140" actId="14100"/>
          <ac:picMkLst>
            <pc:docMk/>
            <pc:sldMk cId="1074701094" sldId="273"/>
            <ac:picMk id="8194" creationId="{22F04AEB-F423-9918-927E-3A60A64BD14F}"/>
          </ac:picMkLst>
        </pc:picChg>
      </pc:sldChg>
      <pc:sldChg chg="addSp delSp modSp new mod modTransition setBg modAnim">
        <pc:chgData name="R H" userId="7863155b6774aad0" providerId="LiveId" clId="{0CBEEDB3-3AB3-4CA6-AE1A-D52A7C391B49}" dt="2023-02-12T00:58:33.706" v="1432"/>
        <pc:sldMkLst>
          <pc:docMk/>
          <pc:sldMk cId="2749771935" sldId="274"/>
        </pc:sldMkLst>
        <pc:spChg chg="del">
          <ac:chgData name="R H" userId="7863155b6774aad0" providerId="LiveId" clId="{0CBEEDB3-3AB3-4CA6-AE1A-D52A7C391B49}" dt="2023-02-11T03:06:51.398" v="1142" actId="478"/>
          <ac:spMkLst>
            <pc:docMk/>
            <pc:sldMk cId="2749771935" sldId="274"/>
            <ac:spMk id="2" creationId="{4D4E71B9-7E71-133D-73B3-619514339D7C}"/>
          </ac:spMkLst>
        </pc:spChg>
        <pc:spChg chg="del">
          <ac:chgData name="R H" userId="7863155b6774aad0" providerId="LiveId" clId="{0CBEEDB3-3AB3-4CA6-AE1A-D52A7C391B49}" dt="2023-02-11T03:06:51.398" v="1142" actId="478"/>
          <ac:spMkLst>
            <pc:docMk/>
            <pc:sldMk cId="2749771935" sldId="274"/>
            <ac:spMk id="3" creationId="{85AEABC8-8114-CF8C-25D6-00E06D109871}"/>
          </ac:spMkLst>
        </pc:spChg>
        <pc:spChg chg="del">
          <ac:chgData name="R H" userId="7863155b6774aad0" providerId="LiveId" clId="{0CBEEDB3-3AB3-4CA6-AE1A-D52A7C391B49}" dt="2023-02-11T03:06:51.398" v="1142" actId="478"/>
          <ac:spMkLst>
            <pc:docMk/>
            <pc:sldMk cId="2749771935" sldId="274"/>
            <ac:spMk id="4" creationId="{BD67E833-2043-8144-31AE-7BF6644C03E3}"/>
          </ac:spMkLst>
        </pc:spChg>
        <pc:spChg chg="del">
          <ac:chgData name="R H" userId="7863155b6774aad0" providerId="LiveId" clId="{0CBEEDB3-3AB3-4CA6-AE1A-D52A7C391B49}" dt="2023-02-11T03:06:51.398" v="1142" actId="478"/>
          <ac:spMkLst>
            <pc:docMk/>
            <pc:sldMk cId="2749771935" sldId="274"/>
            <ac:spMk id="5" creationId="{E8ACEB95-2109-B92E-2270-64DFB85EB8B8}"/>
          </ac:spMkLst>
        </pc:spChg>
        <pc:spChg chg="del">
          <ac:chgData name="R H" userId="7863155b6774aad0" providerId="LiveId" clId="{0CBEEDB3-3AB3-4CA6-AE1A-D52A7C391B49}" dt="2023-02-11T03:06:51.398" v="1142" actId="478"/>
          <ac:spMkLst>
            <pc:docMk/>
            <pc:sldMk cId="2749771935" sldId="274"/>
            <ac:spMk id="6" creationId="{C0341184-3C26-9870-6DF9-EA2AF55435F8}"/>
          </ac:spMkLst>
        </pc:spChg>
        <pc:spChg chg="add">
          <ac:chgData name="R H" userId="7863155b6774aad0" providerId="LiveId" clId="{0CBEEDB3-3AB3-4CA6-AE1A-D52A7C391B49}" dt="2023-02-11T03:20:40.221" v="1175" actId="26606"/>
          <ac:spMkLst>
            <pc:docMk/>
            <pc:sldMk cId="2749771935" sldId="274"/>
            <ac:spMk id="10253" creationId="{42A4FC2C-047E-45A5-965D-8E1E3BF09BC6}"/>
          </ac:spMkLst>
        </pc:spChg>
        <pc:picChg chg="add del mod">
          <ac:chgData name="R H" userId="7863155b6774aad0" providerId="LiveId" clId="{0CBEEDB3-3AB3-4CA6-AE1A-D52A7C391B49}" dt="2023-02-12T00:42:51.171" v="1410" actId="478"/>
          <ac:picMkLst>
            <pc:docMk/>
            <pc:sldMk cId="2749771935" sldId="274"/>
            <ac:picMk id="8" creationId="{41FB092D-99D9-DE8B-B025-521F1953D263}"/>
          </ac:picMkLst>
        </pc:picChg>
        <pc:picChg chg="add mod">
          <ac:chgData name="R H" userId="7863155b6774aad0" providerId="LiveId" clId="{0CBEEDB3-3AB3-4CA6-AE1A-D52A7C391B49}" dt="2023-02-12T00:44:09.809" v="1420" actId="14100"/>
          <ac:picMkLst>
            <pc:docMk/>
            <pc:sldMk cId="2749771935" sldId="274"/>
            <ac:picMk id="10" creationId="{533E75DA-8FF4-CA3E-7090-342DCC6D4A50}"/>
          </ac:picMkLst>
        </pc:picChg>
        <pc:picChg chg="add mod">
          <ac:chgData name="R H" userId="7863155b6774aad0" providerId="LiveId" clId="{0CBEEDB3-3AB3-4CA6-AE1A-D52A7C391B49}" dt="2023-02-11T03:20:40.221" v="1175" actId="26606"/>
          <ac:picMkLst>
            <pc:docMk/>
            <pc:sldMk cId="2749771935" sldId="274"/>
            <ac:picMk id="10242" creationId="{34632CC2-58A4-745A-C6CB-03C6C2E95777}"/>
          </ac:picMkLst>
        </pc:picChg>
        <pc:picChg chg="add del mod">
          <ac:chgData name="R H" userId="7863155b6774aad0" providerId="LiveId" clId="{0CBEEDB3-3AB3-4CA6-AE1A-D52A7C391B49}" dt="2023-02-11T03:11:21.685" v="1153" actId="478"/>
          <ac:picMkLst>
            <pc:docMk/>
            <pc:sldMk cId="2749771935" sldId="274"/>
            <ac:picMk id="10244" creationId="{9933082A-8D94-9E6C-86E4-787D260407EB}"/>
          </ac:picMkLst>
        </pc:picChg>
        <pc:picChg chg="add mod ord">
          <ac:chgData name="R H" userId="7863155b6774aad0" providerId="LiveId" clId="{0CBEEDB3-3AB3-4CA6-AE1A-D52A7C391B49}" dt="2023-02-11T03:20:40.221" v="1175" actId="26606"/>
          <ac:picMkLst>
            <pc:docMk/>
            <pc:sldMk cId="2749771935" sldId="274"/>
            <ac:picMk id="10246" creationId="{938B255D-4DE7-FCBD-A9BD-4C5FA00377F4}"/>
          </ac:picMkLst>
        </pc:picChg>
        <pc:picChg chg="add mod">
          <ac:chgData name="R H" userId="7863155b6774aad0" providerId="LiveId" clId="{0CBEEDB3-3AB3-4CA6-AE1A-D52A7C391B49}" dt="2023-02-11T03:20:40.221" v="1175" actId="26606"/>
          <ac:picMkLst>
            <pc:docMk/>
            <pc:sldMk cId="2749771935" sldId="274"/>
            <ac:picMk id="10248" creationId="{973F297F-22A5-4BD0-C9D0-0836A2C72371}"/>
          </ac:picMkLst>
        </pc:picChg>
        <pc:picChg chg="add del mod">
          <ac:chgData name="R H" userId="7863155b6774aad0" providerId="LiveId" clId="{0CBEEDB3-3AB3-4CA6-AE1A-D52A7C391B49}" dt="2023-02-12T00:43:13.541" v="1413" actId="478"/>
          <ac:picMkLst>
            <pc:docMk/>
            <pc:sldMk cId="2749771935" sldId="274"/>
            <ac:picMk id="10250" creationId="{BDE39E61-550D-B140-739E-441DFA789B87}"/>
          </ac:picMkLst>
        </pc:picChg>
      </pc:sldChg>
      <pc:sldChg chg="addSp delSp modSp new mod modTransition">
        <pc:chgData name="R H" userId="7863155b6774aad0" providerId="LiveId" clId="{0CBEEDB3-3AB3-4CA6-AE1A-D52A7C391B49}" dt="2023-02-11T23:25:41.286" v="1233"/>
        <pc:sldMkLst>
          <pc:docMk/>
          <pc:sldMk cId="2808527929" sldId="275"/>
        </pc:sldMkLst>
        <pc:spChg chg="del">
          <ac:chgData name="R H" userId="7863155b6774aad0" providerId="LiveId" clId="{0CBEEDB3-3AB3-4CA6-AE1A-D52A7C391B49}" dt="2023-02-11T18:30:29.038" v="1223" actId="478"/>
          <ac:spMkLst>
            <pc:docMk/>
            <pc:sldMk cId="2808527929" sldId="275"/>
            <ac:spMk id="2" creationId="{D951629F-2D6E-8AE9-E436-146CE998D9A1}"/>
          </ac:spMkLst>
        </pc:spChg>
        <pc:spChg chg="del">
          <ac:chgData name="R H" userId="7863155b6774aad0" providerId="LiveId" clId="{0CBEEDB3-3AB3-4CA6-AE1A-D52A7C391B49}" dt="2023-02-11T18:30:29.038" v="1223" actId="478"/>
          <ac:spMkLst>
            <pc:docMk/>
            <pc:sldMk cId="2808527929" sldId="275"/>
            <ac:spMk id="3" creationId="{77DC6D8C-1E63-F139-175A-FE792C976D3E}"/>
          </ac:spMkLst>
        </pc:spChg>
        <pc:spChg chg="del">
          <ac:chgData name="R H" userId="7863155b6774aad0" providerId="LiveId" clId="{0CBEEDB3-3AB3-4CA6-AE1A-D52A7C391B49}" dt="2023-02-11T18:30:29.038" v="1223" actId="478"/>
          <ac:spMkLst>
            <pc:docMk/>
            <pc:sldMk cId="2808527929" sldId="275"/>
            <ac:spMk id="4" creationId="{9AC5A9C5-F4D0-60C5-5EF0-DFDB37929819}"/>
          </ac:spMkLst>
        </pc:spChg>
        <pc:spChg chg="del">
          <ac:chgData name="R H" userId="7863155b6774aad0" providerId="LiveId" clId="{0CBEEDB3-3AB3-4CA6-AE1A-D52A7C391B49}" dt="2023-02-11T18:30:29.038" v="1223" actId="478"/>
          <ac:spMkLst>
            <pc:docMk/>
            <pc:sldMk cId="2808527929" sldId="275"/>
            <ac:spMk id="5" creationId="{C42AC845-C180-3F44-816D-327820280259}"/>
          </ac:spMkLst>
        </pc:spChg>
        <pc:spChg chg="del">
          <ac:chgData name="R H" userId="7863155b6774aad0" providerId="LiveId" clId="{0CBEEDB3-3AB3-4CA6-AE1A-D52A7C391B49}" dt="2023-02-11T18:30:29.038" v="1223" actId="478"/>
          <ac:spMkLst>
            <pc:docMk/>
            <pc:sldMk cId="2808527929" sldId="275"/>
            <ac:spMk id="6" creationId="{1528BCBB-5D26-953C-7F73-19B688D1FE7A}"/>
          </ac:spMkLst>
        </pc:spChg>
        <pc:picChg chg="add mod">
          <ac:chgData name="R H" userId="7863155b6774aad0" providerId="LiveId" clId="{0CBEEDB3-3AB3-4CA6-AE1A-D52A7C391B49}" dt="2023-02-11T18:30:42.876" v="1228" actId="14100"/>
          <ac:picMkLst>
            <pc:docMk/>
            <pc:sldMk cId="2808527929" sldId="275"/>
            <ac:picMk id="11266" creationId="{E68A9AA7-B448-0FA2-CF42-E559186B8EFB}"/>
          </ac:picMkLst>
        </pc:picChg>
      </pc:sldChg>
      <pc:sldChg chg="addSp delSp modSp add mod modAnim">
        <pc:chgData name="R H" userId="7863155b6774aad0" providerId="LiveId" clId="{0CBEEDB3-3AB3-4CA6-AE1A-D52A7C391B49}" dt="2023-02-12T00:20:23.354" v="1291"/>
        <pc:sldMkLst>
          <pc:docMk/>
          <pc:sldMk cId="2024315292" sldId="276"/>
        </pc:sldMkLst>
        <pc:spChg chg="mod">
          <ac:chgData name="R H" userId="7863155b6774aad0" providerId="LiveId" clId="{0CBEEDB3-3AB3-4CA6-AE1A-D52A7C391B49}" dt="2023-02-12T00:16:26.023" v="1272" actId="164"/>
          <ac:spMkLst>
            <pc:docMk/>
            <pc:sldMk cId="2024315292" sldId="276"/>
            <ac:spMk id="2" creationId="{81F8ED7A-4887-D8C4-F5DD-03E05337CFEE}"/>
          </ac:spMkLst>
        </pc:spChg>
        <pc:spChg chg="ord">
          <ac:chgData name="R H" userId="7863155b6774aad0" providerId="LiveId" clId="{0CBEEDB3-3AB3-4CA6-AE1A-D52A7C391B49}" dt="2023-02-12T00:15:55.601" v="1266" actId="167"/>
          <ac:spMkLst>
            <pc:docMk/>
            <pc:sldMk cId="2024315292" sldId="276"/>
            <ac:spMk id="4" creationId="{A018DBB0-D1F1-237B-EEB2-8363F70D8834}"/>
          </ac:spMkLst>
        </pc:spChg>
        <pc:spChg chg="add mod">
          <ac:chgData name="R H" userId="7863155b6774aad0" providerId="LiveId" clId="{0CBEEDB3-3AB3-4CA6-AE1A-D52A7C391B49}" dt="2023-02-12T00:16:26.023" v="1272" actId="164"/>
          <ac:spMkLst>
            <pc:docMk/>
            <pc:sldMk cId="2024315292" sldId="276"/>
            <ac:spMk id="5" creationId="{055C9643-52C0-12B8-7680-76E305DF5566}"/>
          </ac:spMkLst>
        </pc:spChg>
        <pc:grpChg chg="add mod ord">
          <ac:chgData name="R H" userId="7863155b6774aad0" providerId="LiveId" clId="{0CBEEDB3-3AB3-4CA6-AE1A-D52A7C391B49}" dt="2023-02-12T00:16:32.001" v="1273" actId="167"/>
          <ac:grpSpMkLst>
            <pc:docMk/>
            <pc:sldMk cId="2024315292" sldId="276"/>
            <ac:grpSpMk id="6" creationId="{104D3D88-FEC2-81D5-2CF1-12FE12FF3FAD}"/>
          </ac:grpSpMkLst>
        </pc:grpChg>
        <pc:picChg chg="add del mod">
          <ac:chgData name="R H" userId="7863155b6774aad0" providerId="LiveId" clId="{0CBEEDB3-3AB3-4CA6-AE1A-D52A7C391B49}" dt="2023-02-12T00:19:52.832" v="1283" actId="478"/>
          <ac:picMkLst>
            <pc:docMk/>
            <pc:sldMk cId="2024315292" sldId="276"/>
            <ac:picMk id="7" creationId="{60194D16-2E02-9F11-846A-95E5DEE8CFED}"/>
          </ac:picMkLst>
        </pc:picChg>
        <pc:picChg chg="del">
          <ac:chgData name="R H" userId="7863155b6774aad0" providerId="LiveId" clId="{0CBEEDB3-3AB3-4CA6-AE1A-D52A7C391B49}" dt="2023-02-12T00:15:46.135" v="1265" actId="478"/>
          <ac:picMkLst>
            <pc:docMk/>
            <pc:sldMk cId="2024315292" sldId="276"/>
            <ac:picMk id="4098" creationId="{2C1D2165-D5DB-9F5B-E577-DECD33A3FDB5}"/>
          </ac:picMkLst>
        </pc:picChg>
        <pc:picChg chg="del">
          <ac:chgData name="R H" userId="7863155b6774aad0" providerId="LiveId" clId="{0CBEEDB3-3AB3-4CA6-AE1A-D52A7C391B49}" dt="2023-02-12T00:15:46.135" v="1265" actId="478"/>
          <ac:picMkLst>
            <pc:docMk/>
            <pc:sldMk cId="2024315292" sldId="276"/>
            <ac:picMk id="4100" creationId="{22047F81-05D7-CDA8-2D99-184910FCAE24}"/>
          </ac:picMkLst>
        </pc:picChg>
        <pc:picChg chg="add mod">
          <ac:chgData name="R H" userId="7863155b6774aad0" providerId="LiveId" clId="{0CBEEDB3-3AB3-4CA6-AE1A-D52A7C391B49}" dt="2023-02-12T00:20:19.132" v="1290" actId="14100"/>
          <ac:picMkLst>
            <pc:docMk/>
            <pc:sldMk cId="2024315292" sldId="276"/>
            <ac:picMk id="12290" creationId="{AC6A2743-37ED-6E85-5A4B-B0E89085CB36}"/>
          </ac:picMkLst>
        </pc:picChg>
      </pc:sldChg>
      <pc:sldChg chg="delSp new del mod modTransition setBg">
        <pc:chgData name="R H" userId="7863155b6774aad0" providerId="LiveId" clId="{0CBEEDB3-3AB3-4CA6-AE1A-D52A7C391B49}" dt="2023-02-11T23:58:12.171" v="1234" actId="47"/>
        <pc:sldMkLst>
          <pc:docMk/>
          <pc:sldMk cId="2195734479" sldId="276"/>
        </pc:sldMkLst>
        <pc:spChg chg="del">
          <ac:chgData name="R H" userId="7863155b6774aad0" providerId="LiveId" clId="{0CBEEDB3-3AB3-4CA6-AE1A-D52A7C391B49}" dt="2023-02-11T23:24:21.691" v="1231" actId="478"/>
          <ac:spMkLst>
            <pc:docMk/>
            <pc:sldMk cId="2195734479" sldId="276"/>
            <ac:spMk id="2" creationId="{23E06E62-FEC0-9719-E686-6B871148301C}"/>
          </ac:spMkLst>
        </pc:spChg>
        <pc:spChg chg="del">
          <ac:chgData name="R H" userId="7863155b6774aad0" providerId="LiveId" clId="{0CBEEDB3-3AB3-4CA6-AE1A-D52A7C391B49}" dt="2023-02-11T23:24:21.691" v="1231" actId="478"/>
          <ac:spMkLst>
            <pc:docMk/>
            <pc:sldMk cId="2195734479" sldId="276"/>
            <ac:spMk id="3" creationId="{8BA1878E-3D6E-15A7-667A-B418ED6211ED}"/>
          </ac:spMkLst>
        </pc:spChg>
      </pc:sldChg>
      <pc:sldChg chg="add setBg">
        <pc:chgData name="R H" userId="7863155b6774aad0" providerId="LiveId" clId="{0CBEEDB3-3AB3-4CA6-AE1A-D52A7C391B49}" dt="2023-02-12T00:41:10.479" v="1407"/>
        <pc:sldMkLst>
          <pc:docMk/>
          <pc:sldMk cId="4282203092"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EDB9E0-1A9E-4B55-90EA-0788A9F5ADB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353216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DB9E0-1A9E-4B55-90EA-0788A9F5ADB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922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DB9E0-1A9E-4B55-90EA-0788A9F5ADB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127637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DB9E0-1A9E-4B55-90EA-0788A9F5ADB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182523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DB9E0-1A9E-4B55-90EA-0788A9F5ADB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249462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DB9E0-1A9E-4B55-90EA-0788A9F5ADB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256160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DB9E0-1A9E-4B55-90EA-0788A9F5ADBC}"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168292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EDB9E0-1A9E-4B55-90EA-0788A9F5ADBC}"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95800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DB9E0-1A9E-4B55-90EA-0788A9F5ADBC}"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408018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DB9E0-1A9E-4B55-90EA-0788A9F5ADB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246222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DB9E0-1A9E-4B55-90EA-0788A9F5ADB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AFB08-5DEF-450C-A9F8-AD1BA3FE85D9}" type="slidenum">
              <a:rPr lang="en-US" smtClean="0"/>
              <a:t>‹#›</a:t>
            </a:fld>
            <a:endParaRPr lang="en-US"/>
          </a:p>
        </p:txBody>
      </p:sp>
    </p:spTree>
    <p:extLst>
      <p:ext uri="{BB962C8B-B14F-4D97-AF65-F5344CB8AC3E}">
        <p14:creationId xmlns:p14="http://schemas.microsoft.com/office/powerpoint/2010/main" val="41133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DB9E0-1A9E-4B55-90EA-0788A9F5ADBC}" type="datetimeFigureOut">
              <a:rPr lang="en-US" smtClean="0"/>
              <a:t>2/10/2023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AFB08-5DEF-450C-A9F8-AD1BA3FE85D9}" type="slidenum">
              <a:rPr lang="en-US" smtClean="0"/>
              <a:t>‹#›</a:t>
            </a:fld>
            <a:endParaRPr lang="en-US"/>
          </a:p>
        </p:txBody>
      </p:sp>
    </p:spTree>
    <p:extLst>
      <p:ext uri="{BB962C8B-B14F-4D97-AF65-F5344CB8AC3E}">
        <p14:creationId xmlns:p14="http://schemas.microsoft.com/office/powerpoint/2010/main" val="359829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amaritan Woman And Me | Sojourners">
            <a:extLst>
              <a:ext uri="{FF2B5EF4-FFF2-40B4-BE49-F238E27FC236}">
                <a16:creationId xmlns:a16="http://schemas.microsoft.com/office/drawing/2014/main" id="{E305854F-C15A-92B8-09D6-F027B9EA9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0B7F29-30C6-7050-F19A-B2365B2F208F}"/>
              </a:ext>
            </a:extLst>
          </p:cNvPr>
          <p:cNvSpPr/>
          <p:nvPr/>
        </p:nvSpPr>
        <p:spPr>
          <a:xfrm>
            <a:off x="247650" y="5248275"/>
            <a:ext cx="8610599" cy="1524000"/>
          </a:xfrm>
          <a:prstGeom prst="roundRect">
            <a:avLst/>
          </a:prstGeom>
          <a:solidFill>
            <a:schemeClr val="bg2">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Rockwell" panose="02060603020205020403" pitchFamily="18" charset="0"/>
            </a:endParaRPr>
          </a:p>
        </p:txBody>
      </p:sp>
      <p:sp>
        <p:nvSpPr>
          <p:cNvPr id="6" name="TextBox 5">
            <a:extLst>
              <a:ext uri="{FF2B5EF4-FFF2-40B4-BE49-F238E27FC236}">
                <a16:creationId xmlns:a16="http://schemas.microsoft.com/office/drawing/2014/main" id="{90B07722-FCC1-357B-F9BB-6F8AA143D6AB}"/>
              </a:ext>
            </a:extLst>
          </p:cNvPr>
          <p:cNvSpPr txBox="1"/>
          <p:nvPr/>
        </p:nvSpPr>
        <p:spPr>
          <a:xfrm>
            <a:off x="1085850" y="5177909"/>
            <a:ext cx="7429500" cy="830997"/>
          </a:xfrm>
          <a:prstGeom prst="rect">
            <a:avLst/>
          </a:prstGeom>
          <a:noFill/>
        </p:spPr>
        <p:txBody>
          <a:bodyPr wrap="square">
            <a:spAutoFit/>
          </a:bodyPr>
          <a:lstStyle/>
          <a:p>
            <a:r>
              <a:rPr lang="en-US" sz="4800" b="1" u="sng" dirty="0">
                <a:solidFill>
                  <a:schemeClr val="tx1"/>
                </a:solidFill>
                <a:latin typeface="Rockwell" panose="02060603020205020403" pitchFamily="18" charset="0"/>
              </a:rPr>
              <a:t>Lessons From The Well</a:t>
            </a:r>
            <a:endParaRPr lang="en-US" sz="4800" u="sng" dirty="0"/>
          </a:p>
        </p:txBody>
      </p:sp>
      <p:sp>
        <p:nvSpPr>
          <p:cNvPr id="7" name="TextBox 6">
            <a:extLst>
              <a:ext uri="{FF2B5EF4-FFF2-40B4-BE49-F238E27FC236}">
                <a16:creationId xmlns:a16="http://schemas.microsoft.com/office/drawing/2014/main" id="{FD949EE6-3812-1A17-BAED-7E24634DDD0C}"/>
              </a:ext>
            </a:extLst>
          </p:cNvPr>
          <p:cNvSpPr txBox="1"/>
          <p:nvPr/>
        </p:nvSpPr>
        <p:spPr>
          <a:xfrm>
            <a:off x="3048000" y="5997059"/>
            <a:ext cx="3124200" cy="646331"/>
          </a:xfrm>
          <a:prstGeom prst="rect">
            <a:avLst/>
          </a:prstGeom>
          <a:noFill/>
        </p:spPr>
        <p:txBody>
          <a:bodyPr wrap="square">
            <a:spAutoFit/>
          </a:bodyPr>
          <a:lstStyle/>
          <a:p>
            <a:r>
              <a:rPr lang="en-US" sz="3600" dirty="0">
                <a:solidFill>
                  <a:schemeClr val="tx1"/>
                </a:solidFill>
                <a:latin typeface="Rockwell" panose="02060603020205020403" pitchFamily="18" charset="0"/>
              </a:rPr>
              <a:t>Spirit &amp; Truth</a:t>
            </a:r>
            <a:endParaRPr lang="en-US" sz="3600" dirty="0"/>
          </a:p>
        </p:txBody>
      </p:sp>
    </p:spTree>
    <p:extLst>
      <p:ext uri="{BB962C8B-B14F-4D97-AF65-F5344CB8AC3E}">
        <p14:creationId xmlns:p14="http://schemas.microsoft.com/office/powerpoint/2010/main" val="3322204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9CA50E-03A8-9054-8705-4294BD614FE2}"/>
              </a:ext>
            </a:extLst>
          </p:cNvPr>
          <p:cNvSpPr>
            <a:spLocks noGrp="1"/>
          </p:cNvSpPr>
          <p:nvPr>
            <p:ph sz="quarter" idx="4"/>
          </p:nvPr>
        </p:nvSpPr>
        <p:spPr>
          <a:xfrm>
            <a:off x="4173414" y="82062"/>
            <a:ext cx="4970585" cy="6775938"/>
          </a:xfrm>
        </p:spPr>
        <p:txBody>
          <a:bodyPr>
            <a:normAutofit fontScale="92500" lnSpcReduction="10000"/>
          </a:bodyPr>
          <a:lstStyle/>
          <a:p>
            <a:pPr>
              <a:buFont typeface="Wingdings" panose="05000000000000000000" pitchFamily="2" charset="2"/>
              <a:buChar char="q"/>
            </a:pPr>
            <a:r>
              <a:rPr lang="en-US" sz="2600" b="1" dirty="0">
                <a:latin typeface="Rockwell" panose="02060603020205020403" pitchFamily="18" charset="0"/>
              </a:rPr>
              <a:t>Priestly Garments</a:t>
            </a:r>
          </a:p>
          <a:p>
            <a:pPr lvl="1"/>
            <a:r>
              <a:rPr lang="en-US" sz="1900" b="1" dirty="0">
                <a:effectLst/>
                <a:latin typeface="Rockwell" panose="02060603020205020403" pitchFamily="18" charset="0"/>
                <a:ea typeface="Calibri" panose="020F0502020204030204" pitchFamily="34" charset="0"/>
              </a:rPr>
              <a:t>Ex 28:40</a:t>
            </a:r>
            <a:r>
              <a:rPr lang="en-US" sz="1900" dirty="0">
                <a:effectLst/>
                <a:latin typeface="Rockwell" panose="02060603020205020403" pitchFamily="18" charset="0"/>
                <a:ea typeface="Calibri" panose="020F0502020204030204" pitchFamily="34" charset="0"/>
              </a:rPr>
              <a:t> – “</a:t>
            </a:r>
            <a:r>
              <a:rPr lang="en-US" sz="1900" b="0" i="0" dirty="0">
                <a:solidFill>
                  <a:srgbClr val="000000"/>
                </a:solidFill>
                <a:effectLst/>
                <a:latin typeface="Rockwell" panose="02060603020205020403" pitchFamily="18" charset="0"/>
              </a:rPr>
              <a:t>For Aaron’s sons you shall make tunics; you shall also make sashes for them, and you shall make caps for them, </a:t>
            </a:r>
            <a:r>
              <a:rPr lang="en-US" sz="1900" b="0" i="0" u="sng" dirty="0">
                <a:solidFill>
                  <a:srgbClr val="000000"/>
                </a:solidFill>
                <a:effectLst/>
                <a:latin typeface="Rockwell" panose="02060603020205020403" pitchFamily="18" charset="0"/>
              </a:rPr>
              <a:t>for glory and for beauty</a:t>
            </a:r>
            <a:r>
              <a:rPr lang="en-US" sz="1900" b="0" i="0" dirty="0">
                <a:solidFill>
                  <a:srgbClr val="000000"/>
                </a:solidFill>
                <a:effectLst/>
                <a:latin typeface="Rockwell" panose="02060603020205020403" pitchFamily="18" charset="0"/>
              </a:rPr>
              <a:t>.</a:t>
            </a:r>
            <a:r>
              <a:rPr lang="en-US" sz="1900" dirty="0">
                <a:effectLst/>
                <a:latin typeface="Rockwell" panose="02060603020205020403" pitchFamily="18" charset="0"/>
                <a:ea typeface="Calibri" panose="020F0502020204030204" pitchFamily="34" charset="0"/>
              </a:rPr>
              <a:t>”</a:t>
            </a:r>
          </a:p>
          <a:p>
            <a:pPr lvl="1"/>
            <a:r>
              <a:rPr lang="en-US" sz="1900" b="1" dirty="0">
                <a:latin typeface="Rockwell" panose="02060603020205020403" pitchFamily="18" charset="0"/>
                <a:ea typeface="Calibri" panose="020F0502020204030204" pitchFamily="34" charset="0"/>
              </a:rPr>
              <a:t>1 Pet 2:5a</a:t>
            </a:r>
            <a:r>
              <a:rPr lang="en-US" sz="1900" dirty="0">
                <a:latin typeface="Rockwell" panose="02060603020205020403" pitchFamily="18" charset="0"/>
                <a:ea typeface="Calibri" panose="020F0502020204030204" pitchFamily="34" charset="0"/>
              </a:rPr>
              <a:t> – “</a:t>
            </a:r>
            <a:r>
              <a:rPr lang="en-US" sz="1900" b="0" i="0" dirty="0">
                <a:solidFill>
                  <a:srgbClr val="000000"/>
                </a:solidFill>
                <a:effectLst/>
                <a:latin typeface="Rockwell" panose="02060603020205020403" pitchFamily="18" charset="0"/>
              </a:rPr>
              <a:t>you also, as living stones, are being built up as a spiritual house for a </a:t>
            </a:r>
            <a:r>
              <a:rPr lang="en-US" sz="1900" b="0" i="0" u="sng" dirty="0">
                <a:solidFill>
                  <a:srgbClr val="000000"/>
                </a:solidFill>
                <a:effectLst/>
                <a:latin typeface="Rockwell" panose="02060603020205020403" pitchFamily="18" charset="0"/>
              </a:rPr>
              <a:t>holy priesthood</a:t>
            </a:r>
            <a:r>
              <a:rPr lang="en-US" sz="1900" dirty="0">
                <a:solidFill>
                  <a:srgbClr val="000000"/>
                </a:solidFill>
                <a:latin typeface="Rockwell" panose="02060603020205020403" pitchFamily="18" charset="0"/>
              </a:rPr>
              <a:t>…”</a:t>
            </a:r>
          </a:p>
          <a:p>
            <a:pPr lvl="1"/>
            <a:r>
              <a:rPr lang="en-US" sz="1900" b="1" dirty="0">
                <a:solidFill>
                  <a:srgbClr val="000000"/>
                </a:solidFill>
                <a:latin typeface="Rockwell" panose="02060603020205020403" pitchFamily="18" charset="0"/>
                <a:ea typeface="Calibri" panose="020F0502020204030204" pitchFamily="34" charset="0"/>
              </a:rPr>
              <a:t>1 Pet 2:9a</a:t>
            </a:r>
            <a:r>
              <a:rPr lang="en-US" sz="1900" dirty="0">
                <a:solidFill>
                  <a:srgbClr val="000000"/>
                </a:solidFill>
                <a:latin typeface="Rockwell" panose="02060603020205020403" pitchFamily="18" charset="0"/>
                <a:ea typeface="Calibri" panose="020F0502020204030204" pitchFamily="34" charset="0"/>
              </a:rPr>
              <a:t> – “</a:t>
            </a:r>
            <a:r>
              <a:rPr lang="en-US" sz="1900" b="0" i="0" dirty="0">
                <a:solidFill>
                  <a:srgbClr val="000000"/>
                </a:solidFill>
                <a:effectLst/>
                <a:latin typeface="Rockwell" panose="02060603020205020403" pitchFamily="18" charset="0"/>
              </a:rPr>
              <a:t>But you are </a:t>
            </a:r>
            <a:r>
              <a:rPr lang="en-US" sz="1900" b="0" i="0" cap="small" dirty="0">
                <a:solidFill>
                  <a:srgbClr val="000000"/>
                </a:solidFill>
                <a:effectLst/>
                <a:latin typeface="Rockwell" panose="02060603020205020403" pitchFamily="18" charset="0"/>
              </a:rPr>
              <a:t>a chosen race, </a:t>
            </a:r>
            <a:r>
              <a:rPr lang="en-US" sz="1900" b="0" i="0" u="sng" cap="small" dirty="0">
                <a:solidFill>
                  <a:srgbClr val="000000"/>
                </a:solidFill>
                <a:effectLst/>
                <a:latin typeface="Rockwell" panose="02060603020205020403" pitchFamily="18" charset="0"/>
              </a:rPr>
              <a:t>a</a:t>
            </a:r>
            <a:r>
              <a:rPr lang="en-US" sz="1900" b="0" i="0" u="sng" dirty="0">
                <a:solidFill>
                  <a:srgbClr val="000000"/>
                </a:solidFill>
                <a:effectLst/>
                <a:latin typeface="Rockwell" panose="02060603020205020403" pitchFamily="18" charset="0"/>
              </a:rPr>
              <a:t> royal </a:t>
            </a:r>
            <a:r>
              <a:rPr lang="en-US" sz="1900" b="0" i="0" u="sng" cap="small" dirty="0">
                <a:solidFill>
                  <a:srgbClr val="000000"/>
                </a:solidFill>
                <a:effectLst/>
                <a:latin typeface="Rockwell" panose="02060603020205020403" pitchFamily="18" charset="0"/>
              </a:rPr>
              <a:t>priesthood</a:t>
            </a:r>
            <a:r>
              <a:rPr lang="en-US" sz="1900" b="0" i="0" cap="small" dirty="0">
                <a:solidFill>
                  <a:srgbClr val="000000"/>
                </a:solidFill>
                <a:effectLst/>
                <a:latin typeface="Rockwell" panose="02060603020205020403" pitchFamily="18" charset="0"/>
              </a:rPr>
              <a:t>…</a:t>
            </a:r>
            <a:r>
              <a:rPr lang="en-US" sz="1900" dirty="0">
                <a:solidFill>
                  <a:srgbClr val="000000"/>
                </a:solidFill>
                <a:latin typeface="Rockwell" panose="02060603020205020403" pitchFamily="18" charset="0"/>
                <a:ea typeface="Calibri" panose="020F0502020204030204" pitchFamily="34" charset="0"/>
              </a:rPr>
              <a:t>”</a:t>
            </a:r>
            <a:endParaRPr lang="en-US" sz="1900" dirty="0">
              <a:latin typeface="Rockwell" panose="02060603020205020403" pitchFamily="18" charset="0"/>
              <a:ea typeface="Calibri" panose="020F0502020204030204" pitchFamily="34" charset="0"/>
            </a:endParaRPr>
          </a:p>
          <a:p>
            <a:pPr lvl="1"/>
            <a:r>
              <a:rPr lang="en-US" sz="1900" b="1" dirty="0">
                <a:effectLst/>
                <a:latin typeface="Rockwell" panose="02060603020205020403" pitchFamily="18" charset="0"/>
                <a:ea typeface="Calibri" panose="020F0502020204030204" pitchFamily="34" charset="0"/>
              </a:rPr>
              <a:t>Gal 3:26-27</a:t>
            </a:r>
            <a:r>
              <a:rPr lang="en-US" sz="1900" dirty="0">
                <a:effectLst/>
                <a:latin typeface="Rockwell" panose="02060603020205020403" pitchFamily="18" charset="0"/>
                <a:ea typeface="Calibri" panose="020F0502020204030204" pitchFamily="34" charset="0"/>
              </a:rPr>
              <a:t> – “</a:t>
            </a:r>
            <a:r>
              <a:rPr lang="en-US" sz="1900" b="1" i="0" baseline="30000" dirty="0">
                <a:solidFill>
                  <a:srgbClr val="000000"/>
                </a:solidFill>
                <a:effectLst/>
                <a:latin typeface="Rockwell" panose="02060603020205020403" pitchFamily="18" charset="0"/>
              </a:rPr>
              <a:t>26</a:t>
            </a:r>
            <a:r>
              <a:rPr lang="en-US" sz="1900" b="0" i="0" dirty="0">
                <a:solidFill>
                  <a:srgbClr val="000000"/>
                </a:solidFill>
                <a:effectLst/>
                <a:latin typeface="Rockwell" panose="02060603020205020403" pitchFamily="18" charset="0"/>
              </a:rPr>
              <a:t>For you are all sons of God through faith in Christ Jesus. </a:t>
            </a:r>
            <a:r>
              <a:rPr lang="en-US" sz="1900" b="1" i="0" baseline="30000" dirty="0">
                <a:solidFill>
                  <a:srgbClr val="000000"/>
                </a:solidFill>
                <a:effectLst/>
                <a:latin typeface="Rockwell" panose="02060603020205020403" pitchFamily="18" charset="0"/>
              </a:rPr>
              <a:t>27</a:t>
            </a:r>
            <a:r>
              <a:rPr lang="en-US" sz="1900" b="0" i="0" dirty="0">
                <a:solidFill>
                  <a:srgbClr val="000000"/>
                </a:solidFill>
                <a:effectLst/>
                <a:latin typeface="Rockwell" panose="02060603020205020403" pitchFamily="18" charset="0"/>
              </a:rPr>
              <a:t>For all of you who were </a:t>
            </a:r>
            <a:r>
              <a:rPr lang="en-US" sz="1900" b="0" i="0" u="sng" dirty="0">
                <a:solidFill>
                  <a:srgbClr val="000000"/>
                </a:solidFill>
                <a:effectLst/>
                <a:latin typeface="Rockwell" panose="02060603020205020403" pitchFamily="18" charset="0"/>
              </a:rPr>
              <a:t>baptized into Christ have clothed yourselves with Christ</a:t>
            </a:r>
            <a:r>
              <a:rPr lang="en-US" sz="1900" b="0" i="0" dirty="0">
                <a:solidFill>
                  <a:srgbClr val="000000"/>
                </a:solidFill>
                <a:effectLst/>
                <a:latin typeface="Rockwell" panose="02060603020205020403" pitchFamily="18" charset="0"/>
              </a:rPr>
              <a:t>.</a:t>
            </a:r>
            <a:r>
              <a:rPr lang="en-US" sz="1900" dirty="0">
                <a:effectLst/>
                <a:latin typeface="Rockwell" panose="02060603020205020403" pitchFamily="18" charset="0"/>
                <a:ea typeface="Calibri" panose="020F0502020204030204" pitchFamily="34" charset="0"/>
              </a:rPr>
              <a:t>”</a:t>
            </a:r>
          </a:p>
          <a:p>
            <a:pPr lvl="1"/>
            <a:endParaRPr lang="en-US" sz="600" dirty="0">
              <a:effectLst/>
              <a:latin typeface="Rockwell" panose="02060603020205020403" pitchFamily="18" charset="0"/>
              <a:ea typeface="Calibri" panose="020F0502020204030204" pitchFamily="34" charset="0"/>
            </a:endParaRPr>
          </a:p>
          <a:p>
            <a:pPr>
              <a:buFont typeface="Wingdings" panose="05000000000000000000" pitchFamily="2" charset="2"/>
              <a:buChar char="q"/>
            </a:pPr>
            <a:r>
              <a:rPr lang="en-US" sz="2600" b="1" dirty="0">
                <a:latin typeface="Rockwell" panose="02060603020205020403" pitchFamily="18" charset="0"/>
              </a:rPr>
              <a:t>Animal Sacrifices</a:t>
            </a:r>
          </a:p>
          <a:p>
            <a:pPr lvl="1"/>
            <a:r>
              <a:rPr lang="en-US" sz="1900" b="1" dirty="0">
                <a:latin typeface="Rockwell" panose="02060603020205020403" pitchFamily="18" charset="0"/>
              </a:rPr>
              <a:t>Heb 9:12</a:t>
            </a:r>
            <a:r>
              <a:rPr lang="en-US" sz="1900" dirty="0">
                <a:latin typeface="Rockwell" panose="02060603020205020403" pitchFamily="18" charset="0"/>
              </a:rPr>
              <a:t> – “[Jesus entered the more perfect tabernacle] not through the blood of goats and calves, but through His own blood, He entered the holy place once for all, having obtained eternal redemption.”</a:t>
            </a:r>
            <a:endParaRPr lang="en-US" sz="1900" dirty="0">
              <a:effectLst/>
              <a:latin typeface="Rockwell" panose="02060603020205020403" pitchFamily="18" charset="0"/>
              <a:ea typeface="Calibri" panose="020F0502020204030204" pitchFamily="34" charset="0"/>
            </a:endParaRPr>
          </a:p>
          <a:p>
            <a:pPr lvl="1"/>
            <a:r>
              <a:rPr lang="en-US" sz="1900" b="1" dirty="0">
                <a:latin typeface="Rockwell" panose="02060603020205020403" pitchFamily="18" charset="0"/>
              </a:rPr>
              <a:t>John 1:29b</a:t>
            </a:r>
            <a:r>
              <a:rPr lang="en-US" sz="1900" dirty="0">
                <a:latin typeface="Rockwell" panose="02060603020205020403" pitchFamily="18" charset="0"/>
              </a:rPr>
              <a:t> – “…</a:t>
            </a:r>
            <a:r>
              <a:rPr lang="en-US" sz="1900" dirty="0">
                <a:solidFill>
                  <a:srgbClr val="000000"/>
                </a:solidFill>
                <a:effectLst/>
                <a:latin typeface="Rockwell" panose="02060603020205020403" pitchFamily="18" charset="0"/>
                <a:ea typeface="Calibri" panose="020F0502020204030204" pitchFamily="34" charset="0"/>
              </a:rPr>
              <a:t> Behold, </a:t>
            </a:r>
            <a:r>
              <a:rPr lang="en-US" sz="1900" u="sng" dirty="0">
                <a:effectLst/>
                <a:latin typeface="Rockwell" panose="02060603020205020403" pitchFamily="18" charset="0"/>
              </a:rPr>
              <a:t>the Lamb of God who takes away the sin of the world</a:t>
            </a:r>
            <a:r>
              <a:rPr lang="en-US" sz="1900" dirty="0">
                <a:effectLst/>
                <a:latin typeface="Rockwell" panose="02060603020205020403" pitchFamily="18" charset="0"/>
              </a:rPr>
              <a:t>!</a:t>
            </a:r>
            <a:r>
              <a:rPr lang="en-US" sz="1900" dirty="0">
                <a:latin typeface="Rockwell" panose="02060603020205020403" pitchFamily="18" charset="0"/>
              </a:rPr>
              <a:t>”</a:t>
            </a:r>
          </a:p>
        </p:txBody>
      </p:sp>
      <p:pic>
        <p:nvPicPr>
          <p:cNvPr id="7170" name="Picture 2" descr="Shadows vs Reality – Knowing God through His Word … Day by Day">
            <a:extLst>
              <a:ext uri="{FF2B5EF4-FFF2-40B4-BE49-F238E27FC236}">
                <a16:creationId xmlns:a16="http://schemas.microsoft.com/office/drawing/2014/main" id="{71BAF922-2701-777C-6641-8FCB40034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11624"/>
          <a:stretch/>
        </p:blipFill>
        <p:spPr bwMode="auto">
          <a:xfrm>
            <a:off x="0" y="0"/>
            <a:ext cx="41616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8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9CA50E-03A8-9054-8705-4294BD614FE2}"/>
              </a:ext>
            </a:extLst>
          </p:cNvPr>
          <p:cNvSpPr>
            <a:spLocks noGrp="1"/>
          </p:cNvSpPr>
          <p:nvPr>
            <p:ph sz="quarter" idx="4"/>
          </p:nvPr>
        </p:nvSpPr>
        <p:spPr>
          <a:xfrm>
            <a:off x="4173414" y="82062"/>
            <a:ext cx="4970585" cy="6775938"/>
          </a:xfrm>
        </p:spPr>
        <p:txBody>
          <a:bodyPr>
            <a:normAutofit/>
          </a:bodyPr>
          <a:lstStyle/>
          <a:p>
            <a:pPr>
              <a:buFont typeface="Wingdings" panose="05000000000000000000" pitchFamily="2" charset="2"/>
              <a:buChar char="q"/>
            </a:pPr>
            <a:r>
              <a:rPr lang="en-US" sz="2600" b="1" dirty="0">
                <a:latin typeface="Rockwell" panose="02060603020205020403" pitchFamily="18" charset="0"/>
              </a:rPr>
              <a:t>Musical Instruments</a:t>
            </a:r>
          </a:p>
          <a:p>
            <a:pPr lvl="1"/>
            <a:r>
              <a:rPr lang="en-US" sz="2000" b="1" dirty="0">
                <a:latin typeface="Rockwell" panose="02060603020205020403" pitchFamily="18" charset="0"/>
                <a:ea typeface="Calibri" panose="020F0502020204030204" pitchFamily="34" charset="0"/>
              </a:rPr>
              <a:t>Eph 5:19</a:t>
            </a:r>
            <a:r>
              <a:rPr lang="en-US" sz="2000" dirty="0">
                <a:latin typeface="Rockwell" panose="02060603020205020403" pitchFamily="18" charset="0"/>
                <a:ea typeface="Calibri" panose="020F0502020204030204" pitchFamily="34" charset="0"/>
              </a:rPr>
              <a:t> – “</a:t>
            </a:r>
            <a:r>
              <a:rPr lang="en-US" sz="2000" dirty="0">
                <a:solidFill>
                  <a:srgbClr val="000000"/>
                </a:solidFill>
                <a:effectLst/>
                <a:latin typeface="Rockwell" panose="02060603020205020403" pitchFamily="18" charset="0"/>
                <a:ea typeface="Calibri" panose="020F0502020204030204" pitchFamily="34" charset="0"/>
              </a:rPr>
              <a:t>speaking to one another in psalms and hymns and spiritual songs, singing and </a:t>
            </a:r>
            <a:r>
              <a:rPr lang="en-US" sz="2000" u="sng" dirty="0">
                <a:solidFill>
                  <a:srgbClr val="000000"/>
                </a:solidFill>
                <a:effectLst/>
                <a:latin typeface="Rockwell" panose="02060603020205020403" pitchFamily="18" charset="0"/>
                <a:ea typeface="Calibri" panose="020F0502020204030204" pitchFamily="34" charset="0"/>
              </a:rPr>
              <a:t>making melody with your heart to the Lord</a:t>
            </a:r>
            <a:r>
              <a:rPr lang="en-US" sz="2000" dirty="0">
                <a:latin typeface="Rockwell" panose="02060603020205020403" pitchFamily="18" charset="0"/>
                <a:ea typeface="Calibri" panose="020F0502020204030204" pitchFamily="34" charset="0"/>
              </a:rPr>
              <a:t>”</a:t>
            </a:r>
          </a:p>
          <a:p>
            <a:pPr lvl="1"/>
            <a:endParaRPr lang="en-US" sz="600" dirty="0">
              <a:effectLst/>
              <a:latin typeface="Rockwell" panose="02060603020205020403" pitchFamily="18" charset="0"/>
              <a:ea typeface="Calibri" panose="020F0502020204030204" pitchFamily="34" charset="0"/>
            </a:endParaRPr>
          </a:p>
          <a:p>
            <a:pPr>
              <a:buFont typeface="Wingdings" panose="05000000000000000000" pitchFamily="2" charset="2"/>
              <a:buChar char="q"/>
            </a:pPr>
            <a:r>
              <a:rPr lang="en-US" sz="2600" b="1" dirty="0">
                <a:latin typeface="Rockwell" panose="02060603020205020403" pitchFamily="18" charset="0"/>
              </a:rPr>
              <a:t>Circumcision</a:t>
            </a:r>
          </a:p>
          <a:p>
            <a:pPr lvl="1"/>
            <a:r>
              <a:rPr lang="en-US" sz="2000" b="1" dirty="0">
                <a:effectLst/>
                <a:latin typeface="Rockwell" panose="02060603020205020403" pitchFamily="18" charset="0"/>
                <a:ea typeface="Calibri" panose="020F0502020204030204" pitchFamily="34" charset="0"/>
              </a:rPr>
              <a:t>Col 2:11-13 – “</a:t>
            </a:r>
            <a:r>
              <a:rPr lang="en-US" sz="2000" dirty="0">
                <a:solidFill>
                  <a:srgbClr val="000000"/>
                </a:solidFill>
                <a:effectLst/>
                <a:latin typeface="Rockwell" panose="02060603020205020403" pitchFamily="18" charset="0"/>
                <a:ea typeface="Calibri" panose="020F0502020204030204" pitchFamily="34" charset="0"/>
              </a:rPr>
              <a:t>and in Him you were also circumcised with a </a:t>
            </a:r>
            <a:r>
              <a:rPr lang="en-US" sz="2000" u="sng" dirty="0">
                <a:solidFill>
                  <a:srgbClr val="000000"/>
                </a:solidFill>
                <a:effectLst/>
                <a:latin typeface="Rockwell" panose="02060603020205020403" pitchFamily="18" charset="0"/>
                <a:ea typeface="Calibri" panose="020F0502020204030204" pitchFamily="34" charset="0"/>
              </a:rPr>
              <a:t>circumcision made without hands</a:t>
            </a:r>
            <a:r>
              <a:rPr lang="en-US" sz="2000" dirty="0">
                <a:solidFill>
                  <a:srgbClr val="000000"/>
                </a:solidFill>
                <a:effectLst/>
                <a:latin typeface="Rockwell" panose="02060603020205020403" pitchFamily="18" charset="0"/>
                <a:ea typeface="Calibri" panose="020F0502020204030204" pitchFamily="34" charset="0"/>
              </a:rPr>
              <a:t>, in the removal of the body of the flesh by </a:t>
            </a:r>
            <a:r>
              <a:rPr lang="en-US" sz="2000" u="sng" dirty="0">
                <a:solidFill>
                  <a:srgbClr val="000000"/>
                </a:solidFill>
                <a:effectLst/>
                <a:latin typeface="Rockwell" panose="02060603020205020403" pitchFamily="18" charset="0"/>
                <a:ea typeface="Calibri" panose="020F0502020204030204" pitchFamily="34" charset="0"/>
              </a:rPr>
              <a:t>the circumcision of Christ</a:t>
            </a:r>
            <a:r>
              <a:rPr lang="en-US" sz="2000" dirty="0">
                <a:solidFill>
                  <a:srgbClr val="000000"/>
                </a:solidFill>
                <a:effectLst/>
                <a:latin typeface="Rockwell" panose="02060603020205020403" pitchFamily="18" charset="0"/>
                <a:ea typeface="Calibri" panose="020F0502020204030204" pitchFamily="34" charset="0"/>
              </a:rPr>
              <a:t>; </a:t>
            </a:r>
            <a:r>
              <a:rPr lang="en-US" sz="2000" u="sng" dirty="0">
                <a:solidFill>
                  <a:srgbClr val="000000"/>
                </a:solidFill>
                <a:effectLst/>
                <a:latin typeface="Rockwell" panose="02060603020205020403" pitchFamily="18" charset="0"/>
                <a:ea typeface="Calibri" panose="020F0502020204030204" pitchFamily="34" charset="0"/>
              </a:rPr>
              <a:t>having been buried with Him in baptism</a:t>
            </a:r>
            <a:r>
              <a:rPr lang="en-US" sz="2000" dirty="0">
                <a:solidFill>
                  <a:srgbClr val="000000"/>
                </a:solidFill>
                <a:effectLst/>
                <a:latin typeface="Rockwell" panose="02060603020205020403" pitchFamily="18" charset="0"/>
                <a:ea typeface="Calibri" panose="020F0502020204030204" pitchFamily="34" charset="0"/>
              </a:rPr>
              <a:t>, in which you were also raised up with Him through faith in the working of God, who raised Him from the dead. When </a:t>
            </a:r>
            <a:r>
              <a:rPr lang="en-US" sz="2000">
                <a:solidFill>
                  <a:srgbClr val="000000"/>
                </a:solidFill>
                <a:effectLst/>
                <a:latin typeface="Rockwell" panose="02060603020205020403" pitchFamily="18" charset="0"/>
                <a:ea typeface="Calibri" panose="020F0502020204030204" pitchFamily="34" charset="0"/>
              </a:rPr>
              <a:t>you were dead </a:t>
            </a:r>
            <a:r>
              <a:rPr lang="en-US" sz="2000" dirty="0">
                <a:solidFill>
                  <a:srgbClr val="000000"/>
                </a:solidFill>
                <a:effectLst/>
                <a:latin typeface="Rockwell" panose="02060603020205020403" pitchFamily="18" charset="0"/>
                <a:ea typeface="Calibri" panose="020F0502020204030204" pitchFamily="34" charset="0"/>
              </a:rPr>
              <a:t>in your transgressions and the uncircumcision of your flesh, He made you alive together with Him, having forgiven us all our transgressions</a:t>
            </a:r>
            <a:r>
              <a:rPr lang="en-US" sz="2000" b="1" dirty="0">
                <a:effectLst/>
                <a:latin typeface="Rockwell" panose="02060603020205020403" pitchFamily="18" charset="0"/>
                <a:ea typeface="Calibri" panose="020F0502020204030204" pitchFamily="34" charset="0"/>
              </a:rPr>
              <a:t>”</a:t>
            </a:r>
            <a:endParaRPr lang="en-US" sz="2000" dirty="0">
              <a:latin typeface="Rockwell" panose="02060603020205020403" pitchFamily="18" charset="0"/>
            </a:endParaRPr>
          </a:p>
        </p:txBody>
      </p:sp>
      <p:pic>
        <p:nvPicPr>
          <p:cNvPr id="7170" name="Picture 2" descr="Shadows vs Reality – Knowing God through His Word … Day by Day">
            <a:extLst>
              <a:ext uri="{FF2B5EF4-FFF2-40B4-BE49-F238E27FC236}">
                <a16:creationId xmlns:a16="http://schemas.microsoft.com/office/drawing/2014/main" id="{71BAF922-2701-777C-6641-8FCB40034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11624"/>
          <a:stretch/>
        </p:blipFill>
        <p:spPr bwMode="auto">
          <a:xfrm>
            <a:off x="0" y="0"/>
            <a:ext cx="41616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08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ow to Plan a Meeting That Appeals to All Five Senses | Successful Meetings">
            <a:extLst>
              <a:ext uri="{FF2B5EF4-FFF2-40B4-BE49-F238E27FC236}">
                <a16:creationId xmlns:a16="http://schemas.microsoft.com/office/drawing/2014/main" id="{01C8824F-4D64-FE7A-109C-A0472556E9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16530"/>
            <a:ext cx="9144000" cy="48456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868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rship | Cathedral of St. John the Evangelist | Lafayette, LA">
            <a:extLst>
              <a:ext uri="{FF2B5EF4-FFF2-40B4-BE49-F238E27FC236}">
                <a16:creationId xmlns:a16="http://schemas.microsoft.com/office/drawing/2014/main" id="{22F04AEB-F423-9918-927E-3A60A64BD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01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al Life Church: Ankeny, IA &gt; Worship Part 2 - In Spirit and Truth">
            <a:extLst>
              <a:ext uri="{FF2B5EF4-FFF2-40B4-BE49-F238E27FC236}">
                <a16:creationId xmlns:a16="http://schemas.microsoft.com/office/drawing/2014/main" id="{1D6AD98F-9B64-8CA5-3CB1-262EE7B9E6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3" r="3473"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03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3" name="Rectangle 102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Free Church Building Cliparts, Download Free Church Building Cliparts png  images, Free ClipArts on Clipart Library">
            <a:extLst>
              <a:ext uri="{FF2B5EF4-FFF2-40B4-BE49-F238E27FC236}">
                <a16:creationId xmlns:a16="http://schemas.microsoft.com/office/drawing/2014/main" id="{34632CC2-58A4-745A-C6CB-03C6C2E95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1" r="36062"/>
          <a:stretch/>
        </p:blipFill>
        <p:spPr bwMode="auto">
          <a:xfrm>
            <a:off x="628649" y="557188"/>
            <a:ext cx="2596598" cy="575171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ree Welcome Pastor Cliparts, Download Free Welcome Pastor Cliparts png  images, Free ClipArts on Clipart Library">
            <a:extLst>
              <a:ext uri="{FF2B5EF4-FFF2-40B4-BE49-F238E27FC236}">
                <a16:creationId xmlns:a16="http://schemas.microsoft.com/office/drawing/2014/main" id="{973F297F-22A5-4BD0-C9D0-0836A2C72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33" r="4081" b="-1"/>
          <a:stretch/>
        </p:blipFill>
        <p:spPr bwMode="auto">
          <a:xfrm>
            <a:off x="3344686" y="557188"/>
            <a:ext cx="2471322" cy="575171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hurch Congregation Clipart | Free Images at Clker.com - vector clip art  online, royalty free &amp; public domain">
            <a:extLst>
              <a:ext uri="{FF2B5EF4-FFF2-40B4-BE49-F238E27FC236}">
                <a16:creationId xmlns:a16="http://schemas.microsoft.com/office/drawing/2014/main" id="{938B255D-4DE7-FCBD-A9BD-4C5FA00377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19" r="15033" b="-2"/>
          <a:stretch/>
        </p:blipFill>
        <p:spPr bwMode="auto">
          <a:xfrm>
            <a:off x="5935447" y="557188"/>
            <a:ext cx="2579894" cy="5751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533E75DA-8FF4-CA3E-7090-342DCC6D4A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771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hat Does Romans 12:1 Mean?">
            <a:extLst>
              <a:ext uri="{FF2B5EF4-FFF2-40B4-BE49-F238E27FC236}">
                <a16:creationId xmlns:a16="http://schemas.microsoft.com/office/drawing/2014/main" id="{E68A9AA7-B448-0FA2-CF42-E559186B8E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4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527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fe Changes When We Change">
            <a:extLst>
              <a:ext uri="{FF2B5EF4-FFF2-40B4-BE49-F238E27FC236}">
                <a16:creationId xmlns:a16="http://schemas.microsoft.com/office/drawing/2014/main" id="{83D571B7-F8A5-99C7-5999-D81E00FE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56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7E165B-CE76-2DEE-B9D6-311FADA12EC9}"/>
              </a:ext>
            </a:extLst>
          </p:cNvPr>
          <p:cNvSpPr>
            <a:spLocks noGrp="1"/>
          </p:cNvSpPr>
          <p:nvPr>
            <p:ph type="body" idx="1"/>
          </p:nvPr>
        </p:nvSpPr>
        <p:spPr>
          <a:xfrm>
            <a:off x="4396154" y="117231"/>
            <a:ext cx="4747846" cy="644769"/>
          </a:xfrm>
        </p:spPr>
        <p:txBody>
          <a:bodyPr>
            <a:noAutofit/>
          </a:bodyPr>
          <a:lstStyle/>
          <a:p>
            <a:pPr algn="ctr"/>
            <a:r>
              <a:rPr lang="en-US" sz="4400" u="sng" dirty="0">
                <a:latin typeface="Rockwell" panose="02060603020205020403" pitchFamily="18" charset="0"/>
              </a:rPr>
              <a:t>The Heart</a:t>
            </a:r>
          </a:p>
        </p:txBody>
      </p:sp>
      <p:sp>
        <p:nvSpPr>
          <p:cNvPr id="4" name="Content Placeholder 3">
            <a:extLst>
              <a:ext uri="{FF2B5EF4-FFF2-40B4-BE49-F238E27FC236}">
                <a16:creationId xmlns:a16="http://schemas.microsoft.com/office/drawing/2014/main" id="{A018DBB0-D1F1-237B-EEB2-8363F70D8834}"/>
              </a:ext>
            </a:extLst>
          </p:cNvPr>
          <p:cNvSpPr>
            <a:spLocks noGrp="1"/>
          </p:cNvSpPr>
          <p:nvPr>
            <p:ph sz="half" idx="2"/>
          </p:nvPr>
        </p:nvSpPr>
        <p:spPr>
          <a:xfrm>
            <a:off x="4642338" y="844061"/>
            <a:ext cx="4396154" cy="5920153"/>
          </a:xfrm>
          <a:ln w="38100">
            <a:solidFill>
              <a:schemeClr val="tx1"/>
            </a:solidFill>
          </a:ln>
        </p:spPr>
        <p:txBody>
          <a:bodyPr>
            <a:noAutofit/>
          </a:bodyPr>
          <a:lstStyle/>
          <a:p>
            <a:endParaRPr lang="en-US" sz="600" dirty="0">
              <a:latin typeface="Rockwell" panose="02060603020205020403" pitchFamily="18" charset="0"/>
            </a:endParaRPr>
          </a:p>
          <a:p>
            <a:r>
              <a:rPr lang="en-US" sz="2400" b="1" dirty="0">
                <a:latin typeface="Rockwell" panose="02060603020205020403" pitchFamily="18" charset="0"/>
              </a:rPr>
              <a:t>Isa 29:13a</a:t>
            </a:r>
            <a:r>
              <a:rPr lang="en-US" sz="2400" dirty="0">
                <a:latin typeface="Rockwell" panose="02060603020205020403" pitchFamily="18" charset="0"/>
              </a:rPr>
              <a:t> – “Then the Lord said, ‘Because this people draw near with their words and honor Me with their lip service, </a:t>
            </a:r>
            <a:r>
              <a:rPr lang="en-US" sz="2400" u="sng" dirty="0">
                <a:latin typeface="Rockwell" panose="02060603020205020403" pitchFamily="18" charset="0"/>
              </a:rPr>
              <a:t>but they remove their hearts far from Me</a:t>
            </a:r>
            <a:r>
              <a:rPr lang="en-US" sz="2400" dirty="0">
                <a:latin typeface="Rockwell" panose="02060603020205020403" pitchFamily="18" charset="0"/>
              </a:rPr>
              <a:t>…”</a:t>
            </a:r>
          </a:p>
          <a:p>
            <a:endParaRPr lang="en-US" sz="600" dirty="0">
              <a:latin typeface="Rockwell" panose="02060603020205020403" pitchFamily="18" charset="0"/>
            </a:endParaRPr>
          </a:p>
          <a:p>
            <a:r>
              <a:rPr lang="en-US" sz="2400" b="1" dirty="0">
                <a:latin typeface="Rockwell" panose="02060603020205020403" pitchFamily="18" charset="0"/>
              </a:rPr>
              <a:t>Ezek 31:33</a:t>
            </a:r>
            <a:r>
              <a:rPr lang="en-US" sz="2400" dirty="0">
                <a:latin typeface="Rockwell" panose="02060603020205020403" pitchFamily="18" charset="0"/>
              </a:rPr>
              <a:t> – “They come to you as people come, and sit before you as My people and hear your words, but they do not do them, for they do the lustful desires expressed by their mouth, </a:t>
            </a:r>
            <a:r>
              <a:rPr lang="en-US" sz="2400" u="sng" dirty="0">
                <a:latin typeface="Rockwell" panose="02060603020205020403" pitchFamily="18" charset="0"/>
              </a:rPr>
              <a:t>and their heart goes after their gain</a:t>
            </a:r>
            <a:r>
              <a:rPr lang="en-US" sz="2400" dirty="0">
                <a:latin typeface="Rockwell" panose="02060603020205020403" pitchFamily="18" charset="0"/>
              </a:rPr>
              <a:t>.”</a:t>
            </a:r>
          </a:p>
        </p:txBody>
      </p:sp>
      <p:pic>
        <p:nvPicPr>
          <p:cNvPr id="2050" name="Picture 2" descr="Brightly Lit Page Of The Old Testament Of The Bible Stock Photo - Download  Image Now - iStock">
            <a:extLst>
              <a:ext uri="{FF2B5EF4-FFF2-40B4-BE49-F238E27FC236}">
                <a16:creationId xmlns:a16="http://schemas.microsoft.com/office/drawing/2014/main" id="{68E3E32F-AB51-6F2A-BA1C-8C6B57C42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62"/>
            <a:ext cx="4583723" cy="669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0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7E165B-CE76-2DEE-B9D6-311FADA12EC9}"/>
              </a:ext>
            </a:extLst>
          </p:cNvPr>
          <p:cNvSpPr>
            <a:spLocks noGrp="1"/>
          </p:cNvSpPr>
          <p:nvPr>
            <p:ph type="body" idx="1"/>
          </p:nvPr>
        </p:nvSpPr>
        <p:spPr>
          <a:xfrm>
            <a:off x="4396154" y="117231"/>
            <a:ext cx="4747846" cy="644769"/>
          </a:xfrm>
        </p:spPr>
        <p:txBody>
          <a:bodyPr>
            <a:noAutofit/>
          </a:bodyPr>
          <a:lstStyle/>
          <a:p>
            <a:pPr algn="ctr"/>
            <a:r>
              <a:rPr lang="en-US" sz="4400" u="sng" dirty="0">
                <a:latin typeface="Rockwell" panose="02060603020205020403" pitchFamily="18" charset="0"/>
              </a:rPr>
              <a:t>God’s Word</a:t>
            </a:r>
          </a:p>
        </p:txBody>
      </p:sp>
      <p:sp>
        <p:nvSpPr>
          <p:cNvPr id="4" name="Content Placeholder 3">
            <a:extLst>
              <a:ext uri="{FF2B5EF4-FFF2-40B4-BE49-F238E27FC236}">
                <a16:creationId xmlns:a16="http://schemas.microsoft.com/office/drawing/2014/main" id="{A018DBB0-D1F1-237B-EEB2-8363F70D8834}"/>
              </a:ext>
            </a:extLst>
          </p:cNvPr>
          <p:cNvSpPr>
            <a:spLocks noGrp="1"/>
          </p:cNvSpPr>
          <p:nvPr>
            <p:ph sz="half" idx="2"/>
          </p:nvPr>
        </p:nvSpPr>
        <p:spPr>
          <a:xfrm>
            <a:off x="4642338" y="844061"/>
            <a:ext cx="4396154" cy="5920153"/>
          </a:xfrm>
          <a:ln w="38100">
            <a:solidFill>
              <a:schemeClr val="tx1"/>
            </a:solidFill>
          </a:ln>
        </p:spPr>
        <p:txBody>
          <a:bodyPr>
            <a:noAutofit/>
          </a:bodyPr>
          <a:lstStyle/>
          <a:p>
            <a:endParaRPr lang="en-US" sz="600" dirty="0">
              <a:latin typeface="Rockwell" panose="02060603020205020403" pitchFamily="18" charset="0"/>
            </a:endParaRPr>
          </a:p>
          <a:p>
            <a:r>
              <a:rPr lang="en-US" sz="2100" b="1" dirty="0">
                <a:latin typeface="Rockwell" panose="02060603020205020403" pitchFamily="18" charset="0"/>
              </a:rPr>
              <a:t>Gen 4:4-5a</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4</a:t>
            </a:r>
            <a:r>
              <a:rPr lang="en-US" sz="2100" b="0" i="0" dirty="0">
                <a:solidFill>
                  <a:srgbClr val="000000"/>
                </a:solidFill>
                <a:effectLst/>
                <a:latin typeface="Rockwell" panose="02060603020205020403" pitchFamily="18" charset="0"/>
              </a:rPr>
              <a:t>Abel, on his part also brought of the firstlings of his flock and of their fat portions. And the Lord had regard for Abel and for his offering; </a:t>
            </a:r>
            <a:r>
              <a:rPr lang="en-US" sz="2100" b="1" i="0" baseline="30000" dirty="0">
                <a:solidFill>
                  <a:srgbClr val="000000"/>
                </a:solidFill>
                <a:effectLst/>
                <a:latin typeface="Rockwell" panose="02060603020205020403" pitchFamily="18" charset="0"/>
              </a:rPr>
              <a:t>5</a:t>
            </a:r>
            <a:r>
              <a:rPr lang="en-US" sz="2100" b="0" i="0" dirty="0">
                <a:solidFill>
                  <a:srgbClr val="000000"/>
                </a:solidFill>
                <a:effectLst/>
                <a:latin typeface="Rockwell" panose="02060603020205020403" pitchFamily="18" charset="0"/>
              </a:rPr>
              <a:t>but for Cain and for his offering He had no regard…</a:t>
            </a:r>
            <a:r>
              <a:rPr lang="en-US" sz="2100" dirty="0">
                <a:latin typeface="Rockwell" panose="02060603020205020403" pitchFamily="18" charset="0"/>
              </a:rPr>
              <a:t>”</a:t>
            </a:r>
          </a:p>
          <a:p>
            <a:r>
              <a:rPr lang="en-US" sz="2100" b="1" dirty="0">
                <a:latin typeface="Rockwell" panose="02060603020205020403" pitchFamily="18" charset="0"/>
              </a:rPr>
              <a:t>Lev 10:1-2</a:t>
            </a:r>
            <a:r>
              <a:rPr lang="en-US" sz="2100" dirty="0">
                <a:latin typeface="Rockwell" panose="02060603020205020403" pitchFamily="18" charset="0"/>
              </a:rPr>
              <a:t> – “</a:t>
            </a:r>
            <a:r>
              <a:rPr lang="en-US" sz="2100" b="1" baseline="30000" dirty="0">
                <a:solidFill>
                  <a:srgbClr val="000000"/>
                </a:solidFill>
                <a:latin typeface="Rockwell" panose="02060603020205020403" pitchFamily="18" charset="0"/>
              </a:rPr>
              <a:t>1</a:t>
            </a:r>
            <a:r>
              <a:rPr lang="en-US" sz="2100" b="0" i="0" dirty="0">
                <a:solidFill>
                  <a:srgbClr val="000000"/>
                </a:solidFill>
                <a:effectLst/>
                <a:latin typeface="Rockwell" panose="02060603020205020403" pitchFamily="18" charset="0"/>
              </a:rPr>
              <a:t>Now Nadab and Abihu, the sons of Aaron, took their respective firepans, and after putting fire in them, placed incense on it and offered strange fire before the Lord, which He had not commanded them. </a:t>
            </a:r>
            <a:r>
              <a:rPr lang="en-US" sz="2100" b="1" i="0" baseline="30000" dirty="0">
                <a:solidFill>
                  <a:srgbClr val="000000"/>
                </a:solidFill>
                <a:effectLst/>
                <a:latin typeface="Rockwell" panose="02060603020205020403" pitchFamily="18" charset="0"/>
              </a:rPr>
              <a:t>2</a:t>
            </a:r>
            <a:r>
              <a:rPr lang="en-US" sz="2100" b="0" i="0" dirty="0">
                <a:solidFill>
                  <a:srgbClr val="000000"/>
                </a:solidFill>
                <a:effectLst/>
                <a:latin typeface="Rockwell" panose="02060603020205020403" pitchFamily="18" charset="0"/>
              </a:rPr>
              <a:t>And fire came out from the presence of the </a:t>
            </a:r>
            <a:r>
              <a:rPr lang="en-US" sz="2100" b="0" i="0" cap="small" dirty="0">
                <a:solidFill>
                  <a:srgbClr val="000000"/>
                </a:solidFill>
                <a:effectLst/>
                <a:latin typeface="Rockwell" panose="02060603020205020403" pitchFamily="18" charset="0"/>
              </a:rPr>
              <a:t>Lord</a:t>
            </a:r>
            <a:r>
              <a:rPr lang="en-US" sz="2100" b="0" i="0" dirty="0">
                <a:solidFill>
                  <a:srgbClr val="000000"/>
                </a:solidFill>
                <a:effectLst/>
                <a:latin typeface="Rockwell" panose="02060603020205020403" pitchFamily="18" charset="0"/>
              </a:rPr>
              <a:t> and consumed them, and they died before the Lord.”</a:t>
            </a:r>
            <a:endParaRPr lang="en-US" sz="2100" dirty="0">
              <a:latin typeface="Rockwell" panose="02060603020205020403" pitchFamily="18" charset="0"/>
            </a:endParaRPr>
          </a:p>
        </p:txBody>
      </p:sp>
      <p:pic>
        <p:nvPicPr>
          <p:cNvPr id="2050" name="Picture 2" descr="Brightly Lit Page Of The Old Testament Of The Bible Stock Photo - Download  Image Now - iStock">
            <a:extLst>
              <a:ext uri="{FF2B5EF4-FFF2-40B4-BE49-F238E27FC236}">
                <a16:creationId xmlns:a16="http://schemas.microsoft.com/office/drawing/2014/main" id="{68E3E32F-AB51-6F2A-BA1C-8C6B57C42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62"/>
            <a:ext cx="4583723" cy="669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5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DEEAA-20A8-68D2-2263-6D197A865058}"/>
              </a:ext>
            </a:extLst>
          </p:cNvPr>
          <p:cNvSpPr/>
          <p:nvPr/>
        </p:nvSpPr>
        <p:spPr>
          <a:xfrm>
            <a:off x="2697480" y="933450"/>
            <a:ext cx="99822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E2C8102-A206-0539-0E63-85E8D4321605}"/>
              </a:ext>
            </a:extLst>
          </p:cNvPr>
          <p:cNvGrpSpPr/>
          <p:nvPr/>
        </p:nvGrpSpPr>
        <p:grpSpPr>
          <a:xfrm>
            <a:off x="396240" y="1828800"/>
            <a:ext cx="8473440" cy="579120"/>
            <a:chOff x="396240" y="1828800"/>
            <a:chExt cx="8473440" cy="579120"/>
          </a:xfrm>
        </p:grpSpPr>
        <p:sp>
          <p:nvSpPr>
            <p:cNvPr id="5" name="Rectangle 4">
              <a:extLst>
                <a:ext uri="{FF2B5EF4-FFF2-40B4-BE49-F238E27FC236}">
                  <a16:creationId xmlns:a16="http://schemas.microsoft.com/office/drawing/2014/main" id="{F71B0AB6-695D-F600-06A2-3E21AE95FD97}"/>
                </a:ext>
              </a:extLst>
            </p:cNvPr>
            <p:cNvSpPr/>
            <p:nvPr/>
          </p:nvSpPr>
          <p:spPr>
            <a:xfrm>
              <a:off x="7056120" y="1828800"/>
              <a:ext cx="1813560" cy="289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7E2CF7-6CE5-49A6-D1B3-0591DE50178C}"/>
                </a:ext>
              </a:extLst>
            </p:cNvPr>
            <p:cNvSpPr/>
            <p:nvPr/>
          </p:nvSpPr>
          <p:spPr>
            <a:xfrm>
              <a:off x="396240" y="2118360"/>
              <a:ext cx="1508760" cy="289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BA7E165B-CE76-2DEE-B9D6-311FADA12EC9}"/>
              </a:ext>
            </a:extLst>
          </p:cNvPr>
          <p:cNvSpPr>
            <a:spLocks noGrp="1"/>
          </p:cNvSpPr>
          <p:nvPr>
            <p:ph type="body" idx="1"/>
          </p:nvPr>
        </p:nvSpPr>
        <p:spPr>
          <a:xfrm>
            <a:off x="0" y="0"/>
            <a:ext cx="9144000" cy="703385"/>
          </a:xfrm>
        </p:spPr>
        <p:txBody>
          <a:bodyPr>
            <a:noAutofit/>
          </a:bodyPr>
          <a:lstStyle/>
          <a:p>
            <a:pPr algn="ctr"/>
            <a:r>
              <a:rPr lang="en-US" sz="4400" u="sng" dirty="0">
                <a:latin typeface="Rockwell" panose="02060603020205020403" pitchFamily="18" charset="0"/>
              </a:rPr>
              <a:t>Spirit &amp; Truth</a:t>
            </a:r>
          </a:p>
        </p:txBody>
      </p:sp>
      <p:sp>
        <p:nvSpPr>
          <p:cNvPr id="4" name="Content Placeholder 3">
            <a:extLst>
              <a:ext uri="{FF2B5EF4-FFF2-40B4-BE49-F238E27FC236}">
                <a16:creationId xmlns:a16="http://schemas.microsoft.com/office/drawing/2014/main" id="{A018DBB0-D1F1-237B-EEB2-8363F70D8834}"/>
              </a:ext>
            </a:extLst>
          </p:cNvPr>
          <p:cNvSpPr>
            <a:spLocks noGrp="1"/>
          </p:cNvSpPr>
          <p:nvPr>
            <p:ph sz="half" idx="2"/>
          </p:nvPr>
        </p:nvSpPr>
        <p:spPr>
          <a:xfrm>
            <a:off x="82062" y="668216"/>
            <a:ext cx="8956430" cy="1957754"/>
          </a:xfrm>
          <a:ln w="38100">
            <a:solidFill>
              <a:schemeClr val="tx1"/>
            </a:solidFill>
          </a:ln>
        </p:spPr>
        <p:txBody>
          <a:bodyPr>
            <a:noAutofit/>
          </a:bodyPr>
          <a:lstStyle/>
          <a:p>
            <a:endParaRPr lang="en-US" sz="600" dirty="0">
              <a:latin typeface="Rockwell" panose="02060603020205020403" pitchFamily="18" charset="0"/>
            </a:endParaRPr>
          </a:p>
          <a:p>
            <a:r>
              <a:rPr lang="en-US" sz="2200" b="1" dirty="0">
                <a:effectLst/>
                <a:latin typeface="Rockwell" panose="02060603020205020403" pitchFamily="18" charset="0"/>
                <a:ea typeface="Calibri" panose="020F0502020204030204" pitchFamily="34" charset="0"/>
              </a:rPr>
              <a:t>Heb 9:9-10</a:t>
            </a:r>
            <a:r>
              <a:rPr lang="en-US" sz="2200" b="1" dirty="0">
                <a:latin typeface="Rockwell" panose="02060603020205020403" pitchFamily="18" charset="0"/>
                <a:ea typeface="Calibri" panose="020F0502020204030204" pitchFamily="34" charset="0"/>
              </a:rPr>
              <a:t> </a:t>
            </a:r>
            <a:r>
              <a:rPr lang="en-US" sz="2200" dirty="0">
                <a:effectLst/>
                <a:latin typeface="Rockwell" panose="02060603020205020403" pitchFamily="18" charset="0"/>
                <a:ea typeface="Calibri" panose="020F0502020204030204" pitchFamily="34" charset="0"/>
              </a:rPr>
              <a:t>– “…</a:t>
            </a:r>
            <a:r>
              <a:rPr lang="en-US" sz="2200" dirty="0">
                <a:solidFill>
                  <a:srgbClr val="000000"/>
                </a:solidFill>
                <a:effectLst/>
                <a:latin typeface="Rockwell" panose="02060603020205020403" pitchFamily="18" charset="0"/>
                <a:ea typeface="Calibri" panose="020F0502020204030204" pitchFamily="34" charset="0"/>
              </a:rPr>
              <a:t>a symbol for the present time. Accordingly both gifts and sacrifices are offered which cannot make the worshiper perfect in conscience, since they relate only to food and drink and various washings, regulations for the body imposed until a time of reformation.</a:t>
            </a:r>
            <a:r>
              <a:rPr lang="en-US" sz="2200" dirty="0">
                <a:effectLst/>
                <a:latin typeface="Rockwell" panose="02060603020205020403" pitchFamily="18" charset="0"/>
                <a:ea typeface="Calibri" panose="020F0502020204030204" pitchFamily="34" charset="0"/>
              </a:rPr>
              <a:t>”</a:t>
            </a:r>
            <a:endParaRPr lang="en-US" sz="2200" dirty="0">
              <a:latin typeface="Rockwell" panose="02060603020205020403" pitchFamily="18" charset="0"/>
            </a:endParaRPr>
          </a:p>
        </p:txBody>
      </p:sp>
      <p:pic>
        <p:nvPicPr>
          <p:cNvPr id="3074" name="Picture 2" descr="What Does Colossians 2:17 Mean?">
            <a:extLst>
              <a:ext uri="{FF2B5EF4-FFF2-40B4-BE49-F238E27FC236}">
                <a16:creationId xmlns:a16="http://schemas.microsoft.com/office/drawing/2014/main" id="{F9806711-2F19-A76A-8B1C-AA95B0EFE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10"/>
          <a:stretch/>
        </p:blipFill>
        <p:spPr bwMode="auto">
          <a:xfrm>
            <a:off x="93784" y="2684584"/>
            <a:ext cx="8956431" cy="417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77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F8ED7A-4887-D8C4-F5DD-03E05337CFEE}"/>
              </a:ext>
            </a:extLst>
          </p:cNvPr>
          <p:cNvSpPr/>
          <p:nvPr/>
        </p:nvSpPr>
        <p:spPr>
          <a:xfrm>
            <a:off x="2727960" y="1828800"/>
            <a:ext cx="3108960" cy="3200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A7E165B-CE76-2DEE-B9D6-311FADA12EC9}"/>
              </a:ext>
            </a:extLst>
          </p:cNvPr>
          <p:cNvSpPr>
            <a:spLocks noGrp="1"/>
          </p:cNvSpPr>
          <p:nvPr>
            <p:ph type="body" idx="1"/>
          </p:nvPr>
        </p:nvSpPr>
        <p:spPr>
          <a:xfrm>
            <a:off x="0" y="0"/>
            <a:ext cx="9144000" cy="703385"/>
          </a:xfrm>
        </p:spPr>
        <p:txBody>
          <a:bodyPr>
            <a:noAutofit/>
          </a:bodyPr>
          <a:lstStyle/>
          <a:p>
            <a:pPr algn="ctr"/>
            <a:r>
              <a:rPr lang="en-US" sz="4400" u="sng" dirty="0">
                <a:latin typeface="Rockwell" panose="02060603020205020403" pitchFamily="18" charset="0"/>
              </a:rPr>
              <a:t>Spirit &amp; Truth</a:t>
            </a:r>
          </a:p>
        </p:txBody>
      </p:sp>
      <p:sp>
        <p:nvSpPr>
          <p:cNvPr id="4" name="Content Placeholder 3">
            <a:extLst>
              <a:ext uri="{FF2B5EF4-FFF2-40B4-BE49-F238E27FC236}">
                <a16:creationId xmlns:a16="http://schemas.microsoft.com/office/drawing/2014/main" id="{A018DBB0-D1F1-237B-EEB2-8363F70D8834}"/>
              </a:ext>
            </a:extLst>
          </p:cNvPr>
          <p:cNvSpPr>
            <a:spLocks noGrp="1"/>
          </p:cNvSpPr>
          <p:nvPr>
            <p:ph sz="half" idx="2"/>
          </p:nvPr>
        </p:nvSpPr>
        <p:spPr>
          <a:xfrm>
            <a:off x="82062" y="668216"/>
            <a:ext cx="8956430" cy="1957754"/>
          </a:xfrm>
          <a:ln w="38100">
            <a:solidFill>
              <a:schemeClr val="tx1"/>
            </a:solidFill>
          </a:ln>
        </p:spPr>
        <p:txBody>
          <a:bodyPr>
            <a:noAutofit/>
          </a:bodyPr>
          <a:lstStyle/>
          <a:p>
            <a:endParaRPr lang="en-US" sz="600" dirty="0">
              <a:latin typeface="Rockwell" panose="02060603020205020403" pitchFamily="18" charset="0"/>
            </a:endParaRPr>
          </a:p>
          <a:p>
            <a:r>
              <a:rPr lang="en-US" sz="2200" b="1" dirty="0">
                <a:effectLst/>
                <a:latin typeface="Rockwell" panose="02060603020205020403" pitchFamily="18" charset="0"/>
                <a:ea typeface="Calibri" panose="020F0502020204030204" pitchFamily="34" charset="0"/>
              </a:rPr>
              <a:t>Heb 9:9-10</a:t>
            </a:r>
            <a:r>
              <a:rPr lang="en-US" sz="2200" b="1" dirty="0">
                <a:latin typeface="Rockwell" panose="02060603020205020403" pitchFamily="18" charset="0"/>
                <a:ea typeface="Calibri" panose="020F0502020204030204" pitchFamily="34" charset="0"/>
              </a:rPr>
              <a:t> </a:t>
            </a:r>
            <a:r>
              <a:rPr lang="en-US" sz="2200" dirty="0">
                <a:effectLst/>
                <a:latin typeface="Rockwell" panose="02060603020205020403" pitchFamily="18" charset="0"/>
                <a:ea typeface="Calibri" panose="020F0502020204030204" pitchFamily="34" charset="0"/>
              </a:rPr>
              <a:t>– “…</a:t>
            </a:r>
            <a:r>
              <a:rPr lang="en-US" sz="2200" dirty="0">
                <a:solidFill>
                  <a:srgbClr val="000000"/>
                </a:solidFill>
                <a:effectLst/>
                <a:latin typeface="Rockwell" panose="02060603020205020403" pitchFamily="18" charset="0"/>
                <a:ea typeface="Calibri" panose="020F0502020204030204" pitchFamily="34" charset="0"/>
              </a:rPr>
              <a:t>a symbol for the present time. Accordingly both gifts and sacrifices are offered which cannot make the worshiper perfect in conscience, since they relate only to food and drink and various washings, regulations for the body imposed until a time of reformation.</a:t>
            </a:r>
            <a:r>
              <a:rPr lang="en-US" sz="2200" dirty="0">
                <a:effectLst/>
                <a:latin typeface="Rockwell" panose="02060603020205020403" pitchFamily="18" charset="0"/>
                <a:ea typeface="Calibri" panose="020F0502020204030204" pitchFamily="34" charset="0"/>
              </a:rPr>
              <a:t>”</a:t>
            </a:r>
            <a:endParaRPr lang="en-US" sz="2200" dirty="0">
              <a:latin typeface="Rockwell" panose="02060603020205020403" pitchFamily="18" charset="0"/>
            </a:endParaRPr>
          </a:p>
        </p:txBody>
      </p:sp>
      <p:pic>
        <p:nvPicPr>
          <p:cNvPr id="4098" name="Picture 2" descr="How to Plan a Meeting That Appeals to All Five Senses | Successful Meetings">
            <a:extLst>
              <a:ext uri="{FF2B5EF4-FFF2-40B4-BE49-F238E27FC236}">
                <a16:creationId xmlns:a16="http://schemas.microsoft.com/office/drawing/2014/main" id="{2C1D2165-D5DB-9F5B-E577-DECD33A3F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1"/>
            <a:ext cx="461889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achMeThyWay on Twitter: &quot;Galatians 3:24-25 King James Version 24  Wherefore the law was our schoolmaster to bring us unto Christ, that we  might be justified by faith. 25 But after that faith">
            <a:extLst>
              <a:ext uri="{FF2B5EF4-FFF2-40B4-BE49-F238E27FC236}">
                <a16:creationId xmlns:a16="http://schemas.microsoft.com/office/drawing/2014/main" id="{22047F81-05D7-CDA8-2D99-184910FCA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44"/>
          <a:stretch/>
        </p:blipFill>
        <p:spPr bwMode="auto">
          <a:xfrm>
            <a:off x="4548554" y="2696308"/>
            <a:ext cx="4489938" cy="416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438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4D3D88-FEC2-81D5-2CF1-12FE12FF3FAD}"/>
              </a:ext>
            </a:extLst>
          </p:cNvPr>
          <p:cNvGrpSpPr/>
          <p:nvPr/>
        </p:nvGrpSpPr>
        <p:grpSpPr>
          <a:xfrm>
            <a:off x="396240" y="1219200"/>
            <a:ext cx="8260080" cy="594360"/>
            <a:chOff x="396240" y="1219200"/>
            <a:chExt cx="8260080" cy="594360"/>
          </a:xfrm>
        </p:grpSpPr>
        <p:sp>
          <p:nvSpPr>
            <p:cNvPr id="2" name="Rectangle 1">
              <a:extLst>
                <a:ext uri="{FF2B5EF4-FFF2-40B4-BE49-F238E27FC236}">
                  <a16:creationId xmlns:a16="http://schemas.microsoft.com/office/drawing/2014/main" id="{81F8ED7A-4887-D8C4-F5DD-03E05337CFEE}"/>
                </a:ext>
              </a:extLst>
            </p:cNvPr>
            <p:cNvSpPr/>
            <p:nvPr/>
          </p:nvSpPr>
          <p:spPr>
            <a:xfrm>
              <a:off x="4312920" y="1219200"/>
              <a:ext cx="4343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5C9643-52C0-12B8-7680-76E305DF5566}"/>
                </a:ext>
              </a:extLst>
            </p:cNvPr>
            <p:cNvSpPr/>
            <p:nvPr/>
          </p:nvSpPr>
          <p:spPr>
            <a:xfrm>
              <a:off x="396240" y="1539240"/>
              <a:ext cx="2788920"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018DBB0-D1F1-237B-EEB2-8363F70D8834}"/>
              </a:ext>
            </a:extLst>
          </p:cNvPr>
          <p:cNvSpPr>
            <a:spLocks noGrp="1"/>
          </p:cNvSpPr>
          <p:nvPr>
            <p:ph sz="half" idx="2"/>
          </p:nvPr>
        </p:nvSpPr>
        <p:spPr>
          <a:xfrm>
            <a:off x="82062" y="668216"/>
            <a:ext cx="8956430" cy="1957754"/>
          </a:xfrm>
          <a:ln w="38100">
            <a:solidFill>
              <a:schemeClr val="tx1"/>
            </a:solidFill>
          </a:ln>
        </p:spPr>
        <p:txBody>
          <a:bodyPr>
            <a:noAutofit/>
          </a:bodyPr>
          <a:lstStyle/>
          <a:p>
            <a:endParaRPr lang="en-US" sz="600" dirty="0">
              <a:latin typeface="Rockwell" panose="02060603020205020403" pitchFamily="18" charset="0"/>
            </a:endParaRPr>
          </a:p>
          <a:p>
            <a:r>
              <a:rPr lang="en-US" sz="2200" b="1" dirty="0">
                <a:effectLst/>
                <a:latin typeface="Rockwell" panose="02060603020205020403" pitchFamily="18" charset="0"/>
                <a:ea typeface="Calibri" panose="020F0502020204030204" pitchFamily="34" charset="0"/>
              </a:rPr>
              <a:t>Heb 9:9-10</a:t>
            </a:r>
            <a:r>
              <a:rPr lang="en-US" sz="2200" b="1" dirty="0">
                <a:latin typeface="Rockwell" panose="02060603020205020403" pitchFamily="18" charset="0"/>
                <a:ea typeface="Calibri" panose="020F0502020204030204" pitchFamily="34" charset="0"/>
              </a:rPr>
              <a:t> </a:t>
            </a:r>
            <a:r>
              <a:rPr lang="en-US" sz="2200" dirty="0">
                <a:effectLst/>
                <a:latin typeface="Rockwell" panose="02060603020205020403" pitchFamily="18" charset="0"/>
                <a:ea typeface="Calibri" panose="020F0502020204030204" pitchFamily="34" charset="0"/>
              </a:rPr>
              <a:t>– “…</a:t>
            </a:r>
            <a:r>
              <a:rPr lang="en-US" sz="2200" dirty="0">
                <a:solidFill>
                  <a:srgbClr val="000000"/>
                </a:solidFill>
                <a:effectLst/>
                <a:latin typeface="Rockwell" panose="02060603020205020403" pitchFamily="18" charset="0"/>
                <a:ea typeface="Calibri" panose="020F0502020204030204" pitchFamily="34" charset="0"/>
              </a:rPr>
              <a:t>a symbol for the present time. Accordingly both gifts and sacrifices are offered which cannot make the worshiper perfect in conscience, since they relate only to food and drink and various washings, regulations for the body imposed until a time of reformation.</a:t>
            </a:r>
            <a:r>
              <a:rPr lang="en-US" sz="2200" dirty="0">
                <a:effectLst/>
                <a:latin typeface="Rockwell" panose="02060603020205020403" pitchFamily="18" charset="0"/>
                <a:ea typeface="Calibri" panose="020F0502020204030204" pitchFamily="34" charset="0"/>
              </a:rPr>
              <a:t>”</a:t>
            </a:r>
            <a:endParaRPr lang="en-US" sz="2200" dirty="0">
              <a:latin typeface="Rockwell" panose="02060603020205020403" pitchFamily="18" charset="0"/>
            </a:endParaRPr>
          </a:p>
        </p:txBody>
      </p:sp>
      <p:sp>
        <p:nvSpPr>
          <p:cNvPr id="3" name="Text Placeholder 2">
            <a:extLst>
              <a:ext uri="{FF2B5EF4-FFF2-40B4-BE49-F238E27FC236}">
                <a16:creationId xmlns:a16="http://schemas.microsoft.com/office/drawing/2014/main" id="{BA7E165B-CE76-2DEE-B9D6-311FADA12EC9}"/>
              </a:ext>
            </a:extLst>
          </p:cNvPr>
          <p:cNvSpPr>
            <a:spLocks noGrp="1"/>
          </p:cNvSpPr>
          <p:nvPr>
            <p:ph type="body" idx="1"/>
          </p:nvPr>
        </p:nvSpPr>
        <p:spPr>
          <a:xfrm>
            <a:off x="0" y="0"/>
            <a:ext cx="9144000" cy="703385"/>
          </a:xfrm>
        </p:spPr>
        <p:txBody>
          <a:bodyPr>
            <a:noAutofit/>
          </a:bodyPr>
          <a:lstStyle/>
          <a:p>
            <a:pPr algn="ctr"/>
            <a:r>
              <a:rPr lang="en-US" sz="4400" u="sng" dirty="0">
                <a:latin typeface="Rockwell" panose="02060603020205020403" pitchFamily="18" charset="0"/>
              </a:rPr>
              <a:t>Spirit &amp; Truth</a:t>
            </a:r>
          </a:p>
        </p:txBody>
      </p:sp>
      <p:pic>
        <p:nvPicPr>
          <p:cNvPr id="12290" name="Picture 2" descr="Micah 6:1-8, What Does God Want? – West Palm Beach church of Christ">
            <a:extLst>
              <a:ext uri="{FF2B5EF4-FFF2-40B4-BE49-F238E27FC236}">
                <a16:creationId xmlns:a16="http://schemas.microsoft.com/office/drawing/2014/main" id="{AC6A2743-37ED-6E85-5A4B-B0E89085C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2697480"/>
            <a:ext cx="8945880" cy="416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1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Real Life Church: Ankeny, IA &gt; Worship Part 2 - In Spirit and Truth">
            <a:extLst>
              <a:ext uri="{FF2B5EF4-FFF2-40B4-BE49-F238E27FC236}">
                <a16:creationId xmlns:a16="http://schemas.microsoft.com/office/drawing/2014/main" id="{1D6AD98F-9B64-8CA5-3CB1-262EE7B9E6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3" r="3473"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7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9CA50E-03A8-9054-8705-4294BD614FE2}"/>
              </a:ext>
            </a:extLst>
          </p:cNvPr>
          <p:cNvSpPr>
            <a:spLocks noGrp="1"/>
          </p:cNvSpPr>
          <p:nvPr>
            <p:ph sz="quarter" idx="4"/>
          </p:nvPr>
        </p:nvSpPr>
        <p:spPr>
          <a:xfrm>
            <a:off x="4173414" y="82062"/>
            <a:ext cx="4970585" cy="6775938"/>
          </a:xfrm>
        </p:spPr>
        <p:txBody>
          <a:bodyPr>
            <a:normAutofit lnSpcReduction="10000"/>
          </a:bodyPr>
          <a:lstStyle/>
          <a:p>
            <a:pPr>
              <a:buFont typeface="Wingdings" panose="05000000000000000000" pitchFamily="2" charset="2"/>
              <a:buChar char="q"/>
            </a:pPr>
            <a:r>
              <a:rPr lang="en-US" sz="2600" b="1" dirty="0">
                <a:latin typeface="Rockwell" panose="02060603020205020403" pitchFamily="18" charset="0"/>
              </a:rPr>
              <a:t>Jerusalem</a:t>
            </a:r>
          </a:p>
          <a:p>
            <a:pPr lvl="1"/>
            <a:r>
              <a:rPr lang="en-US" sz="2100" b="1" dirty="0">
                <a:effectLst/>
                <a:latin typeface="Rockwell" panose="02060603020205020403" pitchFamily="18" charset="0"/>
                <a:ea typeface="Calibri" panose="020F0502020204030204" pitchFamily="34" charset="0"/>
              </a:rPr>
              <a:t>Heb 12:22</a:t>
            </a:r>
            <a:r>
              <a:rPr lang="en-US" sz="2100" dirty="0">
                <a:effectLst/>
                <a:latin typeface="Rockwell" panose="02060603020205020403" pitchFamily="18" charset="0"/>
                <a:ea typeface="Calibri" panose="020F0502020204030204" pitchFamily="34" charset="0"/>
              </a:rPr>
              <a:t> – “</a:t>
            </a:r>
            <a:r>
              <a:rPr lang="en-US" sz="2100" dirty="0">
                <a:solidFill>
                  <a:srgbClr val="000000"/>
                </a:solidFill>
                <a:effectLst/>
                <a:latin typeface="Rockwell" panose="02060603020205020403" pitchFamily="18" charset="0"/>
                <a:ea typeface="Calibri" panose="020F0502020204030204" pitchFamily="34" charset="0"/>
              </a:rPr>
              <a:t>But you have come to Mount Zion and to the city of the living God, </a:t>
            </a:r>
            <a:r>
              <a:rPr lang="en-US" sz="2100" u="sng" dirty="0">
                <a:solidFill>
                  <a:srgbClr val="000000"/>
                </a:solidFill>
                <a:effectLst/>
                <a:latin typeface="Rockwell" panose="02060603020205020403" pitchFamily="18" charset="0"/>
                <a:ea typeface="Calibri" panose="020F0502020204030204" pitchFamily="34" charset="0"/>
              </a:rPr>
              <a:t>the heavenly Jerusalem</a:t>
            </a:r>
            <a:r>
              <a:rPr lang="en-US" sz="2100" dirty="0">
                <a:solidFill>
                  <a:srgbClr val="000000"/>
                </a:solidFill>
                <a:effectLst/>
                <a:latin typeface="Rockwell" panose="02060603020205020403" pitchFamily="18" charset="0"/>
                <a:ea typeface="Calibri" panose="020F0502020204030204" pitchFamily="34" charset="0"/>
              </a:rPr>
              <a:t>…</a:t>
            </a:r>
            <a:r>
              <a:rPr lang="en-US" sz="2100" dirty="0">
                <a:effectLst/>
                <a:latin typeface="Rockwell" panose="02060603020205020403" pitchFamily="18" charset="0"/>
                <a:ea typeface="Calibri" panose="020F0502020204030204" pitchFamily="34" charset="0"/>
              </a:rPr>
              <a:t>”</a:t>
            </a:r>
          </a:p>
          <a:p>
            <a:pPr lvl="1"/>
            <a:endParaRPr lang="en-US" sz="600" dirty="0">
              <a:effectLst/>
              <a:latin typeface="Rockwell" panose="02060603020205020403" pitchFamily="18" charset="0"/>
              <a:ea typeface="Calibri" panose="020F0502020204030204" pitchFamily="34" charset="0"/>
            </a:endParaRPr>
          </a:p>
          <a:p>
            <a:pPr>
              <a:buFont typeface="Wingdings" panose="05000000000000000000" pitchFamily="2" charset="2"/>
              <a:buChar char="q"/>
            </a:pPr>
            <a:r>
              <a:rPr lang="en-US" sz="2600" b="1" dirty="0">
                <a:latin typeface="Rockwell" panose="02060603020205020403" pitchFamily="18" charset="0"/>
              </a:rPr>
              <a:t>Passover</a:t>
            </a:r>
          </a:p>
          <a:p>
            <a:pPr lvl="1"/>
            <a:r>
              <a:rPr lang="en-US" sz="2100" b="1" dirty="0">
                <a:effectLst/>
                <a:latin typeface="Rockwell" panose="02060603020205020403" pitchFamily="18" charset="0"/>
                <a:ea typeface="Calibri" panose="020F0502020204030204" pitchFamily="34" charset="0"/>
              </a:rPr>
              <a:t>1 Cor 5:7</a:t>
            </a:r>
            <a:r>
              <a:rPr lang="en-US" sz="2100" dirty="0">
                <a:effectLst/>
                <a:latin typeface="Rockwell" panose="02060603020205020403" pitchFamily="18" charset="0"/>
                <a:ea typeface="Calibri" panose="020F0502020204030204" pitchFamily="34" charset="0"/>
              </a:rPr>
              <a:t> – “</a:t>
            </a:r>
            <a:r>
              <a:rPr lang="en-US" sz="2100" dirty="0">
                <a:solidFill>
                  <a:srgbClr val="000000"/>
                </a:solidFill>
                <a:effectLst/>
                <a:latin typeface="Rockwell" panose="02060603020205020403" pitchFamily="18" charset="0"/>
                <a:ea typeface="Calibri" panose="020F0502020204030204" pitchFamily="34" charset="0"/>
              </a:rPr>
              <a:t>Clean out the old leaven so that you may be a new lump, just as you are in fact unleavened. </a:t>
            </a:r>
            <a:r>
              <a:rPr lang="en-US" sz="2100" u="sng" dirty="0">
                <a:solidFill>
                  <a:srgbClr val="000000"/>
                </a:solidFill>
                <a:effectLst/>
                <a:latin typeface="Rockwell" panose="02060603020205020403" pitchFamily="18" charset="0"/>
                <a:ea typeface="Calibri" panose="020F0502020204030204" pitchFamily="34" charset="0"/>
              </a:rPr>
              <a:t>For Christ our Passover also has been sacrificed</a:t>
            </a:r>
            <a:r>
              <a:rPr lang="en-US" sz="2100" dirty="0">
                <a:solidFill>
                  <a:srgbClr val="000000"/>
                </a:solidFill>
                <a:effectLst/>
                <a:latin typeface="Rockwell" panose="02060603020205020403" pitchFamily="18" charset="0"/>
                <a:ea typeface="Calibri" panose="020F0502020204030204" pitchFamily="34" charset="0"/>
              </a:rPr>
              <a:t>.</a:t>
            </a:r>
            <a:r>
              <a:rPr lang="en-US" sz="2100" dirty="0">
                <a:effectLst/>
                <a:latin typeface="Rockwell" panose="02060603020205020403" pitchFamily="18" charset="0"/>
                <a:ea typeface="Calibri" panose="020F0502020204030204" pitchFamily="34" charset="0"/>
              </a:rPr>
              <a:t>”</a:t>
            </a:r>
          </a:p>
          <a:p>
            <a:pPr lvl="1"/>
            <a:endParaRPr lang="en-US" sz="600" dirty="0">
              <a:latin typeface="Rockwell" panose="02060603020205020403" pitchFamily="18" charset="0"/>
            </a:endParaRPr>
          </a:p>
          <a:p>
            <a:pPr>
              <a:buFont typeface="Wingdings" panose="05000000000000000000" pitchFamily="2" charset="2"/>
              <a:buChar char="q"/>
            </a:pPr>
            <a:r>
              <a:rPr lang="en-US" sz="2600" b="1" dirty="0">
                <a:latin typeface="Rockwell" panose="02060603020205020403" pitchFamily="18" charset="0"/>
              </a:rPr>
              <a:t>High Priest</a:t>
            </a:r>
          </a:p>
          <a:p>
            <a:pPr lvl="1"/>
            <a:r>
              <a:rPr lang="en-US" sz="2100" b="1" dirty="0">
                <a:effectLst/>
                <a:latin typeface="Rockwell" panose="02060603020205020403" pitchFamily="18" charset="0"/>
                <a:ea typeface="Calibri" panose="020F0502020204030204" pitchFamily="34" charset="0"/>
              </a:rPr>
              <a:t>Heb 9:11</a:t>
            </a:r>
            <a:r>
              <a:rPr lang="en-US" sz="2100" dirty="0">
                <a:effectLst/>
                <a:latin typeface="Rockwell" panose="02060603020205020403" pitchFamily="18" charset="0"/>
                <a:ea typeface="Calibri" panose="020F0502020204030204" pitchFamily="34" charset="0"/>
              </a:rPr>
              <a:t> – “…Christ appeared as </a:t>
            </a:r>
            <a:r>
              <a:rPr lang="en-US" sz="2100" dirty="0">
                <a:solidFill>
                  <a:srgbClr val="000000"/>
                </a:solidFill>
                <a:effectLst/>
                <a:latin typeface="Rockwell" panose="02060603020205020403" pitchFamily="18" charset="0"/>
                <a:ea typeface="Calibri" panose="020F0502020204030204" pitchFamily="34" charset="0"/>
              </a:rPr>
              <a:t>a high priest of the </a:t>
            </a:r>
            <a:r>
              <a:rPr lang="en-US" sz="2100" u="sng" dirty="0">
                <a:solidFill>
                  <a:srgbClr val="000000"/>
                </a:solidFill>
                <a:effectLst/>
                <a:latin typeface="Rockwell" panose="02060603020205020403" pitchFamily="18" charset="0"/>
                <a:ea typeface="Calibri" panose="020F0502020204030204" pitchFamily="34" charset="0"/>
              </a:rPr>
              <a:t>good things to come</a:t>
            </a:r>
            <a:r>
              <a:rPr lang="en-US" sz="2100" dirty="0">
                <a:solidFill>
                  <a:srgbClr val="000000"/>
                </a:solidFill>
                <a:effectLst/>
                <a:latin typeface="Rockwell" panose="02060603020205020403" pitchFamily="18" charset="0"/>
                <a:ea typeface="Calibri" panose="020F0502020204030204" pitchFamily="34" charset="0"/>
              </a:rPr>
              <a:t>…</a:t>
            </a:r>
            <a:r>
              <a:rPr lang="en-US" sz="2100" dirty="0">
                <a:effectLst/>
                <a:latin typeface="Rockwell" panose="02060603020205020403" pitchFamily="18" charset="0"/>
                <a:ea typeface="Calibri" panose="020F0502020204030204" pitchFamily="34" charset="0"/>
              </a:rPr>
              <a:t>”</a:t>
            </a:r>
          </a:p>
          <a:p>
            <a:pPr lvl="1"/>
            <a:r>
              <a:rPr lang="en-US" sz="2100" b="1" dirty="0">
                <a:latin typeface="Rockwell" panose="02060603020205020403" pitchFamily="18" charset="0"/>
              </a:rPr>
              <a:t>Heb 4:15</a:t>
            </a:r>
            <a:r>
              <a:rPr lang="en-US" sz="2100" dirty="0">
                <a:latin typeface="Rockwell" panose="02060603020205020403" pitchFamily="18" charset="0"/>
              </a:rPr>
              <a:t> – “</a:t>
            </a:r>
            <a:r>
              <a:rPr lang="en-US" sz="2100" b="0" dirty="0">
                <a:solidFill>
                  <a:srgbClr val="000000"/>
                </a:solidFill>
                <a:effectLst/>
                <a:latin typeface="Rockwell" panose="02060603020205020403" pitchFamily="18" charset="0"/>
              </a:rPr>
              <a:t>For we do not have a high priest who cannot sympathize with our weaknesses, but One who has been tempted in all things as we are, </a:t>
            </a:r>
            <a:r>
              <a:rPr lang="en-US" sz="2100" b="0" u="sng" dirty="0">
                <a:solidFill>
                  <a:srgbClr val="000000"/>
                </a:solidFill>
                <a:effectLst/>
                <a:latin typeface="Rockwell" panose="02060603020205020403" pitchFamily="18" charset="0"/>
              </a:rPr>
              <a:t>yet without sin</a:t>
            </a:r>
            <a:r>
              <a:rPr lang="en-US" sz="2100" b="0" dirty="0">
                <a:solidFill>
                  <a:srgbClr val="000000"/>
                </a:solidFill>
                <a:effectLst/>
                <a:latin typeface="Rockwell" panose="02060603020205020403" pitchFamily="18" charset="0"/>
              </a:rPr>
              <a:t>.</a:t>
            </a:r>
            <a:r>
              <a:rPr lang="en-US" sz="2100" dirty="0">
                <a:latin typeface="Rockwell" panose="02060603020205020403" pitchFamily="18" charset="0"/>
              </a:rPr>
              <a:t>”</a:t>
            </a:r>
          </a:p>
          <a:p>
            <a:pPr lvl="1"/>
            <a:endParaRPr lang="en-US" sz="2000" dirty="0">
              <a:latin typeface="Rockwell" panose="02060603020205020403" pitchFamily="18" charset="0"/>
            </a:endParaRPr>
          </a:p>
        </p:txBody>
      </p:sp>
      <p:pic>
        <p:nvPicPr>
          <p:cNvPr id="7170" name="Picture 2" descr="Shadows vs Reality – Knowing God through His Word … Day by Day">
            <a:extLst>
              <a:ext uri="{FF2B5EF4-FFF2-40B4-BE49-F238E27FC236}">
                <a16:creationId xmlns:a16="http://schemas.microsoft.com/office/drawing/2014/main" id="{71BAF922-2701-777C-6641-8FCB40034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11624"/>
          <a:stretch/>
        </p:blipFill>
        <p:spPr bwMode="auto">
          <a:xfrm>
            <a:off x="0" y="0"/>
            <a:ext cx="41616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2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2800</TotalTime>
  <Words>779</Words>
  <Application>Microsoft Office PowerPoint</Application>
  <PresentationFormat>On-screen Show (4:3)</PresentationFormat>
  <Paragraphs>43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2023-01-07T02:47:16Z</dcterms:created>
  <dcterms:modified xsi:type="dcterms:W3CDTF">2023-02-12T01:00:44Z</dcterms:modified>
</cp:coreProperties>
</file>