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60" r:id="rId2"/>
    <p:sldId id="261" r:id="rId3"/>
    <p:sldId id="262" r:id="rId4"/>
    <p:sldId id="264" r:id="rId5"/>
    <p:sldId id="265" r:id="rId6"/>
    <p:sldId id="256" r:id="rId7"/>
    <p:sldId id="257" r:id="rId8"/>
    <p:sldId id="258" r:id="rId9"/>
    <p:sldId id="266" r:id="rId10"/>
    <p:sldId id="25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92"/>
    <p:restoredTop sz="95915"/>
  </p:normalViewPr>
  <p:slideViewPr>
    <p:cSldViewPr snapToGrid="0">
      <p:cViewPr varScale="1">
        <p:scale>
          <a:sx n="73" d="100"/>
          <a:sy n="73" d="100"/>
        </p:scale>
        <p:origin x="20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3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418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1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53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1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45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6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0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5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7DBA-FC0E-D840-95ED-4991B47E8BBB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69EAB9-921C-604D-AAE2-E979A4EA1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striches, South Africa.&#10;">
            <a:extLst>
              <a:ext uri="{FF2B5EF4-FFF2-40B4-BE49-F238E27FC236}">
                <a16:creationId xmlns:a16="http://schemas.microsoft.com/office/drawing/2014/main" id="{E9D549EA-1947-D6AD-1B7D-02D8A9F768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31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BAF-86FA-FFAD-D3AE-707F8F4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#3:  Is it wise?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1328-DF50-792A-5E73-5947D94C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Look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carefully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then how you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walk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, not as unwise but as wise… Ephesians 5:15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Therefore do not be foolish, but understand what the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will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of the Lord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is.  Ephesians 5:17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And do not get drunk with wine, for that is debauchery, but be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filled with the Spirit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… Ephesians 5:18</a:t>
            </a:r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732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BAF-86FA-FFAD-D3AE-707F8F4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#3:  Is it wise?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1328-DF50-792A-5E73-5947D94C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…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addressing one another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in psalms and hymns and spiritual songs, singing and making melody to the Lord with your heart,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giving thanks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always and for everything to God the Father in the name of our Lord Jesus Christ,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submitting to one another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out of reverence for Christ. Ephesians 5:19-21</a:t>
            </a:r>
          </a:p>
        </p:txBody>
      </p:sp>
    </p:spTree>
    <p:extLst>
      <p:ext uri="{BB962C8B-B14F-4D97-AF65-F5344CB8AC3E}">
        <p14:creationId xmlns:p14="http://schemas.microsoft.com/office/powerpoint/2010/main" val="422822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male red-capped manakin performs his signature ‘moonwalk’ dance to a female.&#13;&#10;">
            <a:extLst>
              <a:ext uri="{FF2B5EF4-FFF2-40B4-BE49-F238E27FC236}">
                <a16:creationId xmlns:a16="http://schemas.microsoft.com/office/drawing/2014/main" id="{73F744A9-0A17-C84E-5C3B-28551C96E7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4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stern grebes 'walk' on water during their courtship dance.">
            <a:extLst>
              <a:ext uri="{FF2B5EF4-FFF2-40B4-BE49-F238E27FC236}">
                <a16:creationId xmlns:a16="http://schemas.microsoft.com/office/drawing/2014/main" id="{60B1853D-AA95-C1E1-388F-E3745D769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6" b="532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6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ld eagles are locked in a courtship embrace during a dramatic aerial display.&#13;&#10;">
            <a:extLst>
              <a:ext uri="{FF2B5EF4-FFF2-40B4-BE49-F238E27FC236}">
                <a16:creationId xmlns:a16="http://schemas.microsoft.com/office/drawing/2014/main" id="{CD4B8DA9-9899-2B50-951F-62A2A6B608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56" b="1799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0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 male Vogelkof bowerbird stands in his bower entrance, holding an orange fruit he has just ...">
            <a:extLst>
              <a:ext uri="{FF2B5EF4-FFF2-40B4-BE49-F238E27FC236}">
                <a16:creationId xmlns:a16="http://schemas.microsoft.com/office/drawing/2014/main" id="{60140040-4E84-0E25-6CBC-F851DF33D8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18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C40C-3236-2FFD-BCBB-DF4A09D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 Is Proper Among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7D3D6-64A9-A64C-3C20-4E0AD6FC9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Questions to Avoid Sexual Sin</a:t>
            </a:r>
          </a:p>
        </p:txBody>
      </p:sp>
    </p:spTree>
    <p:extLst>
      <p:ext uri="{BB962C8B-B14F-4D97-AF65-F5344CB8AC3E}">
        <p14:creationId xmlns:p14="http://schemas.microsoft.com/office/powerpoint/2010/main" val="119564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BAF-86FA-FFAD-D3AE-707F8F4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#1:  Is it loving?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1328-DF50-792A-5E73-5947D94C0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Therefore be imitators of God, as beloved children. And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walk in love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, as Christ loved us and gave himself up for us, a fragrant offering and sacrifice to God.  </a:t>
            </a:r>
            <a:r>
              <a:rPr lang="en-US" sz="2600" dirty="0">
                <a:solidFill>
                  <a:srgbClr val="000000"/>
                </a:solidFill>
                <a:latin typeface="Helvetica Light" panose="020B0403020202020204" pitchFamily="34" charset="0"/>
              </a:rPr>
              <a:t>(vs 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1-2)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But sexual immorality and all impurity or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covetousness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must not even be named among you, as is proper among saints.  (vs 3)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Let there be no filthiness nor foolish talk nor crude joking, which are out of place, but instead let there be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thanksgiving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.  (vs 4)</a:t>
            </a:r>
          </a:p>
        </p:txBody>
      </p:sp>
    </p:spTree>
    <p:extLst>
      <p:ext uri="{BB962C8B-B14F-4D97-AF65-F5344CB8AC3E}">
        <p14:creationId xmlns:p14="http://schemas.microsoft.com/office/powerpoint/2010/main" val="413422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BAF-86FA-FFAD-D3AE-707F8F4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#2:  Does it reflect Christ before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1328-DF50-792A-5E73-5947D94C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Therefore do not become partners with them; for at one time you were darkness, but now you are light in the Lord.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Walk as children of light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… (vs 7-8)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(for the fruit of light is found in all that is good and right and true)… (vs 9)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…and try to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discern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what is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pleasing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to the Lord.  (vs 10)</a:t>
            </a:r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201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BAF-86FA-FFAD-D3AE-707F8F4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#2:  Does it reflect Christ before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1328-DF50-792A-5E73-5947D94C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Take no part in the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unfruitful works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of darkness, but instead expose them.  Ephesians 5:11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For it is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shameful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even to speak of the things that they do in secret.  Ephesians 5:12</a:t>
            </a:r>
          </a:p>
          <a:p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But when anything is exposed by the light, it becomes visible, for anything that becomes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visible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is 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light</a:t>
            </a:r>
            <a:r>
              <a:rPr lang="en-US" sz="26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.  Ephesians 5:13-14</a:t>
            </a:r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52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{BA9BA750-7DF8-9548-B1C6-C51FEBCD429D}tf10001069</Template>
  <TotalTime>975</TotalTime>
  <Words>393</Words>
  <Application>Microsoft Macintosh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Helvetica Light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 Is Proper Among Saints</vt:lpstr>
      <vt:lpstr>Question #1:  Is it loving?</vt:lpstr>
      <vt:lpstr>Question #2:  Does it reflect Christ before the world?</vt:lpstr>
      <vt:lpstr>Question #2:  Does it reflect Christ before the world?</vt:lpstr>
      <vt:lpstr>Question #3:  Is it wise?</vt:lpstr>
      <vt:lpstr>Question #3:  Is it wise?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Is Proper Among Saints</dc:title>
  <dc:creator>David Maxson</dc:creator>
  <cp:lastModifiedBy>David Maxson</cp:lastModifiedBy>
  <cp:revision>2</cp:revision>
  <dcterms:created xsi:type="dcterms:W3CDTF">2023-02-11T22:04:46Z</dcterms:created>
  <dcterms:modified xsi:type="dcterms:W3CDTF">2023-02-12T14:19:54Z</dcterms:modified>
</cp:coreProperties>
</file>