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6" r:id="rId4"/>
    <p:sldId id="265" r:id="rId5"/>
    <p:sldId id="268" r:id="rId6"/>
    <p:sldId id="269" r:id="rId7"/>
    <p:sldId id="267" r:id="rId8"/>
    <p:sldId id="270" r:id="rId9"/>
    <p:sldId id="27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0CBA0-AFC6-4811-ADA5-A1F94A26396F}" v="320" dt="2023-03-26T00:09:21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H" userId="7863155b6774aad0" providerId="LiveId" clId="{AFB8239D-3FE5-4F32-BECD-903B2D19AEBE}"/>
    <pc:docChg chg="delSld modSld">
      <pc:chgData name="R H" userId="7863155b6774aad0" providerId="LiveId" clId="{AFB8239D-3FE5-4F32-BECD-903B2D19AEBE}" dt="2023-02-14T22:01:48.290" v="15"/>
      <pc:docMkLst>
        <pc:docMk/>
      </pc:docMkLst>
      <pc:sldChg chg="del">
        <pc:chgData name="R H" userId="7863155b6774aad0" providerId="LiveId" clId="{AFB8239D-3FE5-4F32-BECD-903B2D19AEBE}" dt="2023-02-14T22:01:40.149" v="0" actId="47"/>
        <pc:sldMkLst>
          <pc:docMk/>
          <pc:sldMk cId="3734905259" sldId="258"/>
        </pc:sldMkLst>
      </pc:sldChg>
      <pc:sldChg chg="addSp delSp">
        <pc:chgData name="R H" userId="7863155b6774aad0" providerId="LiveId" clId="{AFB8239D-3FE5-4F32-BECD-903B2D19AEBE}" dt="2023-02-14T22:01:48.290" v="15"/>
        <pc:sldMkLst>
          <pc:docMk/>
          <pc:sldMk cId="3014756143" sldId="262"/>
        </pc:sldMkLst>
        <pc:picChg chg="add">
          <ac:chgData name="R H" userId="7863155b6774aad0" providerId="LiveId" clId="{AFB8239D-3FE5-4F32-BECD-903B2D19AEBE}" dt="2023-02-14T22:01:48.290" v="15"/>
          <ac:picMkLst>
            <pc:docMk/>
            <pc:sldMk cId="3014756143" sldId="262"/>
            <ac:picMk id="2" creationId="{05C06DDA-141F-DC2E-57BB-E470FC608C05}"/>
          </ac:picMkLst>
        </pc:picChg>
        <pc:picChg chg="del">
          <ac:chgData name="R H" userId="7863155b6774aad0" providerId="LiveId" clId="{AFB8239D-3FE5-4F32-BECD-903B2D19AEBE}" dt="2023-02-14T22:01:46.897" v="14" actId="478"/>
          <ac:picMkLst>
            <pc:docMk/>
            <pc:sldMk cId="3014756143" sldId="262"/>
            <ac:picMk id="1026" creationId="{83D571B7-F8A5-99C7-5999-D81E00FE3CD6}"/>
          </ac:picMkLst>
        </pc:picChg>
      </pc:sldChg>
      <pc:sldChg chg="del">
        <pc:chgData name="R H" userId="7863155b6774aad0" providerId="LiveId" clId="{AFB8239D-3FE5-4F32-BECD-903B2D19AEBE}" dt="2023-02-14T22:01:40.394" v="1" actId="47"/>
        <pc:sldMkLst>
          <pc:docMk/>
          <pc:sldMk cId="1754405693" sldId="264"/>
        </pc:sldMkLst>
      </pc:sldChg>
      <pc:sldChg chg="del">
        <pc:chgData name="R H" userId="7863155b6774aad0" providerId="LiveId" clId="{AFB8239D-3FE5-4F32-BECD-903B2D19AEBE}" dt="2023-02-14T22:01:40.581" v="2" actId="47"/>
        <pc:sldMkLst>
          <pc:docMk/>
          <pc:sldMk cId="3799877051" sldId="265"/>
        </pc:sldMkLst>
      </pc:sldChg>
      <pc:sldChg chg="del">
        <pc:chgData name="R H" userId="7863155b6774aad0" providerId="LiveId" clId="{AFB8239D-3FE5-4F32-BECD-903B2D19AEBE}" dt="2023-02-14T22:01:40.779" v="3" actId="47"/>
        <pc:sldMkLst>
          <pc:docMk/>
          <pc:sldMk cId="2603438198" sldId="266"/>
        </pc:sldMkLst>
      </pc:sldChg>
      <pc:sldChg chg="del">
        <pc:chgData name="R H" userId="7863155b6774aad0" providerId="LiveId" clId="{AFB8239D-3FE5-4F32-BECD-903B2D19AEBE}" dt="2023-02-14T22:01:41.632" v="5" actId="47"/>
        <pc:sldMkLst>
          <pc:docMk/>
          <pc:sldMk cId="96917438" sldId="268"/>
        </pc:sldMkLst>
      </pc:sldChg>
      <pc:sldChg chg="del">
        <pc:chgData name="R H" userId="7863155b6774aad0" providerId="LiveId" clId="{AFB8239D-3FE5-4F32-BECD-903B2D19AEBE}" dt="2023-02-14T22:01:42.167" v="6" actId="47"/>
        <pc:sldMkLst>
          <pc:docMk/>
          <pc:sldMk cId="2746926136" sldId="269"/>
        </pc:sldMkLst>
      </pc:sldChg>
      <pc:sldChg chg="del">
        <pc:chgData name="R H" userId="7863155b6774aad0" providerId="LiveId" clId="{AFB8239D-3FE5-4F32-BECD-903B2D19AEBE}" dt="2023-02-14T22:01:42.428" v="7" actId="47"/>
        <pc:sldMkLst>
          <pc:docMk/>
          <pc:sldMk cId="537988921" sldId="270"/>
        </pc:sldMkLst>
      </pc:sldChg>
      <pc:sldChg chg="del">
        <pc:chgData name="R H" userId="7863155b6774aad0" providerId="LiveId" clId="{AFB8239D-3FE5-4F32-BECD-903B2D19AEBE}" dt="2023-02-14T22:01:42.822" v="8" actId="47"/>
        <pc:sldMkLst>
          <pc:docMk/>
          <pc:sldMk cId="2235408660" sldId="271"/>
        </pc:sldMkLst>
      </pc:sldChg>
      <pc:sldChg chg="del">
        <pc:chgData name="R H" userId="7863155b6774aad0" providerId="LiveId" clId="{AFB8239D-3FE5-4F32-BECD-903B2D19AEBE}" dt="2023-02-14T22:01:43.318" v="9" actId="47"/>
        <pc:sldMkLst>
          <pc:docMk/>
          <pc:sldMk cId="1221868518" sldId="272"/>
        </pc:sldMkLst>
      </pc:sldChg>
      <pc:sldChg chg="del">
        <pc:chgData name="R H" userId="7863155b6774aad0" providerId="LiveId" clId="{AFB8239D-3FE5-4F32-BECD-903B2D19AEBE}" dt="2023-02-14T22:01:43.853" v="10" actId="47"/>
        <pc:sldMkLst>
          <pc:docMk/>
          <pc:sldMk cId="1074701094" sldId="273"/>
        </pc:sldMkLst>
      </pc:sldChg>
      <pc:sldChg chg="del">
        <pc:chgData name="R H" userId="7863155b6774aad0" providerId="LiveId" clId="{AFB8239D-3FE5-4F32-BECD-903B2D19AEBE}" dt="2023-02-14T22:01:44.732" v="12" actId="47"/>
        <pc:sldMkLst>
          <pc:docMk/>
          <pc:sldMk cId="2749771935" sldId="274"/>
        </pc:sldMkLst>
      </pc:sldChg>
      <pc:sldChg chg="del">
        <pc:chgData name="R H" userId="7863155b6774aad0" providerId="LiveId" clId="{AFB8239D-3FE5-4F32-BECD-903B2D19AEBE}" dt="2023-02-14T22:01:45.246" v="13" actId="47"/>
        <pc:sldMkLst>
          <pc:docMk/>
          <pc:sldMk cId="2808527929" sldId="275"/>
        </pc:sldMkLst>
      </pc:sldChg>
      <pc:sldChg chg="del">
        <pc:chgData name="R H" userId="7863155b6774aad0" providerId="LiveId" clId="{AFB8239D-3FE5-4F32-BECD-903B2D19AEBE}" dt="2023-02-14T22:01:41.073" v="4" actId="47"/>
        <pc:sldMkLst>
          <pc:docMk/>
          <pc:sldMk cId="2024315292" sldId="276"/>
        </pc:sldMkLst>
      </pc:sldChg>
      <pc:sldChg chg="del">
        <pc:chgData name="R H" userId="7863155b6774aad0" providerId="LiveId" clId="{AFB8239D-3FE5-4F32-BECD-903B2D19AEBE}" dt="2023-02-14T22:01:44.149" v="11" actId="47"/>
        <pc:sldMkLst>
          <pc:docMk/>
          <pc:sldMk cId="4282203092" sldId="277"/>
        </pc:sldMkLst>
      </pc:sldChg>
    </pc:docChg>
  </pc:docChgLst>
  <pc:docChgLst>
    <pc:chgData name="R H" userId="7863155b6774aad0" providerId="LiveId" clId="{F0A0CBA0-AFC6-4811-ADA5-A1F94A26396F}"/>
    <pc:docChg chg="undo custSel addSld delSld modSld sldOrd">
      <pc:chgData name="R H" userId="7863155b6774aad0" providerId="LiveId" clId="{F0A0CBA0-AFC6-4811-ADA5-A1F94A26396F}" dt="2023-03-26T00:11:01.072" v="672" actId="207"/>
      <pc:docMkLst>
        <pc:docMk/>
      </pc:docMkLst>
      <pc:sldChg chg="modSp mod ord modTransition">
        <pc:chgData name="R H" userId="7863155b6774aad0" providerId="LiveId" clId="{F0A0CBA0-AFC6-4811-ADA5-A1F94A26396F}" dt="2023-03-25T23:38:07.900" v="78"/>
        <pc:sldMkLst>
          <pc:docMk/>
          <pc:sldMk cId="3322204195" sldId="256"/>
        </pc:sldMkLst>
        <pc:spChg chg="mod">
          <ac:chgData name="R H" userId="7863155b6774aad0" providerId="LiveId" clId="{F0A0CBA0-AFC6-4811-ADA5-A1F94A26396F}" dt="2023-03-13T16:19:57.521" v="55" actId="122"/>
          <ac:spMkLst>
            <pc:docMk/>
            <pc:sldMk cId="3322204195" sldId="256"/>
            <ac:spMk id="7" creationId="{FD949EE6-3812-1A17-BAED-7E24634DDD0C}"/>
          </ac:spMkLst>
        </pc:spChg>
      </pc:sldChg>
      <pc:sldChg chg="modSp modTransition">
        <pc:chgData name="R H" userId="7863155b6774aad0" providerId="LiveId" clId="{F0A0CBA0-AFC6-4811-ADA5-A1F94A26396F}" dt="2023-03-25T23:38:07.900" v="78"/>
        <pc:sldMkLst>
          <pc:docMk/>
          <pc:sldMk cId="3014756143" sldId="262"/>
        </pc:sldMkLst>
        <pc:picChg chg="mod">
          <ac:chgData name="R H" userId="7863155b6774aad0" providerId="LiveId" clId="{F0A0CBA0-AFC6-4811-ADA5-A1F94A26396F}" dt="2023-03-25T23:37:46.348" v="76" actId="14100"/>
          <ac:picMkLst>
            <pc:docMk/>
            <pc:sldMk cId="3014756143" sldId="262"/>
            <ac:picMk id="2" creationId="{05C06DDA-141F-DC2E-57BB-E470FC608C05}"/>
          </ac:picMkLst>
        </pc:picChg>
      </pc:sldChg>
      <pc:sldChg chg="addSp delSp modSp new mod modTransition modAnim">
        <pc:chgData name="R H" userId="7863155b6774aad0" providerId="LiveId" clId="{F0A0CBA0-AFC6-4811-ADA5-A1F94A26396F}" dt="2023-03-25T23:38:07.900" v="78"/>
        <pc:sldMkLst>
          <pc:docMk/>
          <pc:sldMk cId="2310412937" sldId="263"/>
        </pc:sldMkLst>
        <pc:spChg chg="del">
          <ac:chgData name="R H" userId="7863155b6774aad0" providerId="LiveId" clId="{F0A0CBA0-AFC6-4811-ADA5-A1F94A26396F}" dt="2023-03-13T16:18:09.254" v="1" actId="478"/>
          <ac:spMkLst>
            <pc:docMk/>
            <pc:sldMk cId="2310412937" sldId="263"/>
            <ac:spMk id="2" creationId="{762F16F0-860D-AA18-84B6-84390979D654}"/>
          </ac:spMkLst>
        </pc:spChg>
        <pc:spChg chg="del">
          <ac:chgData name="R H" userId="7863155b6774aad0" providerId="LiveId" clId="{F0A0CBA0-AFC6-4811-ADA5-A1F94A26396F}" dt="2023-03-13T16:18:09.254" v="1" actId="478"/>
          <ac:spMkLst>
            <pc:docMk/>
            <pc:sldMk cId="2310412937" sldId="263"/>
            <ac:spMk id="3" creationId="{410B65E5-A4FE-3E29-9A76-088368F262F8}"/>
          </ac:spMkLst>
        </pc:spChg>
        <pc:picChg chg="add mod">
          <ac:chgData name="R H" userId="7863155b6774aad0" providerId="LiveId" clId="{F0A0CBA0-AFC6-4811-ADA5-A1F94A26396F}" dt="2023-03-15T14:49:33.512" v="62" actId="1076"/>
          <ac:picMkLst>
            <pc:docMk/>
            <pc:sldMk cId="2310412937" sldId="263"/>
            <ac:picMk id="5" creationId="{E9FB154C-A90D-7802-79BD-A2F932A5449E}"/>
          </ac:picMkLst>
        </pc:picChg>
        <pc:picChg chg="add mod">
          <ac:chgData name="R H" userId="7863155b6774aad0" providerId="LiveId" clId="{F0A0CBA0-AFC6-4811-ADA5-A1F94A26396F}" dt="2023-03-15T14:49:31.162" v="61" actId="1076"/>
          <ac:picMkLst>
            <pc:docMk/>
            <pc:sldMk cId="2310412937" sldId="263"/>
            <ac:picMk id="7" creationId="{A391DDC4-1470-50D8-9E03-17129EF0DF97}"/>
          </ac:picMkLst>
        </pc:picChg>
      </pc:sldChg>
      <pc:sldChg chg="delSp new mod modTransition setBg">
        <pc:chgData name="R H" userId="7863155b6774aad0" providerId="LiveId" clId="{F0A0CBA0-AFC6-4811-ADA5-A1F94A26396F}" dt="2023-03-25T23:38:07.900" v="78"/>
        <pc:sldMkLst>
          <pc:docMk/>
          <pc:sldMk cId="3298984023" sldId="264"/>
        </pc:sldMkLst>
        <pc:spChg chg="del">
          <ac:chgData name="R H" userId="7863155b6774aad0" providerId="LiveId" clId="{F0A0CBA0-AFC6-4811-ADA5-A1F94A26396F}" dt="2023-03-13T16:20:06.848" v="57" actId="478"/>
          <ac:spMkLst>
            <pc:docMk/>
            <pc:sldMk cId="3298984023" sldId="264"/>
            <ac:spMk id="2" creationId="{B8769983-A39A-49BC-F73C-AC167A18FA6B}"/>
          </ac:spMkLst>
        </pc:spChg>
        <pc:spChg chg="del">
          <ac:chgData name="R H" userId="7863155b6774aad0" providerId="LiveId" clId="{F0A0CBA0-AFC6-4811-ADA5-A1F94A26396F}" dt="2023-03-13T16:20:06.848" v="57" actId="478"/>
          <ac:spMkLst>
            <pc:docMk/>
            <pc:sldMk cId="3298984023" sldId="264"/>
            <ac:spMk id="3" creationId="{A2C4E2C2-C40A-CEAA-4C54-76F75F0B880C}"/>
          </ac:spMkLst>
        </pc:spChg>
      </pc:sldChg>
      <pc:sldChg chg="addSp delSp modSp new mod modTransition setBg modAnim chgLayout">
        <pc:chgData name="R H" userId="7863155b6774aad0" providerId="LiveId" clId="{F0A0CBA0-AFC6-4811-ADA5-A1F94A26396F}" dt="2023-03-26T00:10:02.959" v="662" actId="207"/>
        <pc:sldMkLst>
          <pc:docMk/>
          <pc:sldMk cId="3206784388" sldId="265"/>
        </pc:sldMkLst>
        <pc:spChg chg="del">
          <ac:chgData name="R H" userId="7863155b6774aad0" providerId="LiveId" clId="{F0A0CBA0-AFC6-4811-ADA5-A1F94A26396F}" dt="2023-03-24T22:35:33.401" v="65" actId="478"/>
          <ac:spMkLst>
            <pc:docMk/>
            <pc:sldMk cId="3206784388" sldId="265"/>
            <ac:spMk id="2" creationId="{A47D070C-6292-64BC-D925-60F242BA5663}"/>
          </ac:spMkLst>
        </pc:spChg>
        <pc:spChg chg="del">
          <ac:chgData name="R H" userId="7863155b6774aad0" providerId="LiveId" clId="{F0A0CBA0-AFC6-4811-ADA5-A1F94A26396F}" dt="2023-03-24T22:35:33.401" v="65" actId="478"/>
          <ac:spMkLst>
            <pc:docMk/>
            <pc:sldMk cId="3206784388" sldId="265"/>
            <ac:spMk id="3" creationId="{13382181-9312-BDE6-CF70-BE8F03DA91D9}"/>
          </ac:spMkLst>
        </pc:spChg>
        <pc:spChg chg="add mod">
          <ac:chgData name="R H" userId="7863155b6774aad0" providerId="LiveId" clId="{F0A0CBA0-AFC6-4811-ADA5-A1F94A26396F}" dt="2023-03-25T23:53:48.917" v="335" actId="255"/>
          <ac:spMkLst>
            <pc:docMk/>
            <pc:sldMk cId="3206784388" sldId="265"/>
            <ac:spMk id="4" creationId="{C79912F5-1742-642A-629F-101F158AB269}"/>
          </ac:spMkLst>
        </pc:spChg>
        <pc:spChg chg="add del mod">
          <ac:chgData name="R H" userId="7863155b6774aad0" providerId="LiveId" clId="{F0A0CBA0-AFC6-4811-ADA5-A1F94A26396F}" dt="2023-03-25T23:53:16.333" v="331" actId="26606"/>
          <ac:spMkLst>
            <pc:docMk/>
            <pc:sldMk cId="3206784388" sldId="265"/>
            <ac:spMk id="5" creationId="{D35C7108-35EF-2DB3-ECFC-89E0B660B51F}"/>
          </ac:spMkLst>
        </pc:spChg>
        <pc:spChg chg="add">
          <ac:chgData name="R H" userId="7863155b6774aad0" providerId="LiveId" clId="{F0A0CBA0-AFC6-4811-ADA5-A1F94A26396F}" dt="2023-03-25T23:53:16.333" v="331" actId="26606"/>
          <ac:spMkLst>
            <pc:docMk/>
            <pc:sldMk cId="3206784388" sldId="265"/>
            <ac:spMk id="11" creationId="{AE5A632B-B15A-489E-8337-BC0F40DBC21F}"/>
          </ac:spMkLst>
        </pc:spChg>
        <pc:spChg chg="add">
          <ac:chgData name="R H" userId="7863155b6774aad0" providerId="LiveId" clId="{F0A0CBA0-AFC6-4811-ADA5-A1F94A26396F}" dt="2023-03-25T23:53:16.333" v="331" actId="26606"/>
          <ac:spMkLst>
            <pc:docMk/>
            <pc:sldMk cId="3206784388" sldId="265"/>
            <ac:spMk id="13" creationId="{6E895C8D-1379-40B8-8B1B-B6F5AEAF0A6C}"/>
          </ac:spMkLst>
        </pc:spChg>
        <pc:spChg chg="add">
          <ac:chgData name="R H" userId="7863155b6774aad0" providerId="LiveId" clId="{F0A0CBA0-AFC6-4811-ADA5-A1F94A26396F}" dt="2023-03-25T23:53:16.333" v="331" actId="26606"/>
          <ac:spMkLst>
            <pc:docMk/>
            <pc:sldMk cId="3206784388" sldId="265"/>
            <ac:spMk id="15" creationId="{651547D7-AD18-407B-A5F4-F8225B5DCFCC}"/>
          </ac:spMkLst>
        </pc:spChg>
        <pc:graphicFrameChg chg="add mod modGraphic">
          <ac:chgData name="R H" userId="7863155b6774aad0" providerId="LiveId" clId="{F0A0CBA0-AFC6-4811-ADA5-A1F94A26396F}" dt="2023-03-26T00:10:02.959" v="662" actId="207"/>
          <ac:graphicFrameMkLst>
            <pc:docMk/>
            <pc:sldMk cId="3206784388" sldId="265"/>
            <ac:graphicFrameMk id="7" creationId="{920343AF-35D8-761C-A405-0AFD0B710AD1}"/>
          </ac:graphicFrameMkLst>
        </pc:graphicFrameChg>
        <pc:picChg chg="add del mod">
          <ac:chgData name="R H" userId="7863155b6774aad0" providerId="LiveId" clId="{F0A0CBA0-AFC6-4811-ADA5-A1F94A26396F}" dt="2023-03-25T23:39:45.192" v="79" actId="478"/>
          <ac:picMkLst>
            <pc:docMk/>
            <pc:sldMk cId="3206784388" sldId="265"/>
            <ac:picMk id="1026" creationId="{75C8D594-002F-09B4-5A58-CE303D0976A4}"/>
          </ac:picMkLst>
        </pc:picChg>
      </pc:sldChg>
      <pc:sldChg chg="new del modTransition">
        <pc:chgData name="R H" userId="7863155b6774aad0" providerId="LiveId" clId="{F0A0CBA0-AFC6-4811-ADA5-A1F94A26396F}" dt="2023-03-25T23:54:00.357" v="337" actId="47"/>
        <pc:sldMkLst>
          <pc:docMk/>
          <pc:sldMk cId="494989757" sldId="266"/>
        </pc:sldMkLst>
      </pc:sldChg>
      <pc:sldChg chg="modSp add mod">
        <pc:chgData name="R H" userId="7863155b6774aad0" providerId="LiveId" clId="{F0A0CBA0-AFC6-4811-ADA5-A1F94A26396F}" dt="2023-03-26T00:10:49.129" v="670" actId="207"/>
        <pc:sldMkLst>
          <pc:docMk/>
          <pc:sldMk cId="1618322779" sldId="267"/>
        </pc:sldMkLst>
        <pc:spChg chg="mod">
          <ac:chgData name="R H" userId="7863155b6774aad0" providerId="LiveId" clId="{F0A0CBA0-AFC6-4811-ADA5-A1F94A26396F}" dt="2023-03-25T23:54:27.131" v="357" actId="1076"/>
          <ac:spMkLst>
            <pc:docMk/>
            <pc:sldMk cId="1618322779" sldId="267"/>
            <ac:spMk id="4" creationId="{C79912F5-1742-642A-629F-101F158AB269}"/>
          </ac:spMkLst>
        </pc:spChg>
        <pc:graphicFrameChg chg="mod modGraphic">
          <ac:chgData name="R H" userId="7863155b6774aad0" providerId="LiveId" clId="{F0A0CBA0-AFC6-4811-ADA5-A1F94A26396F}" dt="2023-03-26T00:10:49.129" v="670" actId="207"/>
          <ac:graphicFrameMkLst>
            <pc:docMk/>
            <pc:sldMk cId="1618322779" sldId="267"/>
            <ac:graphicFrameMk id="7" creationId="{920343AF-35D8-761C-A405-0AFD0B710AD1}"/>
          </ac:graphicFrameMkLst>
        </pc:graphicFrameChg>
      </pc:sldChg>
      <pc:sldChg chg="modSp add mod">
        <pc:chgData name="R H" userId="7863155b6774aad0" providerId="LiveId" clId="{F0A0CBA0-AFC6-4811-ADA5-A1F94A26396F}" dt="2023-03-26T00:10:17.685" v="664" actId="207"/>
        <pc:sldMkLst>
          <pc:docMk/>
          <pc:sldMk cId="798506645" sldId="268"/>
        </pc:sldMkLst>
        <pc:graphicFrameChg chg="modGraphic">
          <ac:chgData name="R H" userId="7863155b6774aad0" providerId="LiveId" clId="{F0A0CBA0-AFC6-4811-ADA5-A1F94A26396F}" dt="2023-03-26T00:10:17.685" v="664" actId="207"/>
          <ac:graphicFrameMkLst>
            <pc:docMk/>
            <pc:sldMk cId="798506645" sldId="268"/>
            <ac:graphicFrameMk id="7" creationId="{920343AF-35D8-761C-A405-0AFD0B710AD1}"/>
          </ac:graphicFrameMkLst>
        </pc:graphicFrameChg>
      </pc:sldChg>
      <pc:sldChg chg="add">
        <pc:chgData name="R H" userId="7863155b6774aad0" providerId="LiveId" clId="{F0A0CBA0-AFC6-4811-ADA5-A1F94A26396F}" dt="2023-03-26T00:09:05.443" v="656" actId="2890"/>
        <pc:sldMkLst>
          <pc:docMk/>
          <pc:sldMk cId="958169991" sldId="269"/>
        </pc:sldMkLst>
      </pc:sldChg>
      <pc:sldChg chg="modSp add mod">
        <pc:chgData name="R H" userId="7863155b6774aad0" providerId="LiveId" clId="{F0A0CBA0-AFC6-4811-ADA5-A1F94A26396F}" dt="2023-03-26T00:11:01.072" v="672" actId="207"/>
        <pc:sldMkLst>
          <pc:docMk/>
          <pc:sldMk cId="3900450529" sldId="270"/>
        </pc:sldMkLst>
        <pc:graphicFrameChg chg="modGraphic">
          <ac:chgData name="R H" userId="7863155b6774aad0" providerId="LiveId" clId="{F0A0CBA0-AFC6-4811-ADA5-A1F94A26396F}" dt="2023-03-26T00:11:01.072" v="672" actId="207"/>
          <ac:graphicFrameMkLst>
            <pc:docMk/>
            <pc:sldMk cId="3900450529" sldId="270"/>
            <ac:graphicFrameMk id="7" creationId="{920343AF-35D8-761C-A405-0AFD0B710AD1}"/>
          </ac:graphicFrameMkLst>
        </pc:graphicFrameChg>
      </pc:sldChg>
      <pc:sldChg chg="add">
        <pc:chgData name="R H" userId="7863155b6774aad0" providerId="LiveId" clId="{F0A0CBA0-AFC6-4811-ADA5-A1F94A26396F}" dt="2023-03-26T00:10:25.163" v="666" actId="2890"/>
        <pc:sldMkLst>
          <pc:docMk/>
          <pc:sldMk cId="1595882858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9557E-2E08-4B01-A6C4-5A9BCEEAD1A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C6FA652-3949-4E03-82C6-A5F5CE30CBB5}">
      <dgm:prSet/>
      <dgm:spPr/>
      <dgm:t>
        <a:bodyPr/>
        <a:lstStyle/>
        <a:p>
          <a:r>
            <a:rPr lang="en-US" dirty="0"/>
            <a:t>Of Deity</a:t>
          </a:r>
        </a:p>
      </dgm:t>
    </dgm:pt>
    <dgm:pt modelId="{D0756F96-A302-4DA3-AB87-9627589C4349}" type="parTrans" cxnId="{8BD8D57C-FC2C-4B61-B86D-725888968983}">
      <dgm:prSet/>
      <dgm:spPr/>
      <dgm:t>
        <a:bodyPr/>
        <a:lstStyle/>
        <a:p>
          <a:endParaRPr lang="en-US"/>
        </a:p>
      </dgm:t>
    </dgm:pt>
    <dgm:pt modelId="{B46DA5D6-FE90-495F-9D01-1EE26CE3ACDE}" type="sibTrans" cxnId="{8BD8D57C-FC2C-4B61-B86D-725888968983}">
      <dgm:prSet/>
      <dgm:spPr/>
      <dgm:t>
        <a:bodyPr/>
        <a:lstStyle/>
        <a:p>
          <a:endParaRPr lang="en-US"/>
        </a:p>
      </dgm:t>
    </dgm:pt>
    <dgm:pt modelId="{86CBBE84-B3F3-40DD-8CF5-00C302495F82}">
      <dgm:prSet/>
      <dgm:spPr/>
      <dgm:t>
        <a:bodyPr/>
        <a:lstStyle/>
        <a:p>
          <a:r>
            <a:rPr lang="en-US" dirty="0"/>
            <a:t>Psa 139:7-10; Isa 40:28-29a; Psa 50:12; Phil 2:5-7</a:t>
          </a:r>
        </a:p>
      </dgm:t>
    </dgm:pt>
    <dgm:pt modelId="{FA4788D2-2DFB-4D0D-BBA1-1C7C08D1AFA3}" type="parTrans" cxnId="{8315C191-9BCA-4D4A-9BA1-CE8C791C3CEB}">
      <dgm:prSet/>
      <dgm:spPr/>
      <dgm:t>
        <a:bodyPr/>
        <a:lstStyle/>
        <a:p>
          <a:endParaRPr lang="en-US"/>
        </a:p>
      </dgm:t>
    </dgm:pt>
    <dgm:pt modelId="{109D138E-0546-4426-8E61-AD775BEDD9D6}" type="sibTrans" cxnId="{8315C191-9BCA-4D4A-9BA1-CE8C791C3CEB}">
      <dgm:prSet/>
      <dgm:spPr/>
      <dgm:t>
        <a:bodyPr/>
        <a:lstStyle/>
        <a:p>
          <a:endParaRPr lang="en-US"/>
        </a:p>
      </dgm:t>
    </dgm:pt>
    <dgm:pt modelId="{294171C0-8BC3-422F-9B00-42D4FC8B9E33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Of Society</a:t>
          </a:r>
        </a:p>
      </dgm:t>
    </dgm:pt>
    <dgm:pt modelId="{70536548-38A0-4536-9709-B893734D7068}" type="parTrans" cxnId="{CB8F8F86-AF31-4D71-A35A-896B91B5DD60}">
      <dgm:prSet/>
      <dgm:spPr/>
      <dgm:t>
        <a:bodyPr/>
        <a:lstStyle/>
        <a:p>
          <a:endParaRPr lang="en-US"/>
        </a:p>
      </dgm:t>
    </dgm:pt>
    <dgm:pt modelId="{D62DBDD6-DF35-4C9A-A1BA-04613E1C1306}" type="sibTrans" cxnId="{CB8F8F86-AF31-4D71-A35A-896B91B5DD60}">
      <dgm:prSet/>
      <dgm:spPr/>
      <dgm:t>
        <a:bodyPr/>
        <a:lstStyle/>
        <a:p>
          <a:endParaRPr lang="en-US"/>
        </a:p>
      </dgm:t>
    </dgm:pt>
    <dgm:pt modelId="{F18BD47D-7471-4E30-A684-94CDF26C6B47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John 4:9,27</a:t>
          </a:r>
        </a:p>
      </dgm:t>
    </dgm:pt>
    <dgm:pt modelId="{72863F21-9D29-4DC9-A285-D897616566B0}" type="parTrans" cxnId="{C1697CEA-3CE4-4CCB-91C4-089586DBE37A}">
      <dgm:prSet/>
      <dgm:spPr/>
      <dgm:t>
        <a:bodyPr/>
        <a:lstStyle/>
        <a:p>
          <a:endParaRPr lang="en-US"/>
        </a:p>
      </dgm:t>
    </dgm:pt>
    <dgm:pt modelId="{57609448-3DF5-482C-95F0-90BFFBD51187}" type="sibTrans" cxnId="{C1697CEA-3CE4-4CCB-91C4-089586DBE37A}">
      <dgm:prSet/>
      <dgm:spPr/>
      <dgm:t>
        <a:bodyPr/>
        <a:lstStyle/>
        <a:p>
          <a:endParaRPr lang="en-US"/>
        </a:p>
      </dgm:t>
    </dgm:pt>
    <dgm:pt modelId="{493408A0-4BBB-4B83-8643-081B5976B77A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Of The Religious</a:t>
          </a:r>
        </a:p>
      </dgm:t>
    </dgm:pt>
    <dgm:pt modelId="{E2AA1322-6240-4588-A3E9-E2881A168E18}" type="parTrans" cxnId="{BE404D4B-8295-436A-BA19-18F4871AA28D}">
      <dgm:prSet/>
      <dgm:spPr/>
      <dgm:t>
        <a:bodyPr/>
        <a:lstStyle/>
        <a:p>
          <a:endParaRPr lang="en-US"/>
        </a:p>
      </dgm:t>
    </dgm:pt>
    <dgm:pt modelId="{029DE640-4619-400F-BED9-CE0A187F0FC5}" type="sibTrans" cxnId="{BE404D4B-8295-436A-BA19-18F4871AA28D}">
      <dgm:prSet/>
      <dgm:spPr/>
      <dgm:t>
        <a:bodyPr/>
        <a:lstStyle/>
        <a:p>
          <a:endParaRPr lang="en-US"/>
        </a:p>
      </dgm:t>
    </dgm:pt>
    <dgm:pt modelId="{F734B01D-1CB7-4586-8F9F-7F6A2C5E1348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John 4:18,25-26; Mark 2:16; Isa 42:2</a:t>
          </a:r>
        </a:p>
      </dgm:t>
    </dgm:pt>
    <dgm:pt modelId="{F2140507-635F-4A18-B56E-D7D3086A10C3}" type="parTrans" cxnId="{0D1951E9-E920-4415-890C-03860742631E}">
      <dgm:prSet/>
      <dgm:spPr/>
      <dgm:t>
        <a:bodyPr/>
        <a:lstStyle/>
        <a:p>
          <a:endParaRPr lang="en-US"/>
        </a:p>
      </dgm:t>
    </dgm:pt>
    <dgm:pt modelId="{F46C4745-12B2-4F0C-B7D9-EFDF452FB0BD}" type="sibTrans" cxnId="{0D1951E9-E920-4415-890C-03860742631E}">
      <dgm:prSet/>
      <dgm:spPr/>
      <dgm:t>
        <a:bodyPr/>
        <a:lstStyle/>
        <a:p>
          <a:endParaRPr lang="en-US"/>
        </a:p>
      </dgm:t>
    </dgm:pt>
    <dgm:pt modelId="{206D2A2F-FA4D-47A1-9836-D8B1F37C62AF}" type="pres">
      <dgm:prSet presAssocID="{8D09557E-2E08-4B01-A6C4-5A9BCEEAD1A7}" presName="linear" presStyleCnt="0">
        <dgm:presLayoutVars>
          <dgm:dir/>
          <dgm:animLvl val="lvl"/>
          <dgm:resizeHandles val="exact"/>
        </dgm:presLayoutVars>
      </dgm:prSet>
      <dgm:spPr/>
    </dgm:pt>
    <dgm:pt modelId="{C9252725-B81F-4375-86DE-C11A29CC3F27}" type="pres">
      <dgm:prSet presAssocID="{DC6FA652-3949-4E03-82C6-A5F5CE30CBB5}" presName="parentLin" presStyleCnt="0"/>
      <dgm:spPr/>
    </dgm:pt>
    <dgm:pt modelId="{E5F74ED9-D626-4B4C-B341-769AEC937FAC}" type="pres">
      <dgm:prSet presAssocID="{DC6FA652-3949-4E03-82C6-A5F5CE30CBB5}" presName="parentLeftMargin" presStyleLbl="node1" presStyleIdx="0" presStyleCnt="3"/>
      <dgm:spPr/>
    </dgm:pt>
    <dgm:pt modelId="{5253B889-2C18-4C02-9670-9E0EA61E4715}" type="pres">
      <dgm:prSet presAssocID="{DC6FA652-3949-4E03-82C6-A5F5CE30CB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D61612-AE5B-4E08-9997-6623FE03C573}" type="pres">
      <dgm:prSet presAssocID="{DC6FA652-3949-4E03-82C6-A5F5CE30CBB5}" presName="negativeSpace" presStyleCnt="0"/>
      <dgm:spPr/>
    </dgm:pt>
    <dgm:pt modelId="{D2AD486F-A3EA-4EBB-9739-683055F07994}" type="pres">
      <dgm:prSet presAssocID="{DC6FA652-3949-4E03-82C6-A5F5CE30CBB5}" presName="childText" presStyleLbl="conFgAcc1" presStyleIdx="0" presStyleCnt="3">
        <dgm:presLayoutVars>
          <dgm:bulletEnabled val="1"/>
        </dgm:presLayoutVars>
      </dgm:prSet>
      <dgm:spPr/>
    </dgm:pt>
    <dgm:pt modelId="{817FDAB4-1D86-40C2-B1AA-6AFE6A537A30}" type="pres">
      <dgm:prSet presAssocID="{B46DA5D6-FE90-495F-9D01-1EE26CE3ACDE}" presName="spaceBetweenRectangles" presStyleCnt="0"/>
      <dgm:spPr/>
    </dgm:pt>
    <dgm:pt modelId="{DAD067DB-B798-4BF7-A502-E40085CB95E9}" type="pres">
      <dgm:prSet presAssocID="{294171C0-8BC3-422F-9B00-42D4FC8B9E33}" presName="parentLin" presStyleCnt="0"/>
      <dgm:spPr/>
    </dgm:pt>
    <dgm:pt modelId="{CF899222-4AEF-4633-B213-0337EE54018F}" type="pres">
      <dgm:prSet presAssocID="{294171C0-8BC3-422F-9B00-42D4FC8B9E33}" presName="parentLeftMargin" presStyleLbl="node1" presStyleIdx="0" presStyleCnt="3"/>
      <dgm:spPr/>
    </dgm:pt>
    <dgm:pt modelId="{A2E6A234-B036-40C3-909C-F8ECFA763BB0}" type="pres">
      <dgm:prSet presAssocID="{294171C0-8BC3-422F-9B00-42D4FC8B9E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1F2162-F15F-4CDF-8563-60E058195224}" type="pres">
      <dgm:prSet presAssocID="{294171C0-8BC3-422F-9B00-42D4FC8B9E33}" presName="negativeSpace" presStyleCnt="0"/>
      <dgm:spPr/>
    </dgm:pt>
    <dgm:pt modelId="{6CBBCBA6-C4A7-495B-8170-B40F4098D844}" type="pres">
      <dgm:prSet presAssocID="{294171C0-8BC3-422F-9B00-42D4FC8B9E33}" presName="childText" presStyleLbl="conFgAcc1" presStyleIdx="1" presStyleCnt="3">
        <dgm:presLayoutVars>
          <dgm:bulletEnabled val="1"/>
        </dgm:presLayoutVars>
      </dgm:prSet>
      <dgm:spPr/>
    </dgm:pt>
    <dgm:pt modelId="{D9772CEE-A8DB-4069-8BA6-65F74BA23E95}" type="pres">
      <dgm:prSet presAssocID="{D62DBDD6-DF35-4C9A-A1BA-04613E1C1306}" presName="spaceBetweenRectangles" presStyleCnt="0"/>
      <dgm:spPr/>
    </dgm:pt>
    <dgm:pt modelId="{2E5E11C3-AD88-456E-81F1-174985A5FACF}" type="pres">
      <dgm:prSet presAssocID="{493408A0-4BBB-4B83-8643-081B5976B77A}" presName="parentLin" presStyleCnt="0"/>
      <dgm:spPr/>
    </dgm:pt>
    <dgm:pt modelId="{CFB7894F-21A4-4B19-847B-161EA921B4CE}" type="pres">
      <dgm:prSet presAssocID="{493408A0-4BBB-4B83-8643-081B5976B77A}" presName="parentLeftMargin" presStyleLbl="node1" presStyleIdx="1" presStyleCnt="3"/>
      <dgm:spPr/>
    </dgm:pt>
    <dgm:pt modelId="{3E316F4E-246C-478B-A4BB-1BDFC602C337}" type="pres">
      <dgm:prSet presAssocID="{493408A0-4BBB-4B83-8643-081B5976B7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820CC1-FD5D-47E7-836C-76C0790DCB94}" type="pres">
      <dgm:prSet presAssocID="{493408A0-4BBB-4B83-8643-081B5976B77A}" presName="negativeSpace" presStyleCnt="0"/>
      <dgm:spPr/>
    </dgm:pt>
    <dgm:pt modelId="{9AB1EAA1-8DDA-4BA4-9E78-0DF9E4393A9B}" type="pres">
      <dgm:prSet presAssocID="{493408A0-4BBB-4B83-8643-081B5976B7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62C50A-EFF6-49E7-BCC6-3809E6D43522}" type="presOf" srcId="{8D09557E-2E08-4B01-A6C4-5A9BCEEAD1A7}" destId="{206D2A2F-FA4D-47A1-9836-D8B1F37C62AF}" srcOrd="0" destOrd="0" presId="urn:microsoft.com/office/officeart/2005/8/layout/list1"/>
    <dgm:cxn modelId="{56F8F61C-C6DA-494B-9417-882E76ABBC34}" type="presOf" srcId="{F18BD47D-7471-4E30-A684-94CDF26C6B47}" destId="{6CBBCBA6-C4A7-495B-8170-B40F4098D844}" srcOrd="0" destOrd="0" presId="urn:microsoft.com/office/officeart/2005/8/layout/list1"/>
    <dgm:cxn modelId="{E700FA3A-BEF8-4952-8D76-9C16749E5613}" type="presOf" srcId="{DC6FA652-3949-4E03-82C6-A5F5CE30CBB5}" destId="{E5F74ED9-D626-4B4C-B341-769AEC937FAC}" srcOrd="0" destOrd="0" presId="urn:microsoft.com/office/officeart/2005/8/layout/list1"/>
    <dgm:cxn modelId="{1ABF925D-F848-48A2-94E5-9236C8E35CDE}" type="presOf" srcId="{294171C0-8BC3-422F-9B00-42D4FC8B9E33}" destId="{CF899222-4AEF-4633-B213-0337EE54018F}" srcOrd="0" destOrd="0" presId="urn:microsoft.com/office/officeart/2005/8/layout/list1"/>
    <dgm:cxn modelId="{BE404D4B-8295-436A-BA19-18F4871AA28D}" srcId="{8D09557E-2E08-4B01-A6C4-5A9BCEEAD1A7}" destId="{493408A0-4BBB-4B83-8643-081B5976B77A}" srcOrd="2" destOrd="0" parTransId="{E2AA1322-6240-4588-A3E9-E2881A168E18}" sibTransId="{029DE640-4619-400F-BED9-CE0A187F0FC5}"/>
    <dgm:cxn modelId="{711BA74F-06C8-4728-8626-72028EA6F9A1}" type="presOf" srcId="{F734B01D-1CB7-4586-8F9F-7F6A2C5E1348}" destId="{9AB1EAA1-8DDA-4BA4-9E78-0DF9E4393A9B}" srcOrd="0" destOrd="0" presId="urn:microsoft.com/office/officeart/2005/8/layout/list1"/>
    <dgm:cxn modelId="{7338D951-A310-4191-B3D1-A4C0C0C2DA4E}" type="presOf" srcId="{493408A0-4BBB-4B83-8643-081B5976B77A}" destId="{3E316F4E-246C-478B-A4BB-1BDFC602C337}" srcOrd="1" destOrd="0" presId="urn:microsoft.com/office/officeart/2005/8/layout/list1"/>
    <dgm:cxn modelId="{45E41576-FCBE-4287-9152-81EFF8FECC35}" type="presOf" srcId="{DC6FA652-3949-4E03-82C6-A5F5CE30CBB5}" destId="{5253B889-2C18-4C02-9670-9E0EA61E4715}" srcOrd="1" destOrd="0" presId="urn:microsoft.com/office/officeart/2005/8/layout/list1"/>
    <dgm:cxn modelId="{3B0C0757-9B02-40BB-9734-26294F4815C5}" type="presOf" srcId="{294171C0-8BC3-422F-9B00-42D4FC8B9E33}" destId="{A2E6A234-B036-40C3-909C-F8ECFA763BB0}" srcOrd="1" destOrd="0" presId="urn:microsoft.com/office/officeart/2005/8/layout/list1"/>
    <dgm:cxn modelId="{8BD8D57C-FC2C-4B61-B86D-725888968983}" srcId="{8D09557E-2E08-4B01-A6C4-5A9BCEEAD1A7}" destId="{DC6FA652-3949-4E03-82C6-A5F5CE30CBB5}" srcOrd="0" destOrd="0" parTransId="{D0756F96-A302-4DA3-AB87-9627589C4349}" sibTransId="{B46DA5D6-FE90-495F-9D01-1EE26CE3ACDE}"/>
    <dgm:cxn modelId="{CB8F8F86-AF31-4D71-A35A-896B91B5DD60}" srcId="{8D09557E-2E08-4B01-A6C4-5A9BCEEAD1A7}" destId="{294171C0-8BC3-422F-9B00-42D4FC8B9E33}" srcOrd="1" destOrd="0" parTransId="{70536548-38A0-4536-9709-B893734D7068}" sibTransId="{D62DBDD6-DF35-4C9A-A1BA-04613E1C1306}"/>
    <dgm:cxn modelId="{8315C191-9BCA-4D4A-9BA1-CE8C791C3CEB}" srcId="{DC6FA652-3949-4E03-82C6-A5F5CE30CBB5}" destId="{86CBBE84-B3F3-40DD-8CF5-00C302495F82}" srcOrd="0" destOrd="0" parTransId="{FA4788D2-2DFB-4D0D-BBA1-1C7C08D1AFA3}" sibTransId="{109D138E-0546-4426-8E61-AD775BEDD9D6}"/>
    <dgm:cxn modelId="{76F4D4CA-6C02-4051-AEC1-CD04B3C2F95E}" type="presOf" srcId="{493408A0-4BBB-4B83-8643-081B5976B77A}" destId="{CFB7894F-21A4-4B19-847B-161EA921B4CE}" srcOrd="0" destOrd="0" presId="urn:microsoft.com/office/officeart/2005/8/layout/list1"/>
    <dgm:cxn modelId="{0D1951E9-E920-4415-890C-03860742631E}" srcId="{493408A0-4BBB-4B83-8643-081B5976B77A}" destId="{F734B01D-1CB7-4586-8F9F-7F6A2C5E1348}" srcOrd="0" destOrd="0" parTransId="{F2140507-635F-4A18-B56E-D7D3086A10C3}" sibTransId="{F46C4745-12B2-4F0C-B7D9-EFDF452FB0BD}"/>
    <dgm:cxn modelId="{C1697CEA-3CE4-4CCB-91C4-089586DBE37A}" srcId="{294171C0-8BC3-422F-9B00-42D4FC8B9E33}" destId="{F18BD47D-7471-4E30-A684-94CDF26C6B47}" srcOrd="0" destOrd="0" parTransId="{72863F21-9D29-4DC9-A285-D897616566B0}" sibTransId="{57609448-3DF5-482C-95F0-90BFFBD51187}"/>
    <dgm:cxn modelId="{C71B9FF9-9F4A-45B4-86DD-DDC1EAD12998}" type="presOf" srcId="{86CBBE84-B3F3-40DD-8CF5-00C302495F82}" destId="{D2AD486F-A3EA-4EBB-9739-683055F07994}" srcOrd="0" destOrd="0" presId="urn:microsoft.com/office/officeart/2005/8/layout/list1"/>
    <dgm:cxn modelId="{0BF646C0-3716-4EBB-844D-15295FB331BA}" type="presParOf" srcId="{206D2A2F-FA4D-47A1-9836-D8B1F37C62AF}" destId="{C9252725-B81F-4375-86DE-C11A29CC3F27}" srcOrd="0" destOrd="0" presId="urn:microsoft.com/office/officeart/2005/8/layout/list1"/>
    <dgm:cxn modelId="{191A3C18-E8CA-442F-A1C1-178EDC416B06}" type="presParOf" srcId="{C9252725-B81F-4375-86DE-C11A29CC3F27}" destId="{E5F74ED9-D626-4B4C-B341-769AEC937FAC}" srcOrd="0" destOrd="0" presId="urn:microsoft.com/office/officeart/2005/8/layout/list1"/>
    <dgm:cxn modelId="{2ADE878E-8874-43C4-AB70-198746148DDD}" type="presParOf" srcId="{C9252725-B81F-4375-86DE-C11A29CC3F27}" destId="{5253B889-2C18-4C02-9670-9E0EA61E4715}" srcOrd="1" destOrd="0" presId="urn:microsoft.com/office/officeart/2005/8/layout/list1"/>
    <dgm:cxn modelId="{DB989A6D-C77A-4A3A-B8D8-99B838382355}" type="presParOf" srcId="{206D2A2F-FA4D-47A1-9836-D8B1F37C62AF}" destId="{01D61612-AE5B-4E08-9997-6623FE03C573}" srcOrd="1" destOrd="0" presId="urn:microsoft.com/office/officeart/2005/8/layout/list1"/>
    <dgm:cxn modelId="{BDD1A0E6-5B41-46C1-9774-1647170336C3}" type="presParOf" srcId="{206D2A2F-FA4D-47A1-9836-D8B1F37C62AF}" destId="{D2AD486F-A3EA-4EBB-9739-683055F07994}" srcOrd="2" destOrd="0" presId="urn:microsoft.com/office/officeart/2005/8/layout/list1"/>
    <dgm:cxn modelId="{605A2516-E9BD-4B9B-B28C-579FABEDAA16}" type="presParOf" srcId="{206D2A2F-FA4D-47A1-9836-D8B1F37C62AF}" destId="{817FDAB4-1D86-40C2-B1AA-6AFE6A537A30}" srcOrd="3" destOrd="0" presId="urn:microsoft.com/office/officeart/2005/8/layout/list1"/>
    <dgm:cxn modelId="{CADAEBC7-5978-4A56-B604-061C446EF02A}" type="presParOf" srcId="{206D2A2F-FA4D-47A1-9836-D8B1F37C62AF}" destId="{DAD067DB-B798-4BF7-A502-E40085CB95E9}" srcOrd="4" destOrd="0" presId="urn:microsoft.com/office/officeart/2005/8/layout/list1"/>
    <dgm:cxn modelId="{501A94C8-639C-4895-A660-F37AB6629A92}" type="presParOf" srcId="{DAD067DB-B798-4BF7-A502-E40085CB95E9}" destId="{CF899222-4AEF-4633-B213-0337EE54018F}" srcOrd="0" destOrd="0" presId="urn:microsoft.com/office/officeart/2005/8/layout/list1"/>
    <dgm:cxn modelId="{EA721A2B-C38F-49CF-BC41-1E5959F7E56C}" type="presParOf" srcId="{DAD067DB-B798-4BF7-A502-E40085CB95E9}" destId="{A2E6A234-B036-40C3-909C-F8ECFA763BB0}" srcOrd="1" destOrd="0" presId="urn:microsoft.com/office/officeart/2005/8/layout/list1"/>
    <dgm:cxn modelId="{96224B6B-97B2-49C3-B11B-52F1FC4442DD}" type="presParOf" srcId="{206D2A2F-FA4D-47A1-9836-D8B1F37C62AF}" destId="{E01F2162-F15F-4CDF-8563-60E058195224}" srcOrd="5" destOrd="0" presId="urn:microsoft.com/office/officeart/2005/8/layout/list1"/>
    <dgm:cxn modelId="{A744BD96-D750-404F-8694-F4856FE94D13}" type="presParOf" srcId="{206D2A2F-FA4D-47A1-9836-D8B1F37C62AF}" destId="{6CBBCBA6-C4A7-495B-8170-B40F4098D844}" srcOrd="6" destOrd="0" presId="urn:microsoft.com/office/officeart/2005/8/layout/list1"/>
    <dgm:cxn modelId="{406BBFC3-13E5-442B-B069-5DF5992F9F1D}" type="presParOf" srcId="{206D2A2F-FA4D-47A1-9836-D8B1F37C62AF}" destId="{D9772CEE-A8DB-4069-8BA6-65F74BA23E95}" srcOrd="7" destOrd="0" presId="urn:microsoft.com/office/officeart/2005/8/layout/list1"/>
    <dgm:cxn modelId="{470FD628-DFFE-4957-B42F-4EA8E08D009D}" type="presParOf" srcId="{206D2A2F-FA4D-47A1-9836-D8B1F37C62AF}" destId="{2E5E11C3-AD88-456E-81F1-174985A5FACF}" srcOrd="8" destOrd="0" presId="urn:microsoft.com/office/officeart/2005/8/layout/list1"/>
    <dgm:cxn modelId="{7672E13D-1863-412D-B1D6-3D51AF397913}" type="presParOf" srcId="{2E5E11C3-AD88-456E-81F1-174985A5FACF}" destId="{CFB7894F-21A4-4B19-847B-161EA921B4CE}" srcOrd="0" destOrd="0" presId="urn:microsoft.com/office/officeart/2005/8/layout/list1"/>
    <dgm:cxn modelId="{26569F5B-02B7-46F9-823B-808B05567276}" type="presParOf" srcId="{2E5E11C3-AD88-456E-81F1-174985A5FACF}" destId="{3E316F4E-246C-478B-A4BB-1BDFC602C337}" srcOrd="1" destOrd="0" presId="urn:microsoft.com/office/officeart/2005/8/layout/list1"/>
    <dgm:cxn modelId="{63342AF7-0081-442D-A31F-D88AD5A5B238}" type="presParOf" srcId="{206D2A2F-FA4D-47A1-9836-D8B1F37C62AF}" destId="{1B820CC1-FD5D-47E7-836C-76C0790DCB94}" srcOrd="9" destOrd="0" presId="urn:microsoft.com/office/officeart/2005/8/layout/list1"/>
    <dgm:cxn modelId="{3D14011B-A411-4EC3-B3AF-E58D915981E8}" type="presParOf" srcId="{206D2A2F-FA4D-47A1-9836-D8B1F37C62AF}" destId="{9AB1EAA1-8DDA-4BA4-9E78-0DF9E4393A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9557E-2E08-4B01-A6C4-5A9BCEEAD1A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C6FA652-3949-4E03-82C6-A5F5CE30CBB5}">
      <dgm:prSet/>
      <dgm:spPr/>
      <dgm:t>
        <a:bodyPr/>
        <a:lstStyle/>
        <a:p>
          <a:r>
            <a:rPr lang="en-US" dirty="0"/>
            <a:t>Of Deity</a:t>
          </a:r>
        </a:p>
      </dgm:t>
    </dgm:pt>
    <dgm:pt modelId="{D0756F96-A302-4DA3-AB87-9627589C4349}" type="parTrans" cxnId="{8BD8D57C-FC2C-4B61-B86D-725888968983}">
      <dgm:prSet/>
      <dgm:spPr/>
      <dgm:t>
        <a:bodyPr/>
        <a:lstStyle/>
        <a:p>
          <a:endParaRPr lang="en-US"/>
        </a:p>
      </dgm:t>
    </dgm:pt>
    <dgm:pt modelId="{B46DA5D6-FE90-495F-9D01-1EE26CE3ACDE}" type="sibTrans" cxnId="{8BD8D57C-FC2C-4B61-B86D-725888968983}">
      <dgm:prSet/>
      <dgm:spPr/>
      <dgm:t>
        <a:bodyPr/>
        <a:lstStyle/>
        <a:p>
          <a:endParaRPr lang="en-US"/>
        </a:p>
      </dgm:t>
    </dgm:pt>
    <dgm:pt modelId="{86CBBE84-B3F3-40DD-8CF5-00C302495F82}">
      <dgm:prSet/>
      <dgm:spPr/>
      <dgm:t>
        <a:bodyPr/>
        <a:lstStyle/>
        <a:p>
          <a:r>
            <a:rPr lang="en-US" dirty="0"/>
            <a:t>Psa 139:7-10; Isa 40:28-29a; Psa 50:12; Phil 2:5-7</a:t>
          </a:r>
        </a:p>
      </dgm:t>
    </dgm:pt>
    <dgm:pt modelId="{FA4788D2-2DFB-4D0D-BBA1-1C7C08D1AFA3}" type="parTrans" cxnId="{8315C191-9BCA-4D4A-9BA1-CE8C791C3CEB}">
      <dgm:prSet/>
      <dgm:spPr/>
      <dgm:t>
        <a:bodyPr/>
        <a:lstStyle/>
        <a:p>
          <a:endParaRPr lang="en-US"/>
        </a:p>
      </dgm:t>
    </dgm:pt>
    <dgm:pt modelId="{109D138E-0546-4426-8E61-AD775BEDD9D6}" type="sibTrans" cxnId="{8315C191-9BCA-4D4A-9BA1-CE8C791C3CEB}">
      <dgm:prSet/>
      <dgm:spPr/>
      <dgm:t>
        <a:bodyPr/>
        <a:lstStyle/>
        <a:p>
          <a:endParaRPr lang="en-US"/>
        </a:p>
      </dgm:t>
    </dgm:pt>
    <dgm:pt modelId="{294171C0-8BC3-422F-9B00-42D4FC8B9E33}">
      <dgm:prSet/>
      <dgm:spPr/>
      <dgm:t>
        <a:bodyPr/>
        <a:lstStyle/>
        <a:p>
          <a:r>
            <a:rPr lang="en-US"/>
            <a:t>Of Society</a:t>
          </a:r>
        </a:p>
      </dgm:t>
    </dgm:pt>
    <dgm:pt modelId="{70536548-38A0-4536-9709-B893734D7068}" type="parTrans" cxnId="{CB8F8F86-AF31-4D71-A35A-896B91B5DD60}">
      <dgm:prSet/>
      <dgm:spPr/>
      <dgm:t>
        <a:bodyPr/>
        <a:lstStyle/>
        <a:p>
          <a:endParaRPr lang="en-US"/>
        </a:p>
      </dgm:t>
    </dgm:pt>
    <dgm:pt modelId="{D62DBDD6-DF35-4C9A-A1BA-04613E1C1306}" type="sibTrans" cxnId="{CB8F8F86-AF31-4D71-A35A-896B91B5DD60}">
      <dgm:prSet/>
      <dgm:spPr/>
      <dgm:t>
        <a:bodyPr/>
        <a:lstStyle/>
        <a:p>
          <a:endParaRPr lang="en-US"/>
        </a:p>
      </dgm:t>
    </dgm:pt>
    <dgm:pt modelId="{F18BD47D-7471-4E30-A684-94CDF26C6B47}">
      <dgm:prSet/>
      <dgm:spPr/>
      <dgm:t>
        <a:bodyPr/>
        <a:lstStyle/>
        <a:p>
          <a:r>
            <a:rPr lang="en-US"/>
            <a:t>John 4:9,27</a:t>
          </a:r>
        </a:p>
      </dgm:t>
    </dgm:pt>
    <dgm:pt modelId="{72863F21-9D29-4DC9-A285-D897616566B0}" type="parTrans" cxnId="{C1697CEA-3CE4-4CCB-91C4-089586DBE37A}">
      <dgm:prSet/>
      <dgm:spPr/>
      <dgm:t>
        <a:bodyPr/>
        <a:lstStyle/>
        <a:p>
          <a:endParaRPr lang="en-US"/>
        </a:p>
      </dgm:t>
    </dgm:pt>
    <dgm:pt modelId="{57609448-3DF5-482C-95F0-90BFFBD51187}" type="sibTrans" cxnId="{C1697CEA-3CE4-4CCB-91C4-089586DBE37A}">
      <dgm:prSet/>
      <dgm:spPr/>
      <dgm:t>
        <a:bodyPr/>
        <a:lstStyle/>
        <a:p>
          <a:endParaRPr lang="en-US"/>
        </a:p>
      </dgm:t>
    </dgm:pt>
    <dgm:pt modelId="{493408A0-4BBB-4B83-8643-081B5976B77A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Of The Religious</a:t>
          </a:r>
        </a:p>
      </dgm:t>
    </dgm:pt>
    <dgm:pt modelId="{E2AA1322-6240-4588-A3E9-E2881A168E18}" type="parTrans" cxnId="{BE404D4B-8295-436A-BA19-18F4871AA28D}">
      <dgm:prSet/>
      <dgm:spPr/>
      <dgm:t>
        <a:bodyPr/>
        <a:lstStyle/>
        <a:p>
          <a:endParaRPr lang="en-US"/>
        </a:p>
      </dgm:t>
    </dgm:pt>
    <dgm:pt modelId="{029DE640-4619-400F-BED9-CE0A187F0FC5}" type="sibTrans" cxnId="{BE404D4B-8295-436A-BA19-18F4871AA28D}">
      <dgm:prSet/>
      <dgm:spPr/>
      <dgm:t>
        <a:bodyPr/>
        <a:lstStyle/>
        <a:p>
          <a:endParaRPr lang="en-US"/>
        </a:p>
      </dgm:t>
    </dgm:pt>
    <dgm:pt modelId="{F734B01D-1CB7-4586-8F9F-7F6A2C5E1348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John 4:18,25-26; Mark 2:16; Isa 42:2</a:t>
          </a:r>
        </a:p>
      </dgm:t>
    </dgm:pt>
    <dgm:pt modelId="{F2140507-635F-4A18-B56E-D7D3086A10C3}" type="parTrans" cxnId="{0D1951E9-E920-4415-890C-03860742631E}">
      <dgm:prSet/>
      <dgm:spPr/>
      <dgm:t>
        <a:bodyPr/>
        <a:lstStyle/>
        <a:p>
          <a:endParaRPr lang="en-US"/>
        </a:p>
      </dgm:t>
    </dgm:pt>
    <dgm:pt modelId="{F46C4745-12B2-4F0C-B7D9-EFDF452FB0BD}" type="sibTrans" cxnId="{0D1951E9-E920-4415-890C-03860742631E}">
      <dgm:prSet/>
      <dgm:spPr/>
      <dgm:t>
        <a:bodyPr/>
        <a:lstStyle/>
        <a:p>
          <a:endParaRPr lang="en-US"/>
        </a:p>
      </dgm:t>
    </dgm:pt>
    <dgm:pt modelId="{206D2A2F-FA4D-47A1-9836-D8B1F37C62AF}" type="pres">
      <dgm:prSet presAssocID="{8D09557E-2E08-4B01-A6C4-5A9BCEEAD1A7}" presName="linear" presStyleCnt="0">
        <dgm:presLayoutVars>
          <dgm:dir/>
          <dgm:animLvl val="lvl"/>
          <dgm:resizeHandles val="exact"/>
        </dgm:presLayoutVars>
      </dgm:prSet>
      <dgm:spPr/>
    </dgm:pt>
    <dgm:pt modelId="{C9252725-B81F-4375-86DE-C11A29CC3F27}" type="pres">
      <dgm:prSet presAssocID="{DC6FA652-3949-4E03-82C6-A5F5CE30CBB5}" presName="parentLin" presStyleCnt="0"/>
      <dgm:spPr/>
    </dgm:pt>
    <dgm:pt modelId="{E5F74ED9-D626-4B4C-B341-769AEC937FAC}" type="pres">
      <dgm:prSet presAssocID="{DC6FA652-3949-4E03-82C6-A5F5CE30CBB5}" presName="parentLeftMargin" presStyleLbl="node1" presStyleIdx="0" presStyleCnt="3"/>
      <dgm:spPr/>
    </dgm:pt>
    <dgm:pt modelId="{5253B889-2C18-4C02-9670-9E0EA61E4715}" type="pres">
      <dgm:prSet presAssocID="{DC6FA652-3949-4E03-82C6-A5F5CE30CB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D61612-AE5B-4E08-9997-6623FE03C573}" type="pres">
      <dgm:prSet presAssocID="{DC6FA652-3949-4E03-82C6-A5F5CE30CBB5}" presName="negativeSpace" presStyleCnt="0"/>
      <dgm:spPr/>
    </dgm:pt>
    <dgm:pt modelId="{D2AD486F-A3EA-4EBB-9739-683055F07994}" type="pres">
      <dgm:prSet presAssocID="{DC6FA652-3949-4E03-82C6-A5F5CE30CBB5}" presName="childText" presStyleLbl="conFgAcc1" presStyleIdx="0" presStyleCnt="3">
        <dgm:presLayoutVars>
          <dgm:bulletEnabled val="1"/>
        </dgm:presLayoutVars>
      </dgm:prSet>
      <dgm:spPr/>
    </dgm:pt>
    <dgm:pt modelId="{817FDAB4-1D86-40C2-B1AA-6AFE6A537A30}" type="pres">
      <dgm:prSet presAssocID="{B46DA5D6-FE90-495F-9D01-1EE26CE3ACDE}" presName="spaceBetweenRectangles" presStyleCnt="0"/>
      <dgm:spPr/>
    </dgm:pt>
    <dgm:pt modelId="{DAD067DB-B798-4BF7-A502-E40085CB95E9}" type="pres">
      <dgm:prSet presAssocID="{294171C0-8BC3-422F-9B00-42D4FC8B9E33}" presName="parentLin" presStyleCnt="0"/>
      <dgm:spPr/>
    </dgm:pt>
    <dgm:pt modelId="{CF899222-4AEF-4633-B213-0337EE54018F}" type="pres">
      <dgm:prSet presAssocID="{294171C0-8BC3-422F-9B00-42D4FC8B9E33}" presName="parentLeftMargin" presStyleLbl="node1" presStyleIdx="0" presStyleCnt="3"/>
      <dgm:spPr/>
    </dgm:pt>
    <dgm:pt modelId="{A2E6A234-B036-40C3-909C-F8ECFA763BB0}" type="pres">
      <dgm:prSet presAssocID="{294171C0-8BC3-422F-9B00-42D4FC8B9E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1F2162-F15F-4CDF-8563-60E058195224}" type="pres">
      <dgm:prSet presAssocID="{294171C0-8BC3-422F-9B00-42D4FC8B9E33}" presName="negativeSpace" presStyleCnt="0"/>
      <dgm:spPr/>
    </dgm:pt>
    <dgm:pt modelId="{6CBBCBA6-C4A7-495B-8170-B40F4098D844}" type="pres">
      <dgm:prSet presAssocID="{294171C0-8BC3-422F-9B00-42D4FC8B9E33}" presName="childText" presStyleLbl="conFgAcc1" presStyleIdx="1" presStyleCnt="3">
        <dgm:presLayoutVars>
          <dgm:bulletEnabled val="1"/>
        </dgm:presLayoutVars>
      </dgm:prSet>
      <dgm:spPr/>
    </dgm:pt>
    <dgm:pt modelId="{D9772CEE-A8DB-4069-8BA6-65F74BA23E95}" type="pres">
      <dgm:prSet presAssocID="{D62DBDD6-DF35-4C9A-A1BA-04613E1C1306}" presName="spaceBetweenRectangles" presStyleCnt="0"/>
      <dgm:spPr/>
    </dgm:pt>
    <dgm:pt modelId="{2E5E11C3-AD88-456E-81F1-174985A5FACF}" type="pres">
      <dgm:prSet presAssocID="{493408A0-4BBB-4B83-8643-081B5976B77A}" presName="parentLin" presStyleCnt="0"/>
      <dgm:spPr/>
    </dgm:pt>
    <dgm:pt modelId="{CFB7894F-21A4-4B19-847B-161EA921B4CE}" type="pres">
      <dgm:prSet presAssocID="{493408A0-4BBB-4B83-8643-081B5976B77A}" presName="parentLeftMargin" presStyleLbl="node1" presStyleIdx="1" presStyleCnt="3"/>
      <dgm:spPr/>
    </dgm:pt>
    <dgm:pt modelId="{3E316F4E-246C-478B-A4BB-1BDFC602C337}" type="pres">
      <dgm:prSet presAssocID="{493408A0-4BBB-4B83-8643-081B5976B7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820CC1-FD5D-47E7-836C-76C0790DCB94}" type="pres">
      <dgm:prSet presAssocID="{493408A0-4BBB-4B83-8643-081B5976B77A}" presName="negativeSpace" presStyleCnt="0"/>
      <dgm:spPr/>
    </dgm:pt>
    <dgm:pt modelId="{9AB1EAA1-8DDA-4BA4-9E78-0DF9E4393A9B}" type="pres">
      <dgm:prSet presAssocID="{493408A0-4BBB-4B83-8643-081B5976B7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62C50A-EFF6-49E7-BCC6-3809E6D43522}" type="presOf" srcId="{8D09557E-2E08-4B01-A6C4-5A9BCEEAD1A7}" destId="{206D2A2F-FA4D-47A1-9836-D8B1F37C62AF}" srcOrd="0" destOrd="0" presId="urn:microsoft.com/office/officeart/2005/8/layout/list1"/>
    <dgm:cxn modelId="{56F8F61C-C6DA-494B-9417-882E76ABBC34}" type="presOf" srcId="{F18BD47D-7471-4E30-A684-94CDF26C6B47}" destId="{6CBBCBA6-C4A7-495B-8170-B40F4098D844}" srcOrd="0" destOrd="0" presId="urn:microsoft.com/office/officeart/2005/8/layout/list1"/>
    <dgm:cxn modelId="{E700FA3A-BEF8-4952-8D76-9C16749E5613}" type="presOf" srcId="{DC6FA652-3949-4E03-82C6-A5F5CE30CBB5}" destId="{E5F74ED9-D626-4B4C-B341-769AEC937FAC}" srcOrd="0" destOrd="0" presId="urn:microsoft.com/office/officeart/2005/8/layout/list1"/>
    <dgm:cxn modelId="{1ABF925D-F848-48A2-94E5-9236C8E35CDE}" type="presOf" srcId="{294171C0-8BC3-422F-9B00-42D4FC8B9E33}" destId="{CF899222-4AEF-4633-B213-0337EE54018F}" srcOrd="0" destOrd="0" presId="urn:microsoft.com/office/officeart/2005/8/layout/list1"/>
    <dgm:cxn modelId="{BE404D4B-8295-436A-BA19-18F4871AA28D}" srcId="{8D09557E-2E08-4B01-A6C4-5A9BCEEAD1A7}" destId="{493408A0-4BBB-4B83-8643-081B5976B77A}" srcOrd="2" destOrd="0" parTransId="{E2AA1322-6240-4588-A3E9-E2881A168E18}" sibTransId="{029DE640-4619-400F-BED9-CE0A187F0FC5}"/>
    <dgm:cxn modelId="{711BA74F-06C8-4728-8626-72028EA6F9A1}" type="presOf" srcId="{F734B01D-1CB7-4586-8F9F-7F6A2C5E1348}" destId="{9AB1EAA1-8DDA-4BA4-9E78-0DF9E4393A9B}" srcOrd="0" destOrd="0" presId="urn:microsoft.com/office/officeart/2005/8/layout/list1"/>
    <dgm:cxn modelId="{7338D951-A310-4191-B3D1-A4C0C0C2DA4E}" type="presOf" srcId="{493408A0-4BBB-4B83-8643-081B5976B77A}" destId="{3E316F4E-246C-478B-A4BB-1BDFC602C337}" srcOrd="1" destOrd="0" presId="urn:microsoft.com/office/officeart/2005/8/layout/list1"/>
    <dgm:cxn modelId="{45E41576-FCBE-4287-9152-81EFF8FECC35}" type="presOf" srcId="{DC6FA652-3949-4E03-82C6-A5F5CE30CBB5}" destId="{5253B889-2C18-4C02-9670-9E0EA61E4715}" srcOrd="1" destOrd="0" presId="urn:microsoft.com/office/officeart/2005/8/layout/list1"/>
    <dgm:cxn modelId="{3B0C0757-9B02-40BB-9734-26294F4815C5}" type="presOf" srcId="{294171C0-8BC3-422F-9B00-42D4FC8B9E33}" destId="{A2E6A234-B036-40C3-909C-F8ECFA763BB0}" srcOrd="1" destOrd="0" presId="urn:microsoft.com/office/officeart/2005/8/layout/list1"/>
    <dgm:cxn modelId="{8BD8D57C-FC2C-4B61-B86D-725888968983}" srcId="{8D09557E-2E08-4B01-A6C4-5A9BCEEAD1A7}" destId="{DC6FA652-3949-4E03-82C6-A5F5CE30CBB5}" srcOrd="0" destOrd="0" parTransId="{D0756F96-A302-4DA3-AB87-9627589C4349}" sibTransId="{B46DA5D6-FE90-495F-9D01-1EE26CE3ACDE}"/>
    <dgm:cxn modelId="{CB8F8F86-AF31-4D71-A35A-896B91B5DD60}" srcId="{8D09557E-2E08-4B01-A6C4-5A9BCEEAD1A7}" destId="{294171C0-8BC3-422F-9B00-42D4FC8B9E33}" srcOrd="1" destOrd="0" parTransId="{70536548-38A0-4536-9709-B893734D7068}" sibTransId="{D62DBDD6-DF35-4C9A-A1BA-04613E1C1306}"/>
    <dgm:cxn modelId="{8315C191-9BCA-4D4A-9BA1-CE8C791C3CEB}" srcId="{DC6FA652-3949-4E03-82C6-A5F5CE30CBB5}" destId="{86CBBE84-B3F3-40DD-8CF5-00C302495F82}" srcOrd="0" destOrd="0" parTransId="{FA4788D2-2DFB-4D0D-BBA1-1C7C08D1AFA3}" sibTransId="{109D138E-0546-4426-8E61-AD775BEDD9D6}"/>
    <dgm:cxn modelId="{76F4D4CA-6C02-4051-AEC1-CD04B3C2F95E}" type="presOf" srcId="{493408A0-4BBB-4B83-8643-081B5976B77A}" destId="{CFB7894F-21A4-4B19-847B-161EA921B4CE}" srcOrd="0" destOrd="0" presId="urn:microsoft.com/office/officeart/2005/8/layout/list1"/>
    <dgm:cxn modelId="{0D1951E9-E920-4415-890C-03860742631E}" srcId="{493408A0-4BBB-4B83-8643-081B5976B77A}" destId="{F734B01D-1CB7-4586-8F9F-7F6A2C5E1348}" srcOrd="0" destOrd="0" parTransId="{F2140507-635F-4A18-B56E-D7D3086A10C3}" sibTransId="{F46C4745-12B2-4F0C-B7D9-EFDF452FB0BD}"/>
    <dgm:cxn modelId="{C1697CEA-3CE4-4CCB-91C4-089586DBE37A}" srcId="{294171C0-8BC3-422F-9B00-42D4FC8B9E33}" destId="{F18BD47D-7471-4E30-A684-94CDF26C6B47}" srcOrd="0" destOrd="0" parTransId="{72863F21-9D29-4DC9-A285-D897616566B0}" sibTransId="{57609448-3DF5-482C-95F0-90BFFBD51187}"/>
    <dgm:cxn modelId="{C71B9FF9-9F4A-45B4-86DD-DDC1EAD12998}" type="presOf" srcId="{86CBBE84-B3F3-40DD-8CF5-00C302495F82}" destId="{D2AD486F-A3EA-4EBB-9739-683055F07994}" srcOrd="0" destOrd="0" presId="urn:microsoft.com/office/officeart/2005/8/layout/list1"/>
    <dgm:cxn modelId="{0BF646C0-3716-4EBB-844D-15295FB331BA}" type="presParOf" srcId="{206D2A2F-FA4D-47A1-9836-D8B1F37C62AF}" destId="{C9252725-B81F-4375-86DE-C11A29CC3F27}" srcOrd="0" destOrd="0" presId="urn:microsoft.com/office/officeart/2005/8/layout/list1"/>
    <dgm:cxn modelId="{191A3C18-E8CA-442F-A1C1-178EDC416B06}" type="presParOf" srcId="{C9252725-B81F-4375-86DE-C11A29CC3F27}" destId="{E5F74ED9-D626-4B4C-B341-769AEC937FAC}" srcOrd="0" destOrd="0" presId="urn:microsoft.com/office/officeart/2005/8/layout/list1"/>
    <dgm:cxn modelId="{2ADE878E-8874-43C4-AB70-198746148DDD}" type="presParOf" srcId="{C9252725-B81F-4375-86DE-C11A29CC3F27}" destId="{5253B889-2C18-4C02-9670-9E0EA61E4715}" srcOrd="1" destOrd="0" presId="urn:microsoft.com/office/officeart/2005/8/layout/list1"/>
    <dgm:cxn modelId="{DB989A6D-C77A-4A3A-B8D8-99B838382355}" type="presParOf" srcId="{206D2A2F-FA4D-47A1-9836-D8B1F37C62AF}" destId="{01D61612-AE5B-4E08-9997-6623FE03C573}" srcOrd="1" destOrd="0" presId="urn:microsoft.com/office/officeart/2005/8/layout/list1"/>
    <dgm:cxn modelId="{BDD1A0E6-5B41-46C1-9774-1647170336C3}" type="presParOf" srcId="{206D2A2F-FA4D-47A1-9836-D8B1F37C62AF}" destId="{D2AD486F-A3EA-4EBB-9739-683055F07994}" srcOrd="2" destOrd="0" presId="urn:microsoft.com/office/officeart/2005/8/layout/list1"/>
    <dgm:cxn modelId="{605A2516-E9BD-4B9B-B28C-579FABEDAA16}" type="presParOf" srcId="{206D2A2F-FA4D-47A1-9836-D8B1F37C62AF}" destId="{817FDAB4-1D86-40C2-B1AA-6AFE6A537A30}" srcOrd="3" destOrd="0" presId="urn:microsoft.com/office/officeart/2005/8/layout/list1"/>
    <dgm:cxn modelId="{CADAEBC7-5978-4A56-B604-061C446EF02A}" type="presParOf" srcId="{206D2A2F-FA4D-47A1-9836-D8B1F37C62AF}" destId="{DAD067DB-B798-4BF7-A502-E40085CB95E9}" srcOrd="4" destOrd="0" presId="urn:microsoft.com/office/officeart/2005/8/layout/list1"/>
    <dgm:cxn modelId="{501A94C8-639C-4895-A660-F37AB6629A92}" type="presParOf" srcId="{DAD067DB-B798-4BF7-A502-E40085CB95E9}" destId="{CF899222-4AEF-4633-B213-0337EE54018F}" srcOrd="0" destOrd="0" presId="urn:microsoft.com/office/officeart/2005/8/layout/list1"/>
    <dgm:cxn modelId="{EA721A2B-C38F-49CF-BC41-1E5959F7E56C}" type="presParOf" srcId="{DAD067DB-B798-4BF7-A502-E40085CB95E9}" destId="{A2E6A234-B036-40C3-909C-F8ECFA763BB0}" srcOrd="1" destOrd="0" presId="urn:microsoft.com/office/officeart/2005/8/layout/list1"/>
    <dgm:cxn modelId="{96224B6B-97B2-49C3-B11B-52F1FC4442DD}" type="presParOf" srcId="{206D2A2F-FA4D-47A1-9836-D8B1F37C62AF}" destId="{E01F2162-F15F-4CDF-8563-60E058195224}" srcOrd="5" destOrd="0" presId="urn:microsoft.com/office/officeart/2005/8/layout/list1"/>
    <dgm:cxn modelId="{A744BD96-D750-404F-8694-F4856FE94D13}" type="presParOf" srcId="{206D2A2F-FA4D-47A1-9836-D8B1F37C62AF}" destId="{6CBBCBA6-C4A7-495B-8170-B40F4098D844}" srcOrd="6" destOrd="0" presId="urn:microsoft.com/office/officeart/2005/8/layout/list1"/>
    <dgm:cxn modelId="{406BBFC3-13E5-442B-B069-5DF5992F9F1D}" type="presParOf" srcId="{206D2A2F-FA4D-47A1-9836-D8B1F37C62AF}" destId="{D9772CEE-A8DB-4069-8BA6-65F74BA23E95}" srcOrd="7" destOrd="0" presId="urn:microsoft.com/office/officeart/2005/8/layout/list1"/>
    <dgm:cxn modelId="{470FD628-DFFE-4957-B42F-4EA8E08D009D}" type="presParOf" srcId="{206D2A2F-FA4D-47A1-9836-D8B1F37C62AF}" destId="{2E5E11C3-AD88-456E-81F1-174985A5FACF}" srcOrd="8" destOrd="0" presId="urn:microsoft.com/office/officeart/2005/8/layout/list1"/>
    <dgm:cxn modelId="{7672E13D-1863-412D-B1D6-3D51AF397913}" type="presParOf" srcId="{2E5E11C3-AD88-456E-81F1-174985A5FACF}" destId="{CFB7894F-21A4-4B19-847B-161EA921B4CE}" srcOrd="0" destOrd="0" presId="urn:microsoft.com/office/officeart/2005/8/layout/list1"/>
    <dgm:cxn modelId="{26569F5B-02B7-46F9-823B-808B05567276}" type="presParOf" srcId="{2E5E11C3-AD88-456E-81F1-174985A5FACF}" destId="{3E316F4E-246C-478B-A4BB-1BDFC602C337}" srcOrd="1" destOrd="0" presId="urn:microsoft.com/office/officeart/2005/8/layout/list1"/>
    <dgm:cxn modelId="{63342AF7-0081-442D-A31F-D88AD5A5B238}" type="presParOf" srcId="{206D2A2F-FA4D-47A1-9836-D8B1F37C62AF}" destId="{1B820CC1-FD5D-47E7-836C-76C0790DCB94}" srcOrd="9" destOrd="0" presId="urn:microsoft.com/office/officeart/2005/8/layout/list1"/>
    <dgm:cxn modelId="{3D14011B-A411-4EC3-B3AF-E58D915981E8}" type="presParOf" srcId="{206D2A2F-FA4D-47A1-9836-D8B1F37C62AF}" destId="{9AB1EAA1-8DDA-4BA4-9E78-0DF9E4393A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9557E-2E08-4B01-A6C4-5A9BCEEAD1A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C6FA652-3949-4E03-82C6-A5F5CE30CBB5}">
      <dgm:prSet/>
      <dgm:spPr/>
      <dgm:t>
        <a:bodyPr/>
        <a:lstStyle/>
        <a:p>
          <a:r>
            <a:rPr lang="en-US" dirty="0"/>
            <a:t>Of Deity</a:t>
          </a:r>
        </a:p>
      </dgm:t>
    </dgm:pt>
    <dgm:pt modelId="{D0756F96-A302-4DA3-AB87-9627589C4349}" type="parTrans" cxnId="{8BD8D57C-FC2C-4B61-B86D-725888968983}">
      <dgm:prSet/>
      <dgm:spPr/>
      <dgm:t>
        <a:bodyPr/>
        <a:lstStyle/>
        <a:p>
          <a:endParaRPr lang="en-US"/>
        </a:p>
      </dgm:t>
    </dgm:pt>
    <dgm:pt modelId="{B46DA5D6-FE90-495F-9D01-1EE26CE3ACDE}" type="sibTrans" cxnId="{8BD8D57C-FC2C-4B61-B86D-725888968983}">
      <dgm:prSet/>
      <dgm:spPr/>
      <dgm:t>
        <a:bodyPr/>
        <a:lstStyle/>
        <a:p>
          <a:endParaRPr lang="en-US"/>
        </a:p>
      </dgm:t>
    </dgm:pt>
    <dgm:pt modelId="{86CBBE84-B3F3-40DD-8CF5-00C302495F82}">
      <dgm:prSet/>
      <dgm:spPr/>
      <dgm:t>
        <a:bodyPr/>
        <a:lstStyle/>
        <a:p>
          <a:r>
            <a:rPr lang="en-US" dirty="0"/>
            <a:t>Psa 139:7-10; Isa 40:28-29a; Psa 50:12; Phil 2:5-7</a:t>
          </a:r>
        </a:p>
      </dgm:t>
    </dgm:pt>
    <dgm:pt modelId="{FA4788D2-2DFB-4D0D-BBA1-1C7C08D1AFA3}" type="parTrans" cxnId="{8315C191-9BCA-4D4A-9BA1-CE8C791C3CEB}">
      <dgm:prSet/>
      <dgm:spPr/>
      <dgm:t>
        <a:bodyPr/>
        <a:lstStyle/>
        <a:p>
          <a:endParaRPr lang="en-US"/>
        </a:p>
      </dgm:t>
    </dgm:pt>
    <dgm:pt modelId="{109D138E-0546-4426-8E61-AD775BEDD9D6}" type="sibTrans" cxnId="{8315C191-9BCA-4D4A-9BA1-CE8C791C3CEB}">
      <dgm:prSet/>
      <dgm:spPr/>
      <dgm:t>
        <a:bodyPr/>
        <a:lstStyle/>
        <a:p>
          <a:endParaRPr lang="en-US"/>
        </a:p>
      </dgm:t>
    </dgm:pt>
    <dgm:pt modelId="{294171C0-8BC3-422F-9B00-42D4FC8B9E33}">
      <dgm:prSet/>
      <dgm:spPr/>
      <dgm:t>
        <a:bodyPr/>
        <a:lstStyle/>
        <a:p>
          <a:r>
            <a:rPr lang="en-US"/>
            <a:t>Of Society</a:t>
          </a:r>
        </a:p>
      </dgm:t>
    </dgm:pt>
    <dgm:pt modelId="{70536548-38A0-4536-9709-B893734D7068}" type="parTrans" cxnId="{CB8F8F86-AF31-4D71-A35A-896B91B5DD60}">
      <dgm:prSet/>
      <dgm:spPr/>
      <dgm:t>
        <a:bodyPr/>
        <a:lstStyle/>
        <a:p>
          <a:endParaRPr lang="en-US"/>
        </a:p>
      </dgm:t>
    </dgm:pt>
    <dgm:pt modelId="{D62DBDD6-DF35-4C9A-A1BA-04613E1C1306}" type="sibTrans" cxnId="{CB8F8F86-AF31-4D71-A35A-896B91B5DD60}">
      <dgm:prSet/>
      <dgm:spPr/>
      <dgm:t>
        <a:bodyPr/>
        <a:lstStyle/>
        <a:p>
          <a:endParaRPr lang="en-US"/>
        </a:p>
      </dgm:t>
    </dgm:pt>
    <dgm:pt modelId="{F18BD47D-7471-4E30-A684-94CDF26C6B47}">
      <dgm:prSet/>
      <dgm:spPr/>
      <dgm:t>
        <a:bodyPr/>
        <a:lstStyle/>
        <a:p>
          <a:r>
            <a:rPr lang="en-US"/>
            <a:t>John 4:9,27</a:t>
          </a:r>
        </a:p>
      </dgm:t>
    </dgm:pt>
    <dgm:pt modelId="{72863F21-9D29-4DC9-A285-D897616566B0}" type="parTrans" cxnId="{C1697CEA-3CE4-4CCB-91C4-089586DBE37A}">
      <dgm:prSet/>
      <dgm:spPr/>
      <dgm:t>
        <a:bodyPr/>
        <a:lstStyle/>
        <a:p>
          <a:endParaRPr lang="en-US"/>
        </a:p>
      </dgm:t>
    </dgm:pt>
    <dgm:pt modelId="{57609448-3DF5-482C-95F0-90BFFBD51187}" type="sibTrans" cxnId="{C1697CEA-3CE4-4CCB-91C4-089586DBE37A}">
      <dgm:prSet/>
      <dgm:spPr/>
      <dgm:t>
        <a:bodyPr/>
        <a:lstStyle/>
        <a:p>
          <a:endParaRPr lang="en-US"/>
        </a:p>
      </dgm:t>
    </dgm:pt>
    <dgm:pt modelId="{493408A0-4BBB-4B83-8643-081B5976B77A}">
      <dgm:prSet/>
      <dgm:spPr/>
      <dgm:t>
        <a:bodyPr/>
        <a:lstStyle/>
        <a:p>
          <a:r>
            <a:rPr lang="en-US"/>
            <a:t>Of The Religious</a:t>
          </a:r>
        </a:p>
      </dgm:t>
    </dgm:pt>
    <dgm:pt modelId="{E2AA1322-6240-4588-A3E9-E2881A168E18}" type="parTrans" cxnId="{BE404D4B-8295-436A-BA19-18F4871AA28D}">
      <dgm:prSet/>
      <dgm:spPr/>
      <dgm:t>
        <a:bodyPr/>
        <a:lstStyle/>
        <a:p>
          <a:endParaRPr lang="en-US"/>
        </a:p>
      </dgm:t>
    </dgm:pt>
    <dgm:pt modelId="{029DE640-4619-400F-BED9-CE0A187F0FC5}" type="sibTrans" cxnId="{BE404D4B-8295-436A-BA19-18F4871AA28D}">
      <dgm:prSet/>
      <dgm:spPr/>
      <dgm:t>
        <a:bodyPr/>
        <a:lstStyle/>
        <a:p>
          <a:endParaRPr lang="en-US"/>
        </a:p>
      </dgm:t>
    </dgm:pt>
    <dgm:pt modelId="{F734B01D-1CB7-4586-8F9F-7F6A2C5E1348}">
      <dgm:prSet/>
      <dgm:spPr/>
      <dgm:t>
        <a:bodyPr/>
        <a:lstStyle/>
        <a:p>
          <a:r>
            <a:rPr lang="en-US"/>
            <a:t>John 4:18,25-26; Mark 2:16; Isa 42:2</a:t>
          </a:r>
        </a:p>
      </dgm:t>
    </dgm:pt>
    <dgm:pt modelId="{F2140507-635F-4A18-B56E-D7D3086A10C3}" type="parTrans" cxnId="{0D1951E9-E920-4415-890C-03860742631E}">
      <dgm:prSet/>
      <dgm:spPr/>
      <dgm:t>
        <a:bodyPr/>
        <a:lstStyle/>
        <a:p>
          <a:endParaRPr lang="en-US"/>
        </a:p>
      </dgm:t>
    </dgm:pt>
    <dgm:pt modelId="{F46C4745-12B2-4F0C-B7D9-EFDF452FB0BD}" type="sibTrans" cxnId="{0D1951E9-E920-4415-890C-03860742631E}">
      <dgm:prSet/>
      <dgm:spPr/>
      <dgm:t>
        <a:bodyPr/>
        <a:lstStyle/>
        <a:p>
          <a:endParaRPr lang="en-US"/>
        </a:p>
      </dgm:t>
    </dgm:pt>
    <dgm:pt modelId="{206D2A2F-FA4D-47A1-9836-D8B1F37C62AF}" type="pres">
      <dgm:prSet presAssocID="{8D09557E-2E08-4B01-A6C4-5A9BCEEAD1A7}" presName="linear" presStyleCnt="0">
        <dgm:presLayoutVars>
          <dgm:dir/>
          <dgm:animLvl val="lvl"/>
          <dgm:resizeHandles val="exact"/>
        </dgm:presLayoutVars>
      </dgm:prSet>
      <dgm:spPr/>
    </dgm:pt>
    <dgm:pt modelId="{C9252725-B81F-4375-86DE-C11A29CC3F27}" type="pres">
      <dgm:prSet presAssocID="{DC6FA652-3949-4E03-82C6-A5F5CE30CBB5}" presName="parentLin" presStyleCnt="0"/>
      <dgm:spPr/>
    </dgm:pt>
    <dgm:pt modelId="{E5F74ED9-D626-4B4C-B341-769AEC937FAC}" type="pres">
      <dgm:prSet presAssocID="{DC6FA652-3949-4E03-82C6-A5F5CE30CBB5}" presName="parentLeftMargin" presStyleLbl="node1" presStyleIdx="0" presStyleCnt="3"/>
      <dgm:spPr/>
    </dgm:pt>
    <dgm:pt modelId="{5253B889-2C18-4C02-9670-9E0EA61E4715}" type="pres">
      <dgm:prSet presAssocID="{DC6FA652-3949-4E03-82C6-A5F5CE30CB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D61612-AE5B-4E08-9997-6623FE03C573}" type="pres">
      <dgm:prSet presAssocID="{DC6FA652-3949-4E03-82C6-A5F5CE30CBB5}" presName="negativeSpace" presStyleCnt="0"/>
      <dgm:spPr/>
    </dgm:pt>
    <dgm:pt modelId="{D2AD486F-A3EA-4EBB-9739-683055F07994}" type="pres">
      <dgm:prSet presAssocID="{DC6FA652-3949-4E03-82C6-A5F5CE30CBB5}" presName="childText" presStyleLbl="conFgAcc1" presStyleIdx="0" presStyleCnt="3">
        <dgm:presLayoutVars>
          <dgm:bulletEnabled val="1"/>
        </dgm:presLayoutVars>
      </dgm:prSet>
      <dgm:spPr/>
    </dgm:pt>
    <dgm:pt modelId="{817FDAB4-1D86-40C2-B1AA-6AFE6A537A30}" type="pres">
      <dgm:prSet presAssocID="{B46DA5D6-FE90-495F-9D01-1EE26CE3ACDE}" presName="spaceBetweenRectangles" presStyleCnt="0"/>
      <dgm:spPr/>
    </dgm:pt>
    <dgm:pt modelId="{DAD067DB-B798-4BF7-A502-E40085CB95E9}" type="pres">
      <dgm:prSet presAssocID="{294171C0-8BC3-422F-9B00-42D4FC8B9E33}" presName="parentLin" presStyleCnt="0"/>
      <dgm:spPr/>
    </dgm:pt>
    <dgm:pt modelId="{CF899222-4AEF-4633-B213-0337EE54018F}" type="pres">
      <dgm:prSet presAssocID="{294171C0-8BC3-422F-9B00-42D4FC8B9E33}" presName="parentLeftMargin" presStyleLbl="node1" presStyleIdx="0" presStyleCnt="3"/>
      <dgm:spPr/>
    </dgm:pt>
    <dgm:pt modelId="{A2E6A234-B036-40C3-909C-F8ECFA763BB0}" type="pres">
      <dgm:prSet presAssocID="{294171C0-8BC3-422F-9B00-42D4FC8B9E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1F2162-F15F-4CDF-8563-60E058195224}" type="pres">
      <dgm:prSet presAssocID="{294171C0-8BC3-422F-9B00-42D4FC8B9E33}" presName="negativeSpace" presStyleCnt="0"/>
      <dgm:spPr/>
    </dgm:pt>
    <dgm:pt modelId="{6CBBCBA6-C4A7-495B-8170-B40F4098D844}" type="pres">
      <dgm:prSet presAssocID="{294171C0-8BC3-422F-9B00-42D4FC8B9E33}" presName="childText" presStyleLbl="conFgAcc1" presStyleIdx="1" presStyleCnt="3">
        <dgm:presLayoutVars>
          <dgm:bulletEnabled val="1"/>
        </dgm:presLayoutVars>
      </dgm:prSet>
      <dgm:spPr/>
    </dgm:pt>
    <dgm:pt modelId="{D9772CEE-A8DB-4069-8BA6-65F74BA23E95}" type="pres">
      <dgm:prSet presAssocID="{D62DBDD6-DF35-4C9A-A1BA-04613E1C1306}" presName="spaceBetweenRectangles" presStyleCnt="0"/>
      <dgm:spPr/>
    </dgm:pt>
    <dgm:pt modelId="{2E5E11C3-AD88-456E-81F1-174985A5FACF}" type="pres">
      <dgm:prSet presAssocID="{493408A0-4BBB-4B83-8643-081B5976B77A}" presName="parentLin" presStyleCnt="0"/>
      <dgm:spPr/>
    </dgm:pt>
    <dgm:pt modelId="{CFB7894F-21A4-4B19-847B-161EA921B4CE}" type="pres">
      <dgm:prSet presAssocID="{493408A0-4BBB-4B83-8643-081B5976B77A}" presName="parentLeftMargin" presStyleLbl="node1" presStyleIdx="1" presStyleCnt="3"/>
      <dgm:spPr/>
    </dgm:pt>
    <dgm:pt modelId="{3E316F4E-246C-478B-A4BB-1BDFC602C337}" type="pres">
      <dgm:prSet presAssocID="{493408A0-4BBB-4B83-8643-081B5976B7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820CC1-FD5D-47E7-836C-76C0790DCB94}" type="pres">
      <dgm:prSet presAssocID="{493408A0-4BBB-4B83-8643-081B5976B77A}" presName="negativeSpace" presStyleCnt="0"/>
      <dgm:spPr/>
    </dgm:pt>
    <dgm:pt modelId="{9AB1EAA1-8DDA-4BA4-9E78-0DF9E4393A9B}" type="pres">
      <dgm:prSet presAssocID="{493408A0-4BBB-4B83-8643-081B5976B7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62C50A-EFF6-49E7-BCC6-3809E6D43522}" type="presOf" srcId="{8D09557E-2E08-4B01-A6C4-5A9BCEEAD1A7}" destId="{206D2A2F-FA4D-47A1-9836-D8B1F37C62AF}" srcOrd="0" destOrd="0" presId="urn:microsoft.com/office/officeart/2005/8/layout/list1"/>
    <dgm:cxn modelId="{56F8F61C-C6DA-494B-9417-882E76ABBC34}" type="presOf" srcId="{F18BD47D-7471-4E30-A684-94CDF26C6B47}" destId="{6CBBCBA6-C4A7-495B-8170-B40F4098D844}" srcOrd="0" destOrd="0" presId="urn:microsoft.com/office/officeart/2005/8/layout/list1"/>
    <dgm:cxn modelId="{E700FA3A-BEF8-4952-8D76-9C16749E5613}" type="presOf" srcId="{DC6FA652-3949-4E03-82C6-A5F5CE30CBB5}" destId="{E5F74ED9-D626-4B4C-B341-769AEC937FAC}" srcOrd="0" destOrd="0" presId="urn:microsoft.com/office/officeart/2005/8/layout/list1"/>
    <dgm:cxn modelId="{1ABF925D-F848-48A2-94E5-9236C8E35CDE}" type="presOf" srcId="{294171C0-8BC3-422F-9B00-42D4FC8B9E33}" destId="{CF899222-4AEF-4633-B213-0337EE54018F}" srcOrd="0" destOrd="0" presId="urn:microsoft.com/office/officeart/2005/8/layout/list1"/>
    <dgm:cxn modelId="{BE404D4B-8295-436A-BA19-18F4871AA28D}" srcId="{8D09557E-2E08-4B01-A6C4-5A9BCEEAD1A7}" destId="{493408A0-4BBB-4B83-8643-081B5976B77A}" srcOrd="2" destOrd="0" parTransId="{E2AA1322-6240-4588-A3E9-E2881A168E18}" sibTransId="{029DE640-4619-400F-BED9-CE0A187F0FC5}"/>
    <dgm:cxn modelId="{711BA74F-06C8-4728-8626-72028EA6F9A1}" type="presOf" srcId="{F734B01D-1CB7-4586-8F9F-7F6A2C5E1348}" destId="{9AB1EAA1-8DDA-4BA4-9E78-0DF9E4393A9B}" srcOrd="0" destOrd="0" presId="urn:microsoft.com/office/officeart/2005/8/layout/list1"/>
    <dgm:cxn modelId="{7338D951-A310-4191-B3D1-A4C0C0C2DA4E}" type="presOf" srcId="{493408A0-4BBB-4B83-8643-081B5976B77A}" destId="{3E316F4E-246C-478B-A4BB-1BDFC602C337}" srcOrd="1" destOrd="0" presId="urn:microsoft.com/office/officeart/2005/8/layout/list1"/>
    <dgm:cxn modelId="{45E41576-FCBE-4287-9152-81EFF8FECC35}" type="presOf" srcId="{DC6FA652-3949-4E03-82C6-A5F5CE30CBB5}" destId="{5253B889-2C18-4C02-9670-9E0EA61E4715}" srcOrd="1" destOrd="0" presId="urn:microsoft.com/office/officeart/2005/8/layout/list1"/>
    <dgm:cxn modelId="{3B0C0757-9B02-40BB-9734-26294F4815C5}" type="presOf" srcId="{294171C0-8BC3-422F-9B00-42D4FC8B9E33}" destId="{A2E6A234-B036-40C3-909C-F8ECFA763BB0}" srcOrd="1" destOrd="0" presId="urn:microsoft.com/office/officeart/2005/8/layout/list1"/>
    <dgm:cxn modelId="{8BD8D57C-FC2C-4B61-B86D-725888968983}" srcId="{8D09557E-2E08-4B01-A6C4-5A9BCEEAD1A7}" destId="{DC6FA652-3949-4E03-82C6-A5F5CE30CBB5}" srcOrd="0" destOrd="0" parTransId="{D0756F96-A302-4DA3-AB87-9627589C4349}" sibTransId="{B46DA5D6-FE90-495F-9D01-1EE26CE3ACDE}"/>
    <dgm:cxn modelId="{CB8F8F86-AF31-4D71-A35A-896B91B5DD60}" srcId="{8D09557E-2E08-4B01-A6C4-5A9BCEEAD1A7}" destId="{294171C0-8BC3-422F-9B00-42D4FC8B9E33}" srcOrd="1" destOrd="0" parTransId="{70536548-38A0-4536-9709-B893734D7068}" sibTransId="{D62DBDD6-DF35-4C9A-A1BA-04613E1C1306}"/>
    <dgm:cxn modelId="{8315C191-9BCA-4D4A-9BA1-CE8C791C3CEB}" srcId="{DC6FA652-3949-4E03-82C6-A5F5CE30CBB5}" destId="{86CBBE84-B3F3-40DD-8CF5-00C302495F82}" srcOrd="0" destOrd="0" parTransId="{FA4788D2-2DFB-4D0D-BBA1-1C7C08D1AFA3}" sibTransId="{109D138E-0546-4426-8E61-AD775BEDD9D6}"/>
    <dgm:cxn modelId="{76F4D4CA-6C02-4051-AEC1-CD04B3C2F95E}" type="presOf" srcId="{493408A0-4BBB-4B83-8643-081B5976B77A}" destId="{CFB7894F-21A4-4B19-847B-161EA921B4CE}" srcOrd="0" destOrd="0" presId="urn:microsoft.com/office/officeart/2005/8/layout/list1"/>
    <dgm:cxn modelId="{0D1951E9-E920-4415-890C-03860742631E}" srcId="{493408A0-4BBB-4B83-8643-081B5976B77A}" destId="{F734B01D-1CB7-4586-8F9F-7F6A2C5E1348}" srcOrd="0" destOrd="0" parTransId="{F2140507-635F-4A18-B56E-D7D3086A10C3}" sibTransId="{F46C4745-12B2-4F0C-B7D9-EFDF452FB0BD}"/>
    <dgm:cxn modelId="{C1697CEA-3CE4-4CCB-91C4-089586DBE37A}" srcId="{294171C0-8BC3-422F-9B00-42D4FC8B9E33}" destId="{F18BD47D-7471-4E30-A684-94CDF26C6B47}" srcOrd="0" destOrd="0" parTransId="{72863F21-9D29-4DC9-A285-D897616566B0}" sibTransId="{57609448-3DF5-482C-95F0-90BFFBD51187}"/>
    <dgm:cxn modelId="{C71B9FF9-9F4A-45B4-86DD-DDC1EAD12998}" type="presOf" srcId="{86CBBE84-B3F3-40DD-8CF5-00C302495F82}" destId="{D2AD486F-A3EA-4EBB-9739-683055F07994}" srcOrd="0" destOrd="0" presId="urn:microsoft.com/office/officeart/2005/8/layout/list1"/>
    <dgm:cxn modelId="{0BF646C0-3716-4EBB-844D-15295FB331BA}" type="presParOf" srcId="{206D2A2F-FA4D-47A1-9836-D8B1F37C62AF}" destId="{C9252725-B81F-4375-86DE-C11A29CC3F27}" srcOrd="0" destOrd="0" presId="urn:microsoft.com/office/officeart/2005/8/layout/list1"/>
    <dgm:cxn modelId="{191A3C18-E8CA-442F-A1C1-178EDC416B06}" type="presParOf" srcId="{C9252725-B81F-4375-86DE-C11A29CC3F27}" destId="{E5F74ED9-D626-4B4C-B341-769AEC937FAC}" srcOrd="0" destOrd="0" presId="urn:microsoft.com/office/officeart/2005/8/layout/list1"/>
    <dgm:cxn modelId="{2ADE878E-8874-43C4-AB70-198746148DDD}" type="presParOf" srcId="{C9252725-B81F-4375-86DE-C11A29CC3F27}" destId="{5253B889-2C18-4C02-9670-9E0EA61E4715}" srcOrd="1" destOrd="0" presId="urn:microsoft.com/office/officeart/2005/8/layout/list1"/>
    <dgm:cxn modelId="{DB989A6D-C77A-4A3A-B8D8-99B838382355}" type="presParOf" srcId="{206D2A2F-FA4D-47A1-9836-D8B1F37C62AF}" destId="{01D61612-AE5B-4E08-9997-6623FE03C573}" srcOrd="1" destOrd="0" presId="urn:microsoft.com/office/officeart/2005/8/layout/list1"/>
    <dgm:cxn modelId="{BDD1A0E6-5B41-46C1-9774-1647170336C3}" type="presParOf" srcId="{206D2A2F-FA4D-47A1-9836-D8B1F37C62AF}" destId="{D2AD486F-A3EA-4EBB-9739-683055F07994}" srcOrd="2" destOrd="0" presId="urn:microsoft.com/office/officeart/2005/8/layout/list1"/>
    <dgm:cxn modelId="{605A2516-E9BD-4B9B-B28C-579FABEDAA16}" type="presParOf" srcId="{206D2A2F-FA4D-47A1-9836-D8B1F37C62AF}" destId="{817FDAB4-1D86-40C2-B1AA-6AFE6A537A30}" srcOrd="3" destOrd="0" presId="urn:microsoft.com/office/officeart/2005/8/layout/list1"/>
    <dgm:cxn modelId="{CADAEBC7-5978-4A56-B604-061C446EF02A}" type="presParOf" srcId="{206D2A2F-FA4D-47A1-9836-D8B1F37C62AF}" destId="{DAD067DB-B798-4BF7-A502-E40085CB95E9}" srcOrd="4" destOrd="0" presId="urn:microsoft.com/office/officeart/2005/8/layout/list1"/>
    <dgm:cxn modelId="{501A94C8-639C-4895-A660-F37AB6629A92}" type="presParOf" srcId="{DAD067DB-B798-4BF7-A502-E40085CB95E9}" destId="{CF899222-4AEF-4633-B213-0337EE54018F}" srcOrd="0" destOrd="0" presId="urn:microsoft.com/office/officeart/2005/8/layout/list1"/>
    <dgm:cxn modelId="{EA721A2B-C38F-49CF-BC41-1E5959F7E56C}" type="presParOf" srcId="{DAD067DB-B798-4BF7-A502-E40085CB95E9}" destId="{A2E6A234-B036-40C3-909C-F8ECFA763BB0}" srcOrd="1" destOrd="0" presId="urn:microsoft.com/office/officeart/2005/8/layout/list1"/>
    <dgm:cxn modelId="{96224B6B-97B2-49C3-B11B-52F1FC4442DD}" type="presParOf" srcId="{206D2A2F-FA4D-47A1-9836-D8B1F37C62AF}" destId="{E01F2162-F15F-4CDF-8563-60E058195224}" srcOrd="5" destOrd="0" presId="urn:microsoft.com/office/officeart/2005/8/layout/list1"/>
    <dgm:cxn modelId="{A744BD96-D750-404F-8694-F4856FE94D13}" type="presParOf" srcId="{206D2A2F-FA4D-47A1-9836-D8B1F37C62AF}" destId="{6CBBCBA6-C4A7-495B-8170-B40F4098D844}" srcOrd="6" destOrd="0" presId="urn:microsoft.com/office/officeart/2005/8/layout/list1"/>
    <dgm:cxn modelId="{406BBFC3-13E5-442B-B069-5DF5992F9F1D}" type="presParOf" srcId="{206D2A2F-FA4D-47A1-9836-D8B1F37C62AF}" destId="{D9772CEE-A8DB-4069-8BA6-65F74BA23E95}" srcOrd="7" destOrd="0" presId="urn:microsoft.com/office/officeart/2005/8/layout/list1"/>
    <dgm:cxn modelId="{470FD628-DFFE-4957-B42F-4EA8E08D009D}" type="presParOf" srcId="{206D2A2F-FA4D-47A1-9836-D8B1F37C62AF}" destId="{2E5E11C3-AD88-456E-81F1-174985A5FACF}" srcOrd="8" destOrd="0" presId="urn:microsoft.com/office/officeart/2005/8/layout/list1"/>
    <dgm:cxn modelId="{7672E13D-1863-412D-B1D6-3D51AF397913}" type="presParOf" srcId="{2E5E11C3-AD88-456E-81F1-174985A5FACF}" destId="{CFB7894F-21A4-4B19-847B-161EA921B4CE}" srcOrd="0" destOrd="0" presId="urn:microsoft.com/office/officeart/2005/8/layout/list1"/>
    <dgm:cxn modelId="{26569F5B-02B7-46F9-823B-808B05567276}" type="presParOf" srcId="{2E5E11C3-AD88-456E-81F1-174985A5FACF}" destId="{3E316F4E-246C-478B-A4BB-1BDFC602C337}" srcOrd="1" destOrd="0" presId="urn:microsoft.com/office/officeart/2005/8/layout/list1"/>
    <dgm:cxn modelId="{63342AF7-0081-442D-A31F-D88AD5A5B238}" type="presParOf" srcId="{206D2A2F-FA4D-47A1-9836-D8B1F37C62AF}" destId="{1B820CC1-FD5D-47E7-836C-76C0790DCB94}" srcOrd="9" destOrd="0" presId="urn:microsoft.com/office/officeart/2005/8/layout/list1"/>
    <dgm:cxn modelId="{3D14011B-A411-4EC3-B3AF-E58D915981E8}" type="presParOf" srcId="{206D2A2F-FA4D-47A1-9836-D8B1F37C62AF}" destId="{9AB1EAA1-8DDA-4BA4-9E78-0DF9E4393A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9557E-2E08-4B01-A6C4-5A9BCEEAD1A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6FA652-3949-4E03-82C6-A5F5CE30CBB5}">
      <dgm:prSet/>
      <dgm:spPr/>
      <dgm:t>
        <a:bodyPr/>
        <a:lstStyle/>
        <a:p>
          <a:r>
            <a:rPr lang="en-US" dirty="0"/>
            <a:t>Sacrifice</a:t>
          </a:r>
        </a:p>
      </dgm:t>
    </dgm:pt>
    <dgm:pt modelId="{D0756F96-A302-4DA3-AB87-9627589C4349}" type="parTrans" cxnId="{8BD8D57C-FC2C-4B61-B86D-725888968983}">
      <dgm:prSet/>
      <dgm:spPr/>
      <dgm:t>
        <a:bodyPr/>
        <a:lstStyle/>
        <a:p>
          <a:endParaRPr lang="en-US"/>
        </a:p>
      </dgm:t>
    </dgm:pt>
    <dgm:pt modelId="{B46DA5D6-FE90-495F-9D01-1EE26CE3ACDE}" type="sibTrans" cxnId="{8BD8D57C-FC2C-4B61-B86D-725888968983}">
      <dgm:prSet/>
      <dgm:spPr/>
      <dgm:t>
        <a:bodyPr/>
        <a:lstStyle/>
        <a:p>
          <a:endParaRPr lang="en-US"/>
        </a:p>
      </dgm:t>
    </dgm:pt>
    <dgm:pt modelId="{86CBBE84-B3F3-40DD-8CF5-00C302495F82}">
      <dgm:prSet/>
      <dgm:spPr/>
      <dgm:t>
        <a:bodyPr/>
        <a:lstStyle/>
        <a:p>
          <a:r>
            <a:rPr lang="en-US" dirty="0"/>
            <a:t>Rom 12:1-2; 2 Sam 24:24; 1 Pet 1:7</a:t>
          </a:r>
        </a:p>
      </dgm:t>
    </dgm:pt>
    <dgm:pt modelId="{FA4788D2-2DFB-4D0D-BBA1-1C7C08D1AFA3}" type="parTrans" cxnId="{8315C191-9BCA-4D4A-9BA1-CE8C791C3CEB}">
      <dgm:prSet/>
      <dgm:spPr/>
      <dgm:t>
        <a:bodyPr/>
        <a:lstStyle/>
        <a:p>
          <a:endParaRPr lang="en-US"/>
        </a:p>
      </dgm:t>
    </dgm:pt>
    <dgm:pt modelId="{109D138E-0546-4426-8E61-AD775BEDD9D6}" type="sibTrans" cxnId="{8315C191-9BCA-4D4A-9BA1-CE8C791C3CEB}">
      <dgm:prSet/>
      <dgm:spPr/>
      <dgm:t>
        <a:bodyPr/>
        <a:lstStyle/>
        <a:p>
          <a:endParaRPr lang="en-US"/>
        </a:p>
      </dgm:t>
    </dgm:pt>
    <dgm:pt modelId="{294171C0-8BC3-422F-9B00-42D4FC8B9E33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Not A People-Pleaser</a:t>
          </a:r>
        </a:p>
      </dgm:t>
    </dgm:pt>
    <dgm:pt modelId="{70536548-38A0-4536-9709-B893734D7068}" type="parTrans" cxnId="{CB8F8F86-AF31-4D71-A35A-896B91B5DD60}">
      <dgm:prSet/>
      <dgm:spPr/>
      <dgm:t>
        <a:bodyPr/>
        <a:lstStyle/>
        <a:p>
          <a:endParaRPr lang="en-US"/>
        </a:p>
      </dgm:t>
    </dgm:pt>
    <dgm:pt modelId="{D62DBDD6-DF35-4C9A-A1BA-04613E1C1306}" type="sibTrans" cxnId="{CB8F8F86-AF31-4D71-A35A-896B91B5DD60}">
      <dgm:prSet/>
      <dgm:spPr/>
      <dgm:t>
        <a:bodyPr/>
        <a:lstStyle/>
        <a:p>
          <a:endParaRPr lang="en-US"/>
        </a:p>
      </dgm:t>
    </dgm:pt>
    <dgm:pt modelId="{F18BD47D-7471-4E30-A684-94CDF26C6B47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John 4:10; Acts 17:5-6; Luke 6:26; Prov 22:1</a:t>
          </a:r>
        </a:p>
      </dgm:t>
    </dgm:pt>
    <dgm:pt modelId="{72863F21-9D29-4DC9-A285-D897616566B0}" type="parTrans" cxnId="{C1697CEA-3CE4-4CCB-91C4-089586DBE37A}">
      <dgm:prSet/>
      <dgm:spPr/>
      <dgm:t>
        <a:bodyPr/>
        <a:lstStyle/>
        <a:p>
          <a:endParaRPr lang="en-US"/>
        </a:p>
      </dgm:t>
    </dgm:pt>
    <dgm:pt modelId="{57609448-3DF5-482C-95F0-90BFFBD51187}" type="sibTrans" cxnId="{C1697CEA-3CE4-4CCB-91C4-089586DBE37A}">
      <dgm:prSet/>
      <dgm:spPr/>
      <dgm:t>
        <a:bodyPr/>
        <a:lstStyle/>
        <a:p>
          <a:endParaRPr lang="en-US"/>
        </a:p>
      </dgm:t>
    </dgm:pt>
    <dgm:pt modelId="{493408A0-4BBB-4B83-8643-081B5976B77A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Different Is Attractive</a:t>
          </a:r>
        </a:p>
      </dgm:t>
    </dgm:pt>
    <dgm:pt modelId="{E2AA1322-6240-4588-A3E9-E2881A168E18}" type="parTrans" cxnId="{BE404D4B-8295-436A-BA19-18F4871AA28D}">
      <dgm:prSet/>
      <dgm:spPr/>
      <dgm:t>
        <a:bodyPr/>
        <a:lstStyle/>
        <a:p>
          <a:endParaRPr lang="en-US"/>
        </a:p>
      </dgm:t>
    </dgm:pt>
    <dgm:pt modelId="{029DE640-4619-400F-BED9-CE0A187F0FC5}" type="sibTrans" cxnId="{BE404D4B-8295-436A-BA19-18F4871AA28D}">
      <dgm:prSet/>
      <dgm:spPr/>
      <dgm:t>
        <a:bodyPr/>
        <a:lstStyle/>
        <a:p>
          <a:endParaRPr lang="en-US"/>
        </a:p>
      </dgm:t>
    </dgm:pt>
    <dgm:pt modelId="{F734B01D-1CB7-4586-8F9F-7F6A2C5E1348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1 Tim 2:10; Prov 15:2a</a:t>
          </a:r>
        </a:p>
      </dgm:t>
    </dgm:pt>
    <dgm:pt modelId="{F2140507-635F-4A18-B56E-D7D3086A10C3}" type="parTrans" cxnId="{0D1951E9-E920-4415-890C-03860742631E}">
      <dgm:prSet/>
      <dgm:spPr/>
      <dgm:t>
        <a:bodyPr/>
        <a:lstStyle/>
        <a:p>
          <a:endParaRPr lang="en-US"/>
        </a:p>
      </dgm:t>
    </dgm:pt>
    <dgm:pt modelId="{F46C4745-12B2-4F0C-B7D9-EFDF452FB0BD}" type="sibTrans" cxnId="{0D1951E9-E920-4415-890C-03860742631E}">
      <dgm:prSet/>
      <dgm:spPr/>
      <dgm:t>
        <a:bodyPr/>
        <a:lstStyle/>
        <a:p>
          <a:endParaRPr lang="en-US"/>
        </a:p>
      </dgm:t>
    </dgm:pt>
    <dgm:pt modelId="{206D2A2F-FA4D-47A1-9836-D8B1F37C62AF}" type="pres">
      <dgm:prSet presAssocID="{8D09557E-2E08-4B01-A6C4-5A9BCEEAD1A7}" presName="linear" presStyleCnt="0">
        <dgm:presLayoutVars>
          <dgm:dir/>
          <dgm:animLvl val="lvl"/>
          <dgm:resizeHandles val="exact"/>
        </dgm:presLayoutVars>
      </dgm:prSet>
      <dgm:spPr/>
    </dgm:pt>
    <dgm:pt modelId="{C9252725-B81F-4375-86DE-C11A29CC3F27}" type="pres">
      <dgm:prSet presAssocID="{DC6FA652-3949-4E03-82C6-A5F5CE30CBB5}" presName="parentLin" presStyleCnt="0"/>
      <dgm:spPr/>
    </dgm:pt>
    <dgm:pt modelId="{E5F74ED9-D626-4B4C-B341-769AEC937FAC}" type="pres">
      <dgm:prSet presAssocID="{DC6FA652-3949-4E03-82C6-A5F5CE30CBB5}" presName="parentLeftMargin" presStyleLbl="node1" presStyleIdx="0" presStyleCnt="3"/>
      <dgm:spPr/>
    </dgm:pt>
    <dgm:pt modelId="{5253B889-2C18-4C02-9670-9E0EA61E4715}" type="pres">
      <dgm:prSet presAssocID="{DC6FA652-3949-4E03-82C6-A5F5CE30CB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D61612-AE5B-4E08-9997-6623FE03C573}" type="pres">
      <dgm:prSet presAssocID="{DC6FA652-3949-4E03-82C6-A5F5CE30CBB5}" presName="negativeSpace" presStyleCnt="0"/>
      <dgm:spPr/>
    </dgm:pt>
    <dgm:pt modelId="{D2AD486F-A3EA-4EBB-9739-683055F07994}" type="pres">
      <dgm:prSet presAssocID="{DC6FA652-3949-4E03-82C6-A5F5CE30CBB5}" presName="childText" presStyleLbl="conFgAcc1" presStyleIdx="0" presStyleCnt="3">
        <dgm:presLayoutVars>
          <dgm:bulletEnabled val="1"/>
        </dgm:presLayoutVars>
      </dgm:prSet>
      <dgm:spPr/>
    </dgm:pt>
    <dgm:pt modelId="{817FDAB4-1D86-40C2-B1AA-6AFE6A537A30}" type="pres">
      <dgm:prSet presAssocID="{B46DA5D6-FE90-495F-9D01-1EE26CE3ACDE}" presName="spaceBetweenRectangles" presStyleCnt="0"/>
      <dgm:spPr/>
    </dgm:pt>
    <dgm:pt modelId="{DAD067DB-B798-4BF7-A502-E40085CB95E9}" type="pres">
      <dgm:prSet presAssocID="{294171C0-8BC3-422F-9B00-42D4FC8B9E33}" presName="parentLin" presStyleCnt="0"/>
      <dgm:spPr/>
    </dgm:pt>
    <dgm:pt modelId="{CF899222-4AEF-4633-B213-0337EE54018F}" type="pres">
      <dgm:prSet presAssocID="{294171C0-8BC3-422F-9B00-42D4FC8B9E33}" presName="parentLeftMargin" presStyleLbl="node1" presStyleIdx="0" presStyleCnt="3"/>
      <dgm:spPr/>
    </dgm:pt>
    <dgm:pt modelId="{A2E6A234-B036-40C3-909C-F8ECFA763BB0}" type="pres">
      <dgm:prSet presAssocID="{294171C0-8BC3-422F-9B00-42D4FC8B9E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1F2162-F15F-4CDF-8563-60E058195224}" type="pres">
      <dgm:prSet presAssocID="{294171C0-8BC3-422F-9B00-42D4FC8B9E33}" presName="negativeSpace" presStyleCnt="0"/>
      <dgm:spPr/>
    </dgm:pt>
    <dgm:pt modelId="{6CBBCBA6-C4A7-495B-8170-B40F4098D844}" type="pres">
      <dgm:prSet presAssocID="{294171C0-8BC3-422F-9B00-42D4FC8B9E33}" presName="childText" presStyleLbl="conFgAcc1" presStyleIdx="1" presStyleCnt="3">
        <dgm:presLayoutVars>
          <dgm:bulletEnabled val="1"/>
        </dgm:presLayoutVars>
      </dgm:prSet>
      <dgm:spPr/>
    </dgm:pt>
    <dgm:pt modelId="{D9772CEE-A8DB-4069-8BA6-65F74BA23E95}" type="pres">
      <dgm:prSet presAssocID="{D62DBDD6-DF35-4C9A-A1BA-04613E1C1306}" presName="spaceBetweenRectangles" presStyleCnt="0"/>
      <dgm:spPr/>
    </dgm:pt>
    <dgm:pt modelId="{2E5E11C3-AD88-456E-81F1-174985A5FACF}" type="pres">
      <dgm:prSet presAssocID="{493408A0-4BBB-4B83-8643-081B5976B77A}" presName="parentLin" presStyleCnt="0"/>
      <dgm:spPr/>
    </dgm:pt>
    <dgm:pt modelId="{CFB7894F-21A4-4B19-847B-161EA921B4CE}" type="pres">
      <dgm:prSet presAssocID="{493408A0-4BBB-4B83-8643-081B5976B77A}" presName="parentLeftMargin" presStyleLbl="node1" presStyleIdx="1" presStyleCnt="3"/>
      <dgm:spPr/>
    </dgm:pt>
    <dgm:pt modelId="{3E316F4E-246C-478B-A4BB-1BDFC602C337}" type="pres">
      <dgm:prSet presAssocID="{493408A0-4BBB-4B83-8643-081B5976B7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820CC1-FD5D-47E7-836C-76C0790DCB94}" type="pres">
      <dgm:prSet presAssocID="{493408A0-4BBB-4B83-8643-081B5976B77A}" presName="negativeSpace" presStyleCnt="0"/>
      <dgm:spPr/>
    </dgm:pt>
    <dgm:pt modelId="{9AB1EAA1-8DDA-4BA4-9E78-0DF9E4393A9B}" type="pres">
      <dgm:prSet presAssocID="{493408A0-4BBB-4B83-8643-081B5976B7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62C50A-EFF6-49E7-BCC6-3809E6D43522}" type="presOf" srcId="{8D09557E-2E08-4B01-A6C4-5A9BCEEAD1A7}" destId="{206D2A2F-FA4D-47A1-9836-D8B1F37C62AF}" srcOrd="0" destOrd="0" presId="urn:microsoft.com/office/officeart/2005/8/layout/list1"/>
    <dgm:cxn modelId="{56F8F61C-C6DA-494B-9417-882E76ABBC34}" type="presOf" srcId="{F18BD47D-7471-4E30-A684-94CDF26C6B47}" destId="{6CBBCBA6-C4A7-495B-8170-B40F4098D844}" srcOrd="0" destOrd="0" presId="urn:microsoft.com/office/officeart/2005/8/layout/list1"/>
    <dgm:cxn modelId="{E700FA3A-BEF8-4952-8D76-9C16749E5613}" type="presOf" srcId="{DC6FA652-3949-4E03-82C6-A5F5CE30CBB5}" destId="{E5F74ED9-D626-4B4C-B341-769AEC937FAC}" srcOrd="0" destOrd="0" presId="urn:microsoft.com/office/officeart/2005/8/layout/list1"/>
    <dgm:cxn modelId="{1ABF925D-F848-48A2-94E5-9236C8E35CDE}" type="presOf" srcId="{294171C0-8BC3-422F-9B00-42D4FC8B9E33}" destId="{CF899222-4AEF-4633-B213-0337EE54018F}" srcOrd="0" destOrd="0" presId="urn:microsoft.com/office/officeart/2005/8/layout/list1"/>
    <dgm:cxn modelId="{BE404D4B-8295-436A-BA19-18F4871AA28D}" srcId="{8D09557E-2E08-4B01-A6C4-5A9BCEEAD1A7}" destId="{493408A0-4BBB-4B83-8643-081B5976B77A}" srcOrd="2" destOrd="0" parTransId="{E2AA1322-6240-4588-A3E9-E2881A168E18}" sibTransId="{029DE640-4619-400F-BED9-CE0A187F0FC5}"/>
    <dgm:cxn modelId="{711BA74F-06C8-4728-8626-72028EA6F9A1}" type="presOf" srcId="{F734B01D-1CB7-4586-8F9F-7F6A2C5E1348}" destId="{9AB1EAA1-8DDA-4BA4-9E78-0DF9E4393A9B}" srcOrd="0" destOrd="0" presId="urn:microsoft.com/office/officeart/2005/8/layout/list1"/>
    <dgm:cxn modelId="{7338D951-A310-4191-B3D1-A4C0C0C2DA4E}" type="presOf" srcId="{493408A0-4BBB-4B83-8643-081B5976B77A}" destId="{3E316F4E-246C-478B-A4BB-1BDFC602C337}" srcOrd="1" destOrd="0" presId="urn:microsoft.com/office/officeart/2005/8/layout/list1"/>
    <dgm:cxn modelId="{45E41576-FCBE-4287-9152-81EFF8FECC35}" type="presOf" srcId="{DC6FA652-3949-4E03-82C6-A5F5CE30CBB5}" destId="{5253B889-2C18-4C02-9670-9E0EA61E4715}" srcOrd="1" destOrd="0" presId="urn:microsoft.com/office/officeart/2005/8/layout/list1"/>
    <dgm:cxn modelId="{3B0C0757-9B02-40BB-9734-26294F4815C5}" type="presOf" srcId="{294171C0-8BC3-422F-9B00-42D4FC8B9E33}" destId="{A2E6A234-B036-40C3-909C-F8ECFA763BB0}" srcOrd="1" destOrd="0" presId="urn:microsoft.com/office/officeart/2005/8/layout/list1"/>
    <dgm:cxn modelId="{8BD8D57C-FC2C-4B61-B86D-725888968983}" srcId="{8D09557E-2E08-4B01-A6C4-5A9BCEEAD1A7}" destId="{DC6FA652-3949-4E03-82C6-A5F5CE30CBB5}" srcOrd="0" destOrd="0" parTransId="{D0756F96-A302-4DA3-AB87-9627589C4349}" sibTransId="{B46DA5D6-FE90-495F-9D01-1EE26CE3ACDE}"/>
    <dgm:cxn modelId="{CB8F8F86-AF31-4D71-A35A-896B91B5DD60}" srcId="{8D09557E-2E08-4B01-A6C4-5A9BCEEAD1A7}" destId="{294171C0-8BC3-422F-9B00-42D4FC8B9E33}" srcOrd="1" destOrd="0" parTransId="{70536548-38A0-4536-9709-B893734D7068}" sibTransId="{D62DBDD6-DF35-4C9A-A1BA-04613E1C1306}"/>
    <dgm:cxn modelId="{8315C191-9BCA-4D4A-9BA1-CE8C791C3CEB}" srcId="{DC6FA652-3949-4E03-82C6-A5F5CE30CBB5}" destId="{86CBBE84-B3F3-40DD-8CF5-00C302495F82}" srcOrd="0" destOrd="0" parTransId="{FA4788D2-2DFB-4D0D-BBA1-1C7C08D1AFA3}" sibTransId="{109D138E-0546-4426-8E61-AD775BEDD9D6}"/>
    <dgm:cxn modelId="{76F4D4CA-6C02-4051-AEC1-CD04B3C2F95E}" type="presOf" srcId="{493408A0-4BBB-4B83-8643-081B5976B77A}" destId="{CFB7894F-21A4-4B19-847B-161EA921B4CE}" srcOrd="0" destOrd="0" presId="urn:microsoft.com/office/officeart/2005/8/layout/list1"/>
    <dgm:cxn modelId="{0D1951E9-E920-4415-890C-03860742631E}" srcId="{493408A0-4BBB-4B83-8643-081B5976B77A}" destId="{F734B01D-1CB7-4586-8F9F-7F6A2C5E1348}" srcOrd="0" destOrd="0" parTransId="{F2140507-635F-4A18-B56E-D7D3086A10C3}" sibTransId="{F46C4745-12B2-4F0C-B7D9-EFDF452FB0BD}"/>
    <dgm:cxn modelId="{C1697CEA-3CE4-4CCB-91C4-089586DBE37A}" srcId="{294171C0-8BC3-422F-9B00-42D4FC8B9E33}" destId="{F18BD47D-7471-4E30-A684-94CDF26C6B47}" srcOrd="0" destOrd="0" parTransId="{72863F21-9D29-4DC9-A285-D897616566B0}" sibTransId="{57609448-3DF5-482C-95F0-90BFFBD51187}"/>
    <dgm:cxn modelId="{C71B9FF9-9F4A-45B4-86DD-DDC1EAD12998}" type="presOf" srcId="{86CBBE84-B3F3-40DD-8CF5-00C302495F82}" destId="{D2AD486F-A3EA-4EBB-9739-683055F07994}" srcOrd="0" destOrd="0" presId="urn:microsoft.com/office/officeart/2005/8/layout/list1"/>
    <dgm:cxn modelId="{0BF646C0-3716-4EBB-844D-15295FB331BA}" type="presParOf" srcId="{206D2A2F-FA4D-47A1-9836-D8B1F37C62AF}" destId="{C9252725-B81F-4375-86DE-C11A29CC3F27}" srcOrd="0" destOrd="0" presId="urn:microsoft.com/office/officeart/2005/8/layout/list1"/>
    <dgm:cxn modelId="{191A3C18-E8CA-442F-A1C1-178EDC416B06}" type="presParOf" srcId="{C9252725-B81F-4375-86DE-C11A29CC3F27}" destId="{E5F74ED9-D626-4B4C-B341-769AEC937FAC}" srcOrd="0" destOrd="0" presId="urn:microsoft.com/office/officeart/2005/8/layout/list1"/>
    <dgm:cxn modelId="{2ADE878E-8874-43C4-AB70-198746148DDD}" type="presParOf" srcId="{C9252725-B81F-4375-86DE-C11A29CC3F27}" destId="{5253B889-2C18-4C02-9670-9E0EA61E4715}" srcOrd="1" destOrd="0" presId="urn:microsoft.com/office/officeart/2005/8/layout/list1"/>
    <dgm:cxn modelId="{DB989A6D-C77A-4A3A-B8D8-99B838382355}" type="presParOf" srcId="{206D2A2F-FA4D-47A1-9836-D8B1F37C62AF}" destId="{01D61612-AE5B-4E08-9997-6623FE03C573}" srcOrd="1" destOrd="0" presId="urn:microsoft.com/office/officeart/2005/8/layout/list1"/>
    <dgm:cxn modelId="{BDD1A0E6-5B41-46C1-9774-1647170336C3}" type="presParOf" srcId="{206D2A2F-FA4D-47A1-9836-D8B1F37C62AF}" destId="{D2AD486F-A3EA-4EBB-9739-683055F07994}" srcOrd="2" destOrd="0" presId="urn:microsoft.com/office/officeart/2005/8/layout/list1"/>
    <dgm:cxn modelId="{605A2516-E9BD-4B9B-B28C-579FABEDAA16}" type="presParOf" srcId="{206D2A2F-FA4D-47A1-9836-D8B1F37C62AF}" destId="{817FDAB4-1D86-40C2-B1AA-6AFE6A537A30}" srcOrd="3" destOrd="0" presId="urn:microsoft.com/office/officeart/2005/8/layout/list1"/>
    <dgm:cxn modelId="{CADAEBC7-5978-4A56-B604-061C446EF02A}" type="presParOf" srcId="{206D2A2F-FA4D-47A1-9836-D8B1F37C62AF}" destId="{DAD067DB-B798-4BF7-A502-E40085CB95E9}" srcOrd="4" destOrd="0" presId="urn:microsoft.com/office/officeart/2005/8/layout/list1"/>
    <dgm:cxn modelId="{501A94C8-639C-4895-A660-F37AB6629A92}" type="presParOf" srcId="{DAD067DB-B798-4BF7-A502-E40085CB95E9}" destId="{CF899222-4AEF-4633-B213-0337EE54018F}" srcOrd="0" destOrd="0" presId="urn:microsoft.com/office/officeart/2005/8/layout/list1"/>
    <dgm:cxn modelId="{EA721A2B-C38F-49CF-BC41-1E5959F7E56C}" type="presParOf" srcId="{DAD067DB-B798-4BF7-A502-E40085CB95E9}" destId="{A2E6A234-B036-40C3-909C-F8ECFA763BB0}" srcOrd="1" destOrd="0" presId="urn:microsoft.com/office/officeart/2005/8/layout/list1"/>
    <dgm:cxn modelId="{96224B6B-97B2-49C3-B11B-52F1FC4442DD}" type="presParOf" srcId="{206D2A2F-FA4D-47A1-9836-D8B1F37C62AF}" destId="{E01F2162-F15F-4CDF-8563-60E058195224}" srcOrd="5" destOrd="0" presId="urn:microsoft.com/office/officeart/2005/8/layout/list1"/>
    <dgm:cxn modelId="{A744BD96-D750-404F-8694-F4856FE94D13}" type="presParOf" srcId="{206D2A2F-FA4D-47A1-9836-D8B1F37C62AF}" destId="{6CBBCBA6-C4A7-495B-8170-B40F4098D844}" srcOrd="6" destOrd="0" presId="urn:microsoft.com/office/officeart/2005/8/layout/list1"/>
    <dgm:cxn modelId="{406BBFC3-13E5-442B-B069-5DF5992F9F1D}" type="presParOf" srcId="{206D2A2F-FA4D-47A1-9836-D8B1F37C62AF}" destId="{D9772CEE-A8DB-4069-8BA6-65F74BA23E95}" srcOrd="7" destOrd="0" presId="urn:microsoft.com/office/officeart/2005/8/layout/list1"/>
    <dgm:cxn modelId="{470FD628-DFFE-4957-B42F-4EA8E08D009D}" type="presParOf" srcId="{206D2A2F-FA4D-47A1-9836-D8B1F37C62AF}" destId="{2E5E11C3-AD88-456E-81F1-174985A5FACF}" srcOrd="8" destOrd="0" presId="urn:microsoft.com/office/officeart/2005/8/layout/list1"/>
    <dgm:cxn modelId="{7672E13D-1863-412D-B1D6-3D51AF397913}" type="presParOf" srcId="{2E5E11C3-AD88-456E-81F1-174985A5FACF}" destId="{CFB7894F-21A4-4B19-847B-161EA921B4CE}" srcOrd="0" destOrd="0" presId="urn:microsoft.com/office/officeart/2005/8/layout/list1"/>
    <dgm:cxn modelId="{26569F5B-02B7-46F9-823B-808B05567276}" type="presParOf" srcId="{2E5E11C3-AD88-456E-81F1-174985A5FACF}" destId="{3E316F4E-246C-478B-A4BB-1BDFC602C337}" srcOrd="1" destOrd="0" presId="urn:microsoft.com/office/officeart/2005/8/layout/list1"/>
    <dgm:cxn modelId="{63342AF7-0081-442D-A31F-D88AD5A5B238}" type="presParOf" srcId="{206D2A2F-FA4D-47A1-9836-D8B1F37C62AF}" destId="{1B820CC1-FD5D-47E7-836C-76C0790DCB94}" srcOrd="9" destOrd="0" presId="urn:microsoft.com/office/officeart/2005/8/layout/list1"/>
    <dgm:cxn modelId="{3D14011B-A411-4EC3-B3AF-E58D915981E8}" type="presParOf" srcId="{206D2A2F-FA4D-47A1-9836-D8B1F37C62AF}" destId="{9AB1EAA1-8DDA-4BA4-9E78-0DF9E4393A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09557E-2E08-4B01-A6C4-5A9BCEEAD1A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6FA652-3949-4E03-82C6-A5F5CE30CBB5}">
      <dgm:prSet/>
      <dgm:spPr/>
      <dgm:t>
        <a:bodyPr/>
        <a:lstStyle/>
        <a:p>
          <a:r>
            <a:rPr lang="en-US" dirty="0"/>
            <a:t>Sacrifice</a:t>
          </a:r>
        </a:p>
      </dgm:t>
    </dgm:pt>
    <dgm:pt modelId="{D0756F96-A302-4DA3-AB87-9627589C4349}" type="parTrans" cxnId="{8BD8D57C-FC2C-4B61-B86D-725888968983}">
      <dgm:prSet/>
      <dgm:spPr/>
      <dgm:t>
        <a:bodyPr/>
        <a:lstStyle/>
        <a:p>
          <a:endParaRPr lang="en-US"/>
        </a:p>
      </dgm:t>
    </dgm:pt>
    <dgm:pt modelId="{B46DA5D6-FE90-495F-9D01-1EE26CE3ACDE}" type="sibTrans" cxnId="{8BD8D57C-FC2C-4B61-B86D-725888968983}">
      <dgm:prSet/>
      <dgm:spPr/>
      <dgm:t>
        <a:bodyPr/>
        <a:lstStyle/>
        <a:p>
          <a:endParaRPr lang="en-US"/>
        </a:p>
      </dgm:t>
    </dgm:pt>
    <dgm:pt modelId="{86CBBE84-B3F3-40DD-8CF5-00C302495F82}">
      <dgm:prSet/>
      <dgm:spPr/>
      <dgm:t>
        <a:bodyPr/>
        <a:lstStyle/>
        <a:p>
          <a:r>
            <a:rPr lang="en-US" dirty="0"/>
            <a:t>Rom 12:1-2; 2 Sam 24:24; 1 Pet 1:7</a:t>
          </a:r>
        </a:p>
      </dgm:t>
    </dgm:pt>
    <dgm:pt modelId="{FA4788D2-2DFB-4D0D-BBA1-1C7C08D1AFA3}" type="parTrans" cxnId="{8315C191-9BCA-4D4A-9BA1-CE8C791C3CEB}">
      <dgm:prSet/>
      <dgm:spPr/>
      <dgm:t>
        <a:bodyPr/>
        <a:lstStyle/>
        <a:p>
          <a:endParaRPr lang="en-US"/>
        </a:p>
      </dgm:t>
    </dgm:pt>
    <dgm:pt modelId="{109D138E-0546-4426-8E61-AD775BEDD9D6}" type="sibTrans" cxnId="{8315C191-9BCA-4D4A-9BA1-CE8C791C3CEB}">
      <dgm:prSet/>
      <dgm:spPr/>
      <dgm:t>
        <a:bodyPr/>
        <a:lstStyle/>
        <a:p>
          <a:endParaRPr lang="en-US"/>
        </a:p>
      </dgm:t>
    </dgm:pt>
    <dgm:pt modelId="{294171C0-8BC3-422F-9B00-42D4FC8B9E33}">
      <dgm:prSet/>
      <dgm:spPr/>
      <dgm:t>
        <a:bodyPr/>
        <a:lstStyle/>
        <a:p>
          <a:r>
            <a:rPr lang="en-US" dirty="0"/>
            <a:t>Not A People-Pleaser</a:t>
          </a:r>
        </a:p>
      </dgm:t>
    </dgm:pt>
    <dgm:pt modelId="{70536548-38A0-4536-9709-B893734D7068}" type="parTrans" cxnId="{CB8F8F86-AF31-4D71-A35A-896B91B5DD60}">
      <dgm:prSet/>
      <dgm:spPr/>
      <dgm:t>
        <a:bodyPr/>
        <a:lstStyle/>
        <a:p>
          <a:endParaRPr lang="en-US"/>
        </a:p>
      </dgm:t>
    </dgm:pt>
    <dgm:pt modelId="{D62DBDD6-DF35-4C9A-A1BA-04613E1C1306}" type="sibTrans" cxnId="{CB8F8F86-AF31-4D71-A35A-896B91B5DD60}">
      <dgm:prSet/>
      <dgm:spPr/>
      <dgm:t>
        <a:bodyPr/>
        <a:lstStyle/>
        <a:p>
          <a:endParaRPr lang="en-US"/>
        </a:p>
      </dgm:t>
    </dgm:pt>
    <dgm:pt modelId="{F18BD47D-7471-4E30-A684-94CDF26C6B47}">
      <dgm:prSet/>
      <dgm:spPr/>
      <dgm:t>
        <a:bodyPr/>
        <a:lstStyle/>
        <a:p>
          <a:r>
            <a:rPr lang="en-US" dirty="0"/>
            <a:t>John 4:10; Acts 17:5-6; Luke 6:26; Prov 22:1</a:t>
          </a:r>
        </a:p>
      </dgm:t>
    </dgm:pt>
    <dgm:pt modelId="{72863F21-9D29-4DC9-A285-D897616566B0}" type="parTrans" cxnId="{C1697CEA-3CE4-4CCB-91C4-089586DBE37A}">
      <dgm:prSet/>
      <dgm:spPr/>
      <dgm:t>
        <a:bodyPr/>
        <a:lstStyle/>
        <a:p>
          <a:endParaRPr lang="en-US"/>
        </a:p>
      </dgm:t>
    </dgm:pt>
    <dgm:pt modelId="{57609448-3DF5-482C-95F0-90BFFBD51187}" type="sibTrans" cxnId="{C1697CEA-3CE4-4CCB-91C4-089586DBE37A}">
      <dgm:prSet/>
      <dgm:spPr/>
      <dgm:t>
        <a:bodyPr/>
        <a:lstStyle/>
        <a:p>
          <a:endParaRPr lang="en-US"/>
        </a:p>
      </dgm:t>
    </dgm:pt>
    <dgm:pt modelId="{493408A0-4BBB-4B83-8643-081B5976B77A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Different Is Attractive</a:t>
          </a:r>
        </a:p>
      </dgm:t>
    </dgm:pt>
    <dgm:pt modelId="{E2AA1322-6240-4588-A3E9-E2881A168E18}" type="parTrans" cxnId="{BE404D4B-8295-436A-BA19-18F4871AA28D}">
      <dgm:prSet/>
      <dgm:spPr/>
      <dgm:t>
        <a:bodyPr/>
        <a:lstStyle/>
        <a:p>
          <a:endParaRPr lang="en-US"/>
        </a:p>
      </dgm:t>
    </dgm:pt>
    <dgm:pt modelId="{029DE640-4619-400F-BED9-CE0A187F0FC5}" type="sibTrans" cxnId="{BE404D4B-8295-436A-BA19-18F4871AA28D}">
      <dgm:prSet/>
      <dgm:spPr/>
      <dgm:t>
        <a:bodyPr/>
        <a:lstStyle/>
        <a:p>
          <a:endParaRPr lang="en-US"/>
        </a:p>
      </dgm:t>
    </dgm:pt>
    <dgm:pt modelId="{F734B01D-1CB7-4586-8F9F-7F6A2C5E1348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1 Tim 2:10; Prov 15:2a</a:t>
          </a:r>
        </a:p>
      </dgm:t>
    </dgm:pt>
    <dgm:pt modelId="{F2140507-635F-4A18-B56E-D7D3086A10C3}" type="parTrans" cxnId="{0D1951E9-E920-4415-890C-03860742631E}">
      <dgm:prSet/>
      <dgm:spPr/>
      <dgm:t>
        <a:bodyPr/>
        <a:lstStyle/>
        <a:p>
          <a:endParaRPr lang="en-US"/>
        </a:p>
      </dgm:t>
    </dgm:pt>
    <dgm:pt modelId="{F46C4745-12B2-4F0C-B7D9-EFDF452FB0BD}" type="sibTrans" cxnId="{0D1951E9-E920-4415-890C-03860742631E}">
      <dgm:prSet/>
      <dgm:spPr/>
      <dgm:t>
        <a:bodyPr/>
        <a:lstStyle/>
        <a:p>
          <a:endParaRPr lang="en-US"/>
        </a:p>
      </dgm:t>
    </dgm:pt>
    <dgm:pt modelId="{206D2A2F-FA4D-47A1-9836-D8B1F37C62AF}" type="pres">
      <dgm:prSet presAssocID="{8D09557E-2E08-4B01-A6C4-5A9BCEEAD1A7}" presName="linear" presStyleCnt="0">
        <dgm:presLayoutVars>
          <dgm:dir/>
          <dgm:animLvl val="lvl"/>
          <dgm:resizeHandles val="exact"/>
        </dgm:presLayoutVars>
      </dgm:prSet>
      <dgm:spPr/>
    </dgm:pt>
    <dgm:pt modelId="{C9252725-B81F-4375-86DE-C11A29CC3F27}" type="pres">
      <dgm:prSet presAssocID="{DC6FA652-3949-4E03-82C6-A5F5CE30CBB5}" presName="parentLin" presStyleCnt="0"/>
      <dgm:spPr/>
    </dgm:pt>
    <dgm:pt modelId="{E5F74ED9-D626-4B4C-B341-769AEC937FAC}" type="pres">
      <dgm:prSet presAssocID="{DC6FA652-3949-4E03-82C6-A5F5CE30CBB5}" presName="parentLeftMargin" presStyleLbl="node1" presStyleIdx="0" presStyleCnt="3"/>
      <dgm:spPr/>
    </dgm:pt>
    <dgm:pt modelId="{5253B889-2C18-4C02-9670-9E0EA61E4715}" type="pres">
      <dgm:prSet presAssocID="{DC6FA652-3949-4E03-82C6-A5F5CE30CB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D61612-AE5B-4E08-9997-6623FE03C573}" type="pres">
      <dgm:prSet presAssocID="{DC6FA652-3949-4E03-82C6-A5F5CE30CBB5}" presName="negativeSpace" presStyleCnt="0"/>
      <dgm:spPr/>
    </dgm:pt>
    <dgm:pt modelId="{D2AD486F-A3EA-4EBB-9739-683055F07994}" type="pres">
      <dgm:prSet presAssocID="{DC6FA652-3949-4E03-82C6-A5F5CE30CBB5}" presName="childText" presStyleLbl="conFgAcc1" presStyleIdx="0" presStyleCnt="3">
        <dgm:presLayoutVars>
          <dgm:bulletEnabled val="1"/>
        </dgm:presLayoutVars>
      </dgm:prSet>
      <dgm:spPr/>
    </dgm:pt>
    <dgm:pt modelId="{817FDAB4-1D86-40C2-B1AA-6AFE6A537A30}" type="pres">
      <dgm:prSet presAssocID="{B46DA5D6-FE90-495F-9D01-1EE26CE3ACDE}" presName="spaceBetweenRectangles" presStyleCnt="0"/>
      <dgm:spPr/>
    </dgm:pt>
    <dgm:pt modelId="{DAD067DB-B798-4BF7-A502-E40085CB95E9}" type="pres">
      <dgm:prSet presAssocID="{294171C0-8BC3-422F-9B00-42D4FC8B9E33}" presName="parentLin" presStyleCnt="0"/>
      <dgm:spPr/>
    </dgm:pt>
    <dgm:pt modelId="{CF899222-4AEF-4633-B213-0337EE54018F}" type="pres">
      <dgm:prSet presAssocID="{294171C0-8BC3-422F-9B00-42D4FC8B9E33}" presName="parentLeftMargin" presStyleLbl="node1" presStyleIdx="0" presStyleCnt="3"/>
      <dgm:spPr/>
    </dgm:pt>
    <dgm:pt modelId="{A2E6A234-B036-40C3-909C-F8ECFA763BB0}" type="pres">
      <dgm:prSet presAssocID="{294171C0-8BC3-422F-9B00-42D4FC8B9E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1F2162-F15F-4CDF-8563-60E058195224}" type="pres">
      <dgm:prSet presAssocID="{294171C0-8BC3-422F-9B00-42D4FC8B9E33}" presName="negativeSpace" presStyleCnt="0"/>
      <dgm:spPr/>
    </dgm:pt>
    <dgm:pt modelId="{6CBBCBA6-C4A7-495B-8170-B40F4098D844}" type="pres">
      <dgm:prSet presAssocID="{294171C0-8BC3-422F-9B00-42D4FC8B9E33}" presName="childText" presStyleLbl="conFgAcc1" presStyleIdx="1" presStyleCnt="3">
        <dgm:presLayoutVars>
          <dgm:bulletEnabled val="1"/>
        </dgm:presLayoutVars>
      </dgm:prSet>
      <dgm:spPr/>
    </dgm:pt>
    <dgm:pt modelId="{D9772CEE-A8DB-4069-8BA6-65F74BA23E95}" type="pres">
      <dgm:prSet presAssocID="{D62DBDD6-DF35-4C9A-A1BA-04613E1C1306}" presName="spaceBetweenRectangles" presStyleCnt="0"/>
      <dgm:spPr/>
    </dgm:pt>
    <dgm:pt modelId="{2E5E11C3-AD88-456E-81F1-174985A5FACF}" type="pres">
      <dgm:prSet presAssocID="{493408A0-4BBB-4B83-8643-081B5976B77A}" presName="parentLin" presStyleCnt="0"/>
      <dgm:spPr/>
    </dgm:pt>
    <dgm:pt modelId="{CFB7894F-21A4-4B19-847B-161EA921B4CE}" type="pres">
      <dgm:prSet presAssocID="{493408A0-4BBB-4B83-8643-081B5976B77A}" presName="parentLeftMargin" presStyleLbl="node1" presStyleIdx="1" presStyleCnt="3"/>
      <dgm:spPr/>
    </dgm:pt>
    <dgm:pt modelId="{3E316F4E-246C-478B-A4BB-1BDFC602C337}" type="pres">
      <dgm:prSet presAssocID="{493408A0-4BBB-4B83-8643-081B5976B7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820CC1-FD5D-47E7-836C-76C0790DCB94}" type="pres">
      <dgm:prSet presAssocID="{493408A0-4BBB-4B83-8643-081B5976B77A}" presName="negativeSpace" presStyleCnt="0"/>
      <dgm:spPr/>
    </dgm:pt>
    <dgm:pt modelId="{9AB1EAA1-8DDA-4BA4-9E78-0DF9E4393A9B}" type="pres">
      <dgm:prSet presAssocID="{493408A0-4BBB-4B83-8643-081B5976B7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62C50A-EFF6-49E7-BCC6-3809E6D43522}" type="presOf" srcId="{8D09557E-2E08-4B01-A6C4-5A9BCEEAD1A7}" destId="{206D2A2F-FA4D-47A1-9836-D8B1F37C62AF}" srcOrd="0" destOrd="0" presId="urn:microsoft.com/office/officeart/2005/8/layout/list1"/>
    <dgm:cxn modelId="{56F8F61C-C6DA-494B-9417-882E76ABBC34}" type="presOf" srcId="{F18BD47D-7471-4E30-A684-94CDF26C6B47}" destId="{6CBBCBA6-C4A7-495B-8170-B40F4098D844}" srcOrd="0" destOrd="0" presId="urn:microsoft.com/office/officeart/2005/8/layout/list1"/>
    <dgm:cxn modelId="{E700FA3A-BEF8-4952-8D76-9C16749E5613}" type="presOf" srcId="{DC6FA652-3949-4E03-82C6-A5F5CE30CBB5}" destId="{E5F74ED9-D626-4B4C-B341-769AEC937FAC}" srcOrd="0" destOrd="0" presId="urn:microsoft.com/office/officeart/2005/8/layout/list1"/>
    <dgm:cxn modelId="{1ABF925D-F848-48A2-94E5-9236C8E35CDE}" type="presOf" srcId="{294171C0-8BC3-422F-9B00-42D4FC8B9E33}" destId="{CF899222-4AEF-4633-B213-0337EE54018F}" srcOrd="0" destOrd="0" presId="urn:microsoft.com/office/officeart/2005/8/layout/list1"/>
    <dgm:cxn modelId="{BE404D4B-8295-436A-BA19-18F4871AA28D}" srcId="{8D09557E-2E08-4B01-A6C4-5A9BCEEAD1A7}" destId="{493408A0-4BBB-4B83-8643-081B5976B77A}" srcOrd="2" destOrd="0" parTransId="{E2AA1322-6240-4588-A3E9-E2881A168E18}" sibTransId="{029DE640-4619-400F-BED9-CE0A187F0FC5}"/>
    <dgm:cxn modelId="{711BA74F-06C8-4728-8626-72028EA6F9A1}" type="presOf" srcId="{F734B01D-1CB7-4586-8F9F-7F6A2C5E1348}" destId="{9AB1EAA1-8DDA-4BA4-9E78-0DF9E4393A9B}" srcOrd="0" destOrd="0" presId="urn:microsoft.com/office/officeart/2005/8/layout/list1"/>
    <dgm:cxn modelId="{7338D951-A310-4191-B3D1-A4C0C0C2DA4E}" type="presOf" srcId="{493408A0-4BBB-4B83-8643-081B5976B77A}" destId="{3E316F4E-246C-478B-A4BB-1BDFC602C337}" srcOrd="1" destOrd="0" presId="urn:microsoft.com/office/officeart/2005/8/layout/list1"/>
    <dgm:cxn modelId="{45E41576-FCBE-4287-9152-81EFF8FECC35}" type="presOf" srcId="{DC6FA652-3949-4E03-82C6-A5F5CE30CBB5}" destId="{5253B889-2C18-4C02-9670-9E0EA61E4715}" srcOrd="1" destOrd="0" presId="urn:microsoft.com/office/officeart/2005/8/layout/list1"/>
    <dgm:cxn modelId="{3B0C0757-9B02-40BB-9734-26294F4815C5}" type="presOf" srcId="{294171C0-8BC3-422F-9B00-42D4FC8B9E33}" destId="{A2E6A234-B036-40C3-909C-F8ECFA763BB0}" srcOrd="1" destOrd="0" presId="urn:microsoft.com/office/officeart/2005/8/layout/list1"/>
    <dgm:cxn modelId="{8BD8D57C-FC2C-4B61-B86D-725888968983}" srcId="{8D09557E-2E08-4B01-A6C4-5A9BCEEAD1A7}" destId="{DC6FA652-3949-4E03-82C6-A5F5CE30CBB5}" srcOrd="0" destOrd="0" parTransId="{D0756F96-A302-4DA3-AB87-9627589C4349}" sibTransId="{B46DA5D6-FE90-495F-9D01-1EE26CE3ACDE}"/>
    <dgm:cxn modelId="{CB8F8F86-AF31-4D71-A35A-896B91B5DD60}" srcId="{8D09557E-2E08-4B01-A6C4-5A9BCEEAD1A7}" destId="{294171C0-8BC3-422F-9B00-42D4FC8B9E33}" srcOrd="1" destOrd="0" parTransId="{70536548-38A0-4536-9709-B893734D7068}" sibTransId="{D62DBDD6-DF35-4C9A-A1BA-04613E1C1306}"/>
    <dgm:cxn modelId="{8315C191-9BCA-4D4A-9BA1-CE8C791C3CEB}" srcId="{DC6FA652-3949-4E03-82C6-A5F5CE30CBB5}" destId="{86CBBE84-B3F3-40DD-8CF5-00C302495F82}" srcOrd="0" destOrd="0" parTransId="{FA4788D2-2DFB-4D0D-BBA1-1C7C08D1AFA3}" sibTransId="{109D138E-0546-4426-8E61-AD775BEDD9D6}"/>
    <dgm:cxn modelId="{76F4D4CA-6C02-4051-AEC1-CD04B3C2F95E}" type="presOf" srcId="{493408A0-4BBB-4B83-8643-081B5976B77A}" destId="{CFB7894F-21A4-4B19-847B-161EA921B4CE}" srcOrd="0" destOrd="0" presId="urn:microsoft.com/office/officeart/2005/8/layout/list1"/>
    <dgm:cxn modelId="{0D1951E9-E920-4415-890C-03860742631E}" srcId="{493408A0-4BBB-4B83-8643-081B5976B77A}" destId="{F734B01D-1CB7-4586-8F9F-7F6A2C5E1348}" srcOrd="0" destOrd="0" parTransId="{F2140507-635F-4A18-B56E-D7D3086A10C3}" sibTransId="{F46C4745-12B2-4F0C-B7D9-EFDF452FB0BD}"/>
    <dgm:cxn modelId="{C1697CEA-3CE4-4CCB-91C4-089586DBE37A}" srcId="{294171C0-8BC3-422F-9B00-42D4FC8B9E33}" destId="{F18BD47D-7471-4E30-A684-94CDF26C6B47}" srcOrd="0" destOrd="0" parTransId="{72863F21-9D29-4DC9-A285-D897616566B0}" sibTransId="{57609448-3DF5-482C-95F0-90BFFBD51187}"/>
    <dgm:cxn modelId="{C71B9FF9-9F4A-45B4-86DD-DDC1EAD12998}" type="presOf" srcId="{86CBBE84-B3F3-40DD-8CF5-00C302495F82}" destId="{D2AD486F-A3EA-4EBB-9739-683055F07994}" srcOrd="0" destOrd="0" presId="urn:microsoft.com/office/officeart/2005/8/layout/list1"/>
    <dgm:cxn modelId="{0BF646C0-3716-4EBB-844D-15295FB331BA}" type="presParOf" srcId="{206D2A2F-FA4D-47A1-9836-D8B1F37C62AF}" destId="{C9252725-B81F-4375-86DE-C11A29CC3F27}" srcOrd="0" destOrd="0" presId="urn:microsoft.com/office/officeart/2005/8/layout/list1"/>
    <dgm:cxn modelId="{191A3C18-E8CA-442F-A1C1-178EDC416B06}" type="presParOf" srcId="{C9252725-B81F-4375-86DE-C11A29CC3F27}" destId="{E5F74ED9-D626-4B4C-B341-769AEC937FAC}" srcOrd="0" destOrd="0" presId="urn:microsoft.com/office/officeart/2005/8/layout/list1"/>
    <dgm:cxn modelId="{2ADE878E-8874-43C4-AB70-198746148DDD}" type="presParOf" srcId="{C9252725-B81F-4375-86DE-C11A29CC3F27}" destId="{5253B889-2C18-4C02-9670-9E0EA61E4715}" srcOrd="1" destOrd="0" presId="urn:microsoft.com/office/officeart/2005/8/layout/list1"/>
    <dgm:cxn modelId="{DB989A6D-C77A-4A3A-B8D8-99B838382355}" type="presParOf" srcId="{206D2A2F-FA4D-47A1-9836-D8B1F37C62AF}" destId="{01D61612-AE5B-4E08-9997-6623FE03C573}" srcOrd="1" destOrd="0" presId="urn:microsoft.com/office/officeart/2005/8/layout/list1"/>
    <dgm:cxn modelId="{BDD1A0E6-5B41-46C1-9774-1647170336C3}" type="presParOf" srcId="{206D2A2F-FA4D-47A1-9836-D8B1F37C62AF}" destId="{D2AD486F-A3EA-4EBB-9739-683055F07994}" srcOrd="2" destOrd="0" presId="urn:microsoft.com/office/officeart/2005/8/layout/list1"/>
    <dgm:cxn modelId="{605A2516-E9BD-4B9B-B28C-579FABEDAA16}" type="presParOf" srcId="{206D2A2F-FA4D-47A1-9836-D8B1F37C62AF}" destId="{817FDAB4-1D86-40C2-B1AA-6AFE6A537A30}" srcOrd="3" destOrd="0" presId="urn:microsoft.com/office/officeart/2005/8/layout/list1"/>
    <dgm:cxn modelId="{CADAEBC7-5978-4A56-B604-061C446EF02A}" type="presParOf" srcId="{206D2A2F-FA4D-47A1-9836-D8B1F37C62AF}" destId="{DAD067DB-B798-4BF7-A502-E40085CB95E9}" srcOrd="4" destOrd="0" presId="urn:microsoft.com/office/officeart/2005/8/layout/list1"/>
    <dgm:cxn modelId="{501A94C8-639C-4895-A660-F37AB6629A92}" type="presParOf" srcId="{DAD067DB-B798-4BF7-A502-E40085CB95E9}" destId="{CF899222-4AEF-4633-B213-0337EE54018F}" srcOrd="0" destOrd="0" presId="urn:microsoft.com/office/officeart/2005/8/layout/list1"/>
    <dgm:cxn modelId="{EA721A2B-C38F-49CF-BC41-1E5959F7E56C}" type="presParOf" srcId="{DAD067DB-B798-4BF7-A502-E40085CB95E9}" destId="{A2E6A234-B036-40C3-909C-F8ECFA763BB0}" srcOrd="1" destOrd="0" presId="urn:microsoft.com/office/officeart/2005/8/layout/list1"/>
    <dgm:cxn modelId="{96224B6B-97B2-49C3-B11B-52F1FC4442DD}" type="presParOf" srcId="{206D2A2F-FA4D-47A1-9836-D8B1F37C62AF}" destId="{E01F2162-F15F-4CDF-8563-60E058195224}" srcOrd="5" destOrd="0" presId="urn:microsoft.com/office/officeart/2005/8/layout/list1"/>
    <dgm:cxn modelId="{A744BD96-D750-404F-8694-F4856FE94D13}" type="presParOf" srcId="{206D2A2F-FA4D-47A1-9836-D8B1F37C62AF}" destId="{6CBBCBA6-C4A7-495B-8170-B40F4098D844}" srcOrd="6" destOrd="0" presId="urn:microsoft.com/office/officeart/2005/8/layout/list1"/>
    <dgm:cxn modelId="{406BBFC3-13E5-442B-B069-5DF5992F9F1D}" type="presParOf" srcId="{206D2A2F-FA4D-47A1-9836-D8B1F37C62AF}" destId="{D9772CEE-A8DB-4069-8BA6-65F74BA23E95}" srcOrd="7" destOrd="0" presId="urn:microsoft.com/office/officeart/2005/8/layout/list1"/>
    <dgm:cxn modelId="{470FD628-DFFE-4957-B42F-4EA8E08D009D}" type="presParOf" srcId="{206D2A2F-FA4D-47A1-9836-D8B1F37C62AF}" destId="{2E5E11C3-AD88-456E-81F1-174985A5FACF}" srcOrd="8" destOrd="0" presId="urn:microsoft.com/office/officeart/2005/8/layout/list1"/>
    <dgm:cxn modelId="{7672E13D-1863-412D-B1D6-3D51AF397913}" type="presParOf" srcId="{2E5E11C3-AD88-456E-81F1-174985A5FACF}" destId="{CFB7894F-21A4-4B19-847B-161EA921B4CE}" srcOrd="0" destOrd="0" presId="urn:microsoft.com/office/officeart/2005/8/layout/list1"/>
    <dgm:cxn modelId="{26569F5B-02B7-46F9-823B-808B05567276}" type="presParOf" srcId="{2E5E11C3-AD88-456E-81F1-174985A5FACF}" destId="{3E316F4E-246C-478B-A4BB-1BDFC602C337}" srcOrd="1" destOrd="0" presId="urn:microsoft.com/office/officeart/2005/8/layout/list1"/>
    <dgm:cxn modelId="{63342AF7-0081-442D-A31F-D88AD5A5B238}" type="presParOf" srcId="{206D2A2F-FA4D-47A1-9836-D8B1F37C62AF}" destId="{1B820CC1-FD5D-47E7-836C-76C0790DCB94}" srcOrd="9" destOrd="0" presId="urn:microsoft.com/office/officeart/2005/8/layout/list1"/>
    <dgm:cxn modelId="{3D14011B-A411-4EC3-B3AF-E58D915981E8}" type="presParOf" srcId="{206D2A2F-FA4D-47A1-9836-D8B1F37C62AF}" destId="{9AB1EAA1-8DDA-4BA4-9E78-0DF9E4393A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09557E-2E08-4B01-A6C4-5A9BCEEAD1A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6FA652-3949-4E03-82C6-A5F5CE30CBB5}">
      <dgm:prSet/>
      <dgm:spPr/>
      <dgm:t>
        <a:bodyPr/>
        <a:lstStyle/>
        <a:p>
          <a:r>
            <a:rPr lang="en-US" dirty="0"/>
            <a:t>Sacrifice</a:t>
          </a:r>
        </a:p>
      </dgm:t>
    </dgm:pt>
    <dgm:pt modelId="{D0756F96-A302-4DA3-AB87-9627589C4349}" type="parTrans" cxnId="{8BD8D57C-FC2C-4B61-B86D-725888968983}">
      <dgm:prSet/>
      <dgm:spPr/>
      <dgm:t>
        <a:bodyPr/>
        <a:lstStyle/>
        <a:p>
          <a:endParaRPr lang="en-US"/>
        </a:p>
      </dgm:t>
    </dgm:pt>
    <dgm:pt modelId="{B46DA5D6-FE90-495F-9D01-1EE26CE3ACDE}" type="sibTrans" cxnId="{8BD8D57C-FC2C-4B61-B86D-725888968983}">
      <dgm:prSet/>
      <dgm:spPr/>
      <dgm:t>
        <a:bodyPr/>
        <a:lstStyle/>
        <a:p>
          <a:endParaRPr lang="en-US"/>
        </a:p>
      </dgm:t>
    </dgm:pt>
    <dgm:pt modelId="{86CBBE84-B3F3-40DD-8CF5-00C302495F82}">
      <dgm:prSet/>
      <dgm:spPr/>
      <dgm:t>
        <a:bodyPr/>
        <a:lstStyle/>
        <a:p>
          <a:r>
            <a:rPr lang="en-US" dirty="0"/>
            <a:t>Rom 12:1-2; 2 Sam 24:24; 1 Pet 1:7</a:t>
          </a:r>
        </a:p>
      </dgm:t>
    </dgm:pt>
    <dgm:pt modelId="{FA4788D2-2DFB-4D0D-BBA1-1C7C08D1AFA3}" type="parTrans" cxnId="{8315C191-9BCA-4D4A-9BA1-CE8C791C3CEB}">
      <dgm:prSet/>
      <dgm:spPr/>
      <dgm:t>
        <a:bodyPr/>
        <a:lstStyle/>
        <a:p>
          <a:endParaRPr lang="en-US"/>
        </a:p>
      </dgm:t>
    </dgm:pt>
    <dgm:pt modelId="{109D138E-0546-4426-8E61-AD775BEDD9D6}" type="sibTrans" cxnId="{8315C191-9BCA-4D4A-9BA1-CE8C791C3CEB}">
      <dgm:prSet/>
      <dgm:spPr/>
      <dgm:t>
        <a:bodyPr/>
        <a:lstStyle/>
        <a:p>
          <a:endParaRPr lang="en-US"/>
        </a:p>
      </dgm:t>
    </dgm:pt>
    <dgm:pt modelId="{294171C0-8BC3-422F-9B00-42D4FC8B9E33}">
      <dgm:prSet/>
      <dgm:spPr/>
      <dgm:t>
        <a:bodyPr/>
        <a:lstStyle/>
        <a:p>
          <a:r>
            <a:rPr lang="en-US" dirty="0"/>
            <a:t>Not A People-Pleaser</a:t>
          </a:r>
        </a:p>
      </dgm:t>
    </dgm:pt>
    <dgm:pt modelId="{70536548-38A0-4536-9709-B893734D7068}" type="parTrans" cxnId="{CB8F8F86-AF31-4D71-A35A-896B91B5DD60}">
      <dgm:prSet/>
      <dgm:spPr/>
      <dgm:t>
        <a:bodyPr/>
        <a:lstStyle/>
        <a:p>
          <a:endParaRPr lang="en-US"/>
        </a:p>
      </dgm:t>
    </dgm:pt>
    <dgm:pt modelId="{D62DBDD6-DF35-4C9A-A1BA-04613E1C1306}" type="sibTrans" cxnId="{CB8F8F86-AF31-4D71-A35A-896B91B5DD60}">
      <dgm:prSet/>
      <dgm:spPr/>
      <dgm:t>
        <a:bodyPr/>
        <a:lstStyle/>
        <a:p>
          <a:endParaRPr lang="en-US"/>
        </a:p>
      </dgm:t>
    </dgm:pt>
    <dgm:pt modelId="{F18BD47D-7471-4E30-A684-94CDF26C6B47}">
      <dgm:prSet/>
      <dgm:spPr/>
      <dgm:t>
        <a:bodyPr/>
        <a:lstStyle/>
        <a:p>
          <a:r>
            <a:rPr lang="en-US" dirty="0"/>
            <a:t>John 4:10; Acts 17:5-6; Luke 6:26; Prov 22:1</a:t>
          </a:r>
        </a:p>
      </dgm:t>
    </dgm:pt>
    <dgm:pt modelId="{72863F21-9D29-4DC9-A285-D897616566B0}" type="parTrans" cxnId="{C1697CEA-3CE4-4CCB-91C4-089586DBE37A}">
      <dgm:prSet/>
      <dgm:spPr/>
      <dgm:t>
        <a:bodyPr/>
        <a:lstStyle/>
        <a:p>
          <a:endParaRPr lang="en-US"/>
        </a:p>
      </dgm:t>
    </dgm:pt>
    <dgm:pt modelId="{57609448-3DF5-482C-95F0-90BFFBD51187}" type="sibTrans" cxnId="{C1697CEA-3CE4-4CCB-91C4-089586DBE37A}">
      <dgm:prSet/>
      <dgm:spPr/>
      <dgm:t>
        <a:bodyPr/>
        <a:lstStyle/>
        <a:p>
          <a:endParaRPr lang="en-US"/>
        </a:p>
      </dgm:t>
    </dgm:pt>
    <dgm:pt modelId="{493408A0-4BBB-4B83-8643-081B5976B77A}">
      <dgm:prSet/>
      <dgm:spPr/>
      <dgm:t>
        <a:bodyPr/>
        <a:lstStyle/>
        <a:p>
          <a:r>
            <a:rPr lang="en-US" dirty="0"/>
            <a:t>Different Is Attractive</a:t>
          </a:r>
        </a:p>
      </dgm:t>
    </dgm:pt>
    <dgm:pt modelId="{E2AA1322-6240-4588-A3E9-E2881A168E18}" type="parTrans" cxnId="{BE404D4B-8295-436A-BA19-18F4871AA28D}">
      <dgm:prSet/>
      <dgm:spPr/>
      <dgm:t>
        <a:bodyPr/>
        <a:lstStyle/>
        <a:p>
          <a:endParaRPr lang="en-US"/>
        </a:p>
      </dgm:t>
    </dgm:pt>
    <dgm:pt modelId="{029DE640-4619-400F-BED9-CE0A187F0FC5}" type="sibTrans" cxnId="{BE404D4B-8295-436A-BA19-18F4871AA28D}">
      <dgm:prSet/>
      <dgm:spPr/>
      <dgm:t>
        <a:bodyPr/>
        <a:lstStyle/>
        <a:p>
          <a:endParaRPr lang="en-US"/>
        </a:p>
      </dgm:t>
    </dgm:pt>
    <dgm:pt modelId="{F734B01D-1CB7-4586-8F9F-7F6A2C5E1348}">
      <dgm:prSet/>
      <dgm:spPr/>
      <dgm:t>
        <a:bodyPr/>
        <a:lstStyle/>
        <a:p>
          <a:r>
            <a:rPr lang="en-US" dirty="0"/>
            <a:t>1 Tim 2:10; Prov 15:2a</a:t>
          </a:r>
        </a:p>
      </dgm:t>
    </dgm:pt>
    <dgm:pt modelId="{F2140507-635F-4A18-B56E-D7D3086A10C3}" type="parTrans" cxnId="{0D1951E9-E920-4415-890C-03860742631E}">
      <dgm:prSet/>
      <dgm:spPr/>
      <dgm:t>
        <a:bodyPr/>
        <a:lstStyle/>
        <a:p>
          <a:endParaRPr lang="en-US"/>
        </a:p>
      </dgm:t>
    </dgm:pt>
    <dgm:pt modelId="{F46C4745-12B2-4F0C-B7D9-EFDF452FB0BD}" type="sibTrans" cxnId="{0D1951E9-E920-4415-890C-03860742631E}">
      <dgm:prSet/>
      <dgm:spPr/>
      <dgm:t>
        <a:bodyPr/>
        <a:lstStyle/>
        <a:p>
          <a:endParaRPr lang="en-US"/>
        </a:p>
      </dgm:t>
    </dgm:pt>
    <dgm:pt modelId="{206D2A2F-FA4D-47A1-9836-D8B1F37C62AF}" type="pres">
      <dgm:prSet presAssocID="{8D09557E-2E08-4B01-A6C4-5A9BCEEAD1A7}" presName="linear" presStyleCnt="0">
        <dgm:presLayoutVars>
          <dgm:dir/>
          <dgm:animLvl val="lvl"/>
          <dgm:resizeHandles val="exact"/>
        </dgm:presLayoutVars>
      </dgm:prSet>
      <dgm:spPr/>
    </dgm:pt>
    <dgm:pt modelId="{C9252725-B81F-4375-86DE-C11A29CC3F27}" type="pres">
      <dgm:prSet presAssocID="{DC6FA652-3949-4E03-82C6-A5F5CE30CBB5}" presName="parentLin" presStyleCnt="0"/>
      <dgm:spPr/>
    </dgm:pt>
    <dgm:pt modelId="{E5F74ED9-D626-4B4C-B341-769AEC937FAC}" type="pres">
      <dgm:prSet presAssocID="{DC6FA652-3949-4E03-82C6-A5F5CE30CBB5}" presName="parentLeftMargin" presStyleLbl="node1" presStyleIdx="0" presStyleCnt="3"/>
      <dgm:spPr/>
    </dgm:pt>
    <dgm:pt modelId="{5253B889-2C18-4C02-9670-9E0EA61E4715}" type="pres">
      <dgm:prSet presAssocID="{DC6FA652-3949-4E03-82C6-A5F5CE30CB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D61612-AE5B-4E08-9997-6623FE03C573}" type="pres">
      <dgm:prSet presAssocID="{DC6FA652-3949-4E03-82C6-A5F5CE30CBB5}" presName="negativeSpace" presStyleCnt="0"/>
      <dgm:spPr/>
    </dgm:pt>
    <dgm:pt modelId="{D2AD486F-A3EA-4EBB-9739-683055F07994}" type="pres">
      <dgm:prSet presAssocID="{DC6FA652-3949-4E03-82C6-A5F5CE30CBB5}" presName="childText" presStyleLbl="conFgAcc1" presStyleIdx="0" presStyleCnt="3">
        <dgm:presLayoutVars>
          <dgm:bulletEnabled val="1"/>
        </dgm:presLayoutVars>
      </dgm:prSet>
      <dgm:spPr/>
    </dgm:pt>
    <dgm:pt modelId="{817FDAB4-1D86-40C2-B1AA-6AFE6A537A30}" type="pres">
      <dgm:prSet presAssocID="{B46DA5D6-FE90-495F-9D01-1EE26CE3ACDE}" presName="spaceBetweenRectangles" presStyleCnt="0"/>
      <dgm:spPr/>
    </dgm:pt>
    <dgm:pt modelId="{DAD067DB-B798-4BF7-A502-E40085CB95E9}" type="pres">
      <dgm:prSet presAssocID="{294171C0-8BC3-422F-9B00-42D4FC8B9E33}" presName="parentLin" presStyleCnt="0"/>
      <dgm:spPr/>
    </dgm:pt>
    <dgm:pt modelId="{CF899222-4AEF-4633-B213-0337EE54018F}" type="pres">
      <dgm:prSet presAssocID="{294171C0-8BC3-422F-9B00-42D4FC8B9E33}" presName="parentLeftMargin" presStyleLbl="node1" presStyleIdx="0" presStyleCnt="3"/>
      <dgm:spPr/>
    </dgm:pt>
    <dgm:pt modelId="{A2E6A234-B036-40C3-909C-F8ECFA763BB0}" type="pres">
      <dgm:prSet presAssocID="{294171C0-8BC3-422F-9B00-42D4FC8B9E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1F2162-F15F-4CDF-8563-60E058195224}" type="pres">
      <dgm:prSet presAssocID="{294171C0-8BC3-422F-9B00-42D4FC8B9E33}" presName="negativeSpace" presStyleCnt="0"/>
      <dgm:spPr/>
    </dgm:pt>
    <dgm:pt modelId="{6CBBCBA6-C4A7-495B-8170-B40F4098D844}" type="pres">
      <dgm:prSet presAssocID="{294171C0-8BC3-422F-9B00-42D4FC8B9E33}" presName="childText" presStyleLbl="conFgAcc1" presStyleIdx="1" presStyleCnt="3">
        <dgm:presLayoutVars>
          <dgm:bulletEnabled val="1"/>
        </dgm:presLayoutVars>
      </dgm:prSet>
      <dgm:spPr/>
    </dgm:pt>
    <dgm:pt modelId="{D9772CEE-A8DB-4069-8BA6-65F74BA23E95}" type="pres">
      <dgm:prSet presAssocID="{D62DBDD6-DF35-4C9A-A1BA-04613E1C1306}" presName="spaceBetweenRectangles" presStyleCnt="0"/>
      <dgm:spPr/>
    </dgm:pt>
    <dgm:pt modelId="{2E5E11C3-AD88-456E-81F1-174985A5FACF}" type="pres">
      <dgm:prSet presAssocID="{493408A0-4BBB-4B83-8643-081B5976B77A}" presName="parentLin" presStyleCnt="0"/>
      <dgm:spPr/>
    </dgm:pt>
    <dgm:pt modelId="{CFB7894F-21A4-4B19-847B-161EA921B4CE}" type="pres">
      <dgm:prSet presAssocID="{493408A0-4BBB-4B83-8643-081B5976B77A}" presName="parentLeftMargin" presStyleLbl="node1" presStyleIdx="1" presStyleCnt="3"/>
      <dgm:spPr/>
    </dgm:pt>
    <dgm:pt modelId="{3E316F4E-246C-478B-A4BB-1BDFC602C337}" type="pres">
      <dgm:prSet presAssocID="{493408A0-4BBB-4B83-8643-081B5976B7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820CC1-FD5D-47E7-836C-76C0790DCB94}" type="pres">
      <dgm:prSet presAssocID="{493408A0-4BBB-4B83-8643-081B5976B77A}" presName="negativeSpace" presStyleCnt="0"/>
      <dgm:spPr/>
    </dgm:pt>
    <dgm:pt modelId="{9AB1EAA1-8DDA-4BA4-9E78-0DF9E4393A9B}" type="pres">
      <dgm:prSet presAssocID="{493408A0-4BBB-4B83-8643-081B5976B77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62C50A-EFF6-49E7-BCC6-3809E6D43522}" type="presOf" srcId="{8D09557E-2E08-4B01-A6C4-5A9BCEEAD1A7}" destId="{206D2A2F-FA4D-47A1-9836-D8B1F37C62AF}" srcOrd="0" destOrd="0" presId="urn:microsoft.com/office/officeart/2005/8/layout/list1"/>
    <dgm:cxn modelId="{56F8F61C-C6DA-494B-9417-882E76ABBC34}" type="presOf" srcId="{F18BD47D-7471-4E30-A684-94CDF26C6B47}" destId="{6CBBCBA6-C4A7-495B-8170-B40F4098D844}" srcOrd="0" destOrd="0" presId="urn:microsoft.com/office/officeart/2005/8/layout/list1"/>
    <dgm:cxn modelId="{E700FA3A-BEF8-4952-8D76-9C16749E5613}" type="presOf" srcId="{DC6FA652-3949-4E03-82C6-A5F5CE30CBB5}" destId="{E5F74ED9-D626-4B4C-B341-769AEC937FAC}" srcOrd="0" destOrd="0" presId="urn:microsoft.com/office/officeart/2005/8/layout/list1"/>
    <dgm:cxn modelId="{1ABF925D-F848-48A2-94E5-9236C8E35CDE}" type="presOf" srcId="{294171C0-8BC3-422F-9B00-42D4FC8B9E33}" destId="{CF899222-4AEF-4633-B213-0337EE54018F}" srcOrd="0" destOrd="0" presId="urn:microsoft.com/office/officeart/2005/8/layout/list1"/>
    <dgm:cxn modelId="{BE404D4B-8295-436A-BA19-18F4871AA28D}" srcId="{8D09557E-2E08-4B01-A6C4-5A9BCEEAD1A7}" destId="{493408A0-4BBB-4B83-8643-081B5976B77A}" srcOrd="2" destOrd="0" parTransId="{E2AA1322-6240-4588-A3E9-E2881A168E18}" sibTransId="{029DE640-4619-400F-BED9-CE0A187F0FC5}"/>
    <dgm:cxn modelId="{711BA74F-06C8-4728-8626-72028EA6F9A1}" type="presOf" srcId="{F734B01D-1CB7-4586-8F9F-7F6A2C5E1348}" destId="{9AB1EAA1-8DDA-4BA4-9E78-0DF9E4393A9B}" srcOrd="0" destOrd="0" presId="urn:microsoft.com/office/officeart/2005/8/layout/list1"/>
    <dgm:cxn modelId="{7338D951-A310-4191-B3D1-A4C0C0C2DA4E}" type="presOf" srcId="{493408A0-4BBB-4B83-8643-081B5976B77A}" destId="{3E316F4E-246C-478B-A4BB-1BDFC602C337}" srcOrd="1" destOrd="0" presId="urn:microsoft.com/office/officeart/2005/8/layout/list1"/>
    <dgm:cxn modelId="{45E41576-FCBE-4287-9152-81EFF8FECC35}" type="presOf" srcId="{DC6FA652-3949-4E03-82C6-A5F5CE30CBB5}" destId="{5253B889-2C18-4C02-9670-9E0EA61E4715}" srcOrd="1" destOrd="0" presId="urn:microsoft.com/office/officeart/2005/8/layout/list1"/>
    <dgm:cxn modelId="{3B0C0757-9B02-40BB-9734-26294F4815C5}" type="presOf" srcId="{294171C0-8BC3-422F-9B00-42D4FC8B9E33}" destId="{A2E6A234-B036-40C3-909C-F8ECFA763BB0}" srcOrd="1" destOrd="0" presId="urn:microsoft.com/office/officeart/2005/8/layout/list1"/>
    <dgm:cxn modelId="{8BD8D57C-FC2C-4B61-B86D-725888968983}" srcId="{8D09557E-2E08-4B01-A6C4-5A9BCEEAD1A7}" destId="{DC6FA652-3949-4E03-82C6-A5F5CE30CBB5}" srcOrd="0" destOrd="0" parTransId="{D0756F96-A302-4DA3-AB87-9627589C4349}" sibTransId="{B46DA5D6-FE90-495F-9D01-1EE26CE3ACDE}"/>
    <dgm:cxn modelId="{CB8F8F86-AF31-4D71-A35A-896B91B5DD60}" srcId="{8D09557E-2E08-4B01-A6C4-5A9BCEEAD1A7}" destId="{294171C0-8BC3-422F-9B00-42D4FC8B9E33}" srcOrd="1" destOrd="0" parTransId="{70536548-38A0-4536-9709-B893734D7068}" sibTransId="{D62DBDD6-DF35-4C9A-A1BA-04613E1C1306}"/>
    <dgm:cxn modelId="{8315C191-9BCA-4D4A-9BA1-CE8C791C3CEB}" srcId="{DC6FA652-3949-4E03-82C6-A5F5CE30CBB5}" destId="{86CBBE84-B3F3-40DD-8CF5-00C302495F82}" srcOrd="0" destOrd="0" parTransId="{FA4788D2-2DFB-4D0D-BBA1-1C7C08D1AFA3}" sibTransId="{109D138E-0546-4426-8E61-AD775BEDD9D6}"/>
    <dgm:cxn modelId="{76F4D4CA-6C02-4051-AEC1-CD04B3C2F95E}" type="presOf" srcId="{493408A0-4BBB-4B83-8643-081B5976B77A}" destId="{CFB7894F-21A4-4B19-847B-161EA921B4CE}" srcOrd="0" destOrd="0" presId="urn:microsoft.com/office/officeart/2005/8/layout/list1"/>
    <dgm:cxn modelId="{0D1951E9-E920-4415-890C-03860742631E}" srcId="{493408A0-4BBB-4B83-8643-081B5976B77A}" destId="{F734B01D-1CB7-4586-8F9F-7F6A2C5E1348}" srcOrd="0" destOrd="0" parTransId="{F2140507-635F-4A18-B56E-D7D3086A10C3}" sibTransId="{F46C4745-12B2-4F0C-B7D9-EFDF452FB0BD}"/>
    <dgm:cxn modelId="{C1697CEA-3CE4-4CCB-91C4-089586DBE37A}" srcId="{294171C0-8BC3-422F-9B00-42D4FC8B9E33}" destId="{F18BD47D-7471-4E30-A684-94CDF26C6B47}" srcOrd="0" destOrd="0" parTransId="{72863F21-9D29-4DC9-A285-D897616566B0}" sibTransId="{57609448-3DF5-482C-95F0-90BFFBD51187}"/>
    <dgm:cxn modelId="{C71B9FF9-9F4A-45B4-86DD-DDC1EAD12998}" type="presOf" srcId="{86CBBE84-B3F3-40DD-8CF5-00C302495F82}" destId="{D2AD486F-A3EA-4EBB-9739-683055F07994}" srcOrd="0" destOrd="0" presId="urn:microsoft.com/office/officeart/2005/8/layout/list1"/>
    <dgm:cxn modelId="{0BF646C0-3716-4EBB-844D-15295FB331BA}" type="presParOf" srcId="{206D2A2F-FA4D-47A1-9836-D8B1F37C62AF}" destId="{C9252725-B81F-4375-86DE-C11A29CC3F27}" srcOrd="0" destOrd="0" presId="urn:microsoft.com/office/officeart/2005/8/layout/list1"/>
    <dgm:cxn modelId="{191A3C18-E8CA-442F-A1C1-178EDC416B06}" type="presParOf" srcId="{C9252725-B81F-4375-86DE-C11A29CC3F27}" destId="{E5F74ED9-D626-4B4C-B341-769AEC937FAC}" srcOrd="0" destOrd="0" presId="urn:microsoft.com/office/officeart/2005/8/layout/list1"/>
    <dgm:cxn modelId="{2ADE878E-8874-43C4-AB70-198746148DDD}" type="presParOf" srcId="{C9252725-B81F-4375-86DE-C11A29CC3F27}" destId="{5253B889-2C18-4C02-9670-9E0EA61E4715}" srcOrd="1" destOrd="0" presId="urn:microsoft.com/office/officeart/2005/8/layout/list1"/>
    <dgm:cxn modelId="{DB989A6D-C77A-4A3A-B8D8-99B838382355}" type="presParOf" srcId="{206D2A2F-FA4D-47A1-9836-D8B1F37C62AF}" destId="{01D61612-AE5B-4E08-9997-6623FE03C573}" srcOrd="1" destOrd="0" presId="urn:microsoft.com/office/officeart/2005/8/layout/list1"/>
    <dgm:cxn modelId="{BDD1A0E6-5B41-46C1-9774-1647170336C3}" type="presParOf" srcId="{206D2A2F-FA4D-47A1-9836-D8B1F37C62AF}" destId="{D2AD486F-A3EA-4EBB-9739-683055F07994}" srcOrd="2" destOrd="0" presId="urn:microsoft.com/office/officeart/2005/8/layout/list1"/>
    <dgm:cxn modelId="{605A2516-E9BD-4B9B-B28C-579FABEDAA16}" type="presParOf" srcId="{206D2A2F-FA4D-47A1-9836-D8B1F37C62AF}" destId="{817FDAB4-1D86-40C2-B1AA-6AFE6A537A30}" srcOrd="3" destOrd="0" presId="urn:microsoft.com/office/officeart/2005/8/layout/list1"/>
    <dgm:cxn modelId="{CADAEBC7-5978-4A56-B604-061C446EF02A}" type="presParOf" srcId="{206D2A2F-FA4D-47A1-9836-D8B1F37C62AF}" destId="{DAD067DB-B798-4BF7-A502-E40085CB95E9}" srcOrd="4" destOrd="0" presId="urn:microsoft.com/office/officeart/2005/8/layout/list1"/>
    <dgm:cxn modelId="{501A94C8-639C-4895-A660-F37AB6629A92}" type="presParOf" srcId="{DAD067DB-B798-4BF7-A502-E40085CB95E9}" destId="{CF899222-4AEF-4633-B213-0337EE54018F}" srcOrd="0" destOrd="0" presId="urn:microsoft.com/office/officeart/2005/8/layout/list1"/>
    <dgm:cxn modelId="{EA721A2B-C38F-49CF-BC41-1E5959F7E56C}" type="presParOf" srcId="{DAD067DB-B798-4BF7-A502-E40085CB95E9}" destId="{A2E6A234-B036-40C3-909C-F8ECFA763BB0}" srcOrd="1" destOrd="0" presId="urn:microsoft.com/office/officeart/2005/8/layout/list1"/>
    <dgm:cxn modelId="{96224B6B-97B2-49C3-B11B-52F1FC4442DD}" type="presParOf" srcId="{206D2A2F-FA4D-47A1-9836-D8B1F37C62AF}" destId="{E01F2162-F15F-4CDF-8563-60E058195224}" srcOrd="5" destOrd="0" presId="urn:microsoft.com/office/officeart/2005/8/layout/list1"/>
    <dgm:cxn modelId="{A744BD96-D750-404F-8694-F4856FE94D13}" type="presParOf" srcId="{206D2A2F-FA4D-47A1-9836-D8B1F37C62AF}" destId="{6CBBCBA6-C4A7-495B-8170-B40F4098D844}" srcOrd="6" destOrd="0" presId="urn:microsoft.com/office/officeart/2005/8/layout/list1"/>
    <dgm:cxn modelId="{406BBFC3-13E5-442B-B069-5DF5992F9F1D}" type="presParOf" srcId="{206D2A2F-FA4D-47A1-9836-D8B1F37C62AF}" destId="{D9772CEE-A8DB-4069-8BA6-65F74BA23E95}" srcOrd="7" destOrd="0" presId="urn:microsoft.com/office/officeart/2005/8/layout/list1"/>
    <dgm:cxn modelId="{470FD628-DFFE-4957-B42F-4EA8E08D009D}" type="presParOf" srcId="{206D2A2F-FA4D-47A1-9836-D8B1F37C62AF}" destId="{2E5E11C3-AD88-456E-81F1-174985A5FACF}" srcOrd="8" destOrd="0" presId="urn:microsoft.com/office/officeart/2005/8/layout/list1"/>
    <dgm:cxn modelId="{7672E13D-1863-412D-B1D6-3D51AF397913}" type="presParOf" srcId="{2E5E11C3-AD88-456E-81F1-174985A5FACF}" destId="{CFB7894F-21A4-4B19-847B-161EA921B4CE}" srcOrd="0" destOrd="0" presId="urn:microsoft.com/office/officeart/2005/8/layout/list1"/>
    <dgm:cxn modelId="{26569F5B-02B7-46F9-823B-808B05567276}" type="presParOf" srcId="{2E5E11C3-AD88-456E-81F1-174985A5FACF}" destId="{3E316F4E-246C-478B-A4BB-1BDFC602C337}" srcOrd="1" destOrd="0" presId="urn:microsoft.com/office/officeart/2005/8/layout/list1"/>
    <dgm:cxn modelId="{63342AF7-0081-442D-A31F-D88AD5A5B238}" type="presParOf" srcId="{206D2A2F-FA4D-47A1-9836-D8B1F37C62AF}" destId="{1B820CC1-FD5D-47E7-836C-76C0790DCB94}" srcOrd="9" destOrd="0" presId="urn:microsoft.com/office/officeart/2005/8/layout/list1"/>
    <dgm:cxn modelId="{3D14011B-A411-4EC3-B3AF-E58D915981E8}" type="presParOf" srcId="{206D2A2F-FA4D-47A1-9836-D8B1F37C62AF}" destId="{9AB1EAA1-8DDA-4BA4-9E78-0DF9E4393A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486F-A3EA-4EBB-9739-683055F07994}">
      <dsp:nvSpPr>
        <dsp:cNvPr id="0" name=""/>
        <dsp:cNvSpPr/>
      </dsp:nvSpPr>
      <dsp:spPr>
        <a:xfrm>
          <a:off x="0" y="42299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Psa 139:7-10; Isa 40:28-29a; Psa 50:12; Phil 2:5-7</a:t>
          </a:r>
        </a:p>
      </dsp:txBody>
      <dsp:txXfrm>
        <a:off x="0" y="422995"/>
        <a:ext cx="5051582" cy="1474200"/>
      </dsp:txXfrm>
    </dsp:sp>
    <dsp:sp modelId="{5253B889-2C18-4C02-9670-9E0EA61E4715}">
      <dsp:nvSpPr>
        <dsp:cNvPr id="0" name=""/>
        <dsp:cNvSpPr/>
      </dsp:nvSpPr>
      <dsp:spPr>
        <a:xfrm>
          <a:off x="252579" y="3923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Of Deity</a:t>
          </a:r>
        </a:p>
      </dsp:txBody>
      <dsp:txXfrm>
        <a:off x="290046" y="76702"/>
        <a:ext cx="3461173" cy="692586"/>
      </dsp:txXfrm>
    </dsp:sp>
    <dsp:sp modelId="{6CBBCBA6-C4A7-495B-8170-B40F4098D844}">
      <dsp:nvSpPr>
        <dsp:cNvPr id="0" name=""/>
        <dsp:cNvSpPr/>
      </dsp:nvSpPr>
      <dsp:spPr>
        <a:xfrm>
          <a:off x="0" y="2421355"/>
          <a:ext cx="5051582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bg2"/>
              </a:solidFill>
            </a:rPr>
            <a:t>John 4:9,27</a:t>
          </a:r>
        </a:p>
      </dsp:txBody>
      <dsp:txXfrm>
        <a:off x="0" y="2421355"/>
        <a:ext cx="5051582" cy="1105650"/>
      </dsp:txXfrm>
    </dsp:sp>
    <dsp:sp modelId="{A2E6A234-B036-40C3-909C-F8ECFA763BB0}">
      <dsp:nvSpPr>
        <dsp:cNvPr id="0" name=""/>
        <dsp:cNvSpPr/>
      </dsp:nvSpPr>
      <dsp:spPr>
        <a:xfrm>
          <a:off x="252579" y="203759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Of Society</a:t>
          </a:r>
        </a:p>
      </dsp:txBody>
      <dsp:txXfrm>
        <a:off x="290046" y="2075062"/>
        <a:ext cx="3461173" cy="692586"/>
      </dsp:txXfrm>
    </dsp:sp>
    <dsp:sp modelId="{9AB1EAA1-8DDA-4BA4-9E78-0DF9E4393A9B}">
      <dsp:nvSpPr>
        <dsp:cNvPr id="0" name=""/>
        <dsp:cNvSpPr/>
      </dsp:nvSpPr>
      <dsp:spPr>
        <a:xfrm>
          <a:off x="0" y="4051166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bg2"/>
              </a:solidFill>
            </a:rPr>
            <a:t>John 4:18,25-26; Mark 2:16; Isa 42:2</a:t>
          </a:r>
        </a:p>
      </dsp:txBody>
      <dsp:txXfrm>
        <a:off x="0" y="4051166"/>
        <a:ext cx="5051582" cy="1474200"/>
      </dsp:txXfrm>
    </dsp:sp>
    <dsp:sp modelId="{3E316F4E-246C-478B-A4BB-1BDFC602C337}">
      <dsp:nvSpPr>
        <dsp:cNvPr id="0" name=""/>
        <dsp:cNvSpPr/>
      </dsp:nvSpPr>
      <dsp:spPr>
        <a:xfrm>
          <a:off x="252579" y="366740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Of The Religious</a:t>
          </a:r>
        </a:p>
      </dsp:txBody>
      <dsp:txXfrm>
        <a:off x="290046" y="3704872"/>
        <a:ext cx="3461173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486F-A3EA-4EBB-9739-683055F07994}">
      <dsp:nvSpPr>
        <dsp:cNvPr id="0" name=""/>
        <dsp:cNvSpPr/>
      </dsp:nvSpPr>
      <dsp:spPr>
        <a:xfrm>
          <a:off x="0" y="42299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Psa 139:7-10; Isa 40:28-29a; Psa 50:12; Phil 2:5-7</a:t>
          </a:r>
        </a:p>
      </dsp:txBody>
      <dsp:txXfrm>
        <a:off x="0" y="422995"/>
        <a:ext cx="5051582" cy="1474200"/>
      </dsp:txXfrm>
    </dsp:sp>
    <dsp:sp modelId="{5253B889-2C18-4C02-9670-9E0EA61E4715}">
      <dsp:nvSpPr>
        <dsp:cNvPr id="0" name=""/>
        <dsp:cNvSpPr/>
      </dsp:nvSpPr>
      <dsp:spPr>
        <a:xfrm>
          <a:off x="252579" y="3923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Of Deity</a:t>
          </a:r>
        </a:p>
      </dsp:txBody>
      <dsp:txXfrm>
        <a:off x="290046" y="76702"/>
        <a:ext cx="3461173" cy="692586"/>
      </dsp:txXfrm>
    </dsp:sp>
    <dsp:sp modelId="{6CBBCBA6-C4A7-495B-8170-B40F4098D844}">
      <dsp:nvSpPr>
        <dsp:cNvPr id="0" name=""/>
        <dsp:cNvSpPr/>
      </dsp:nvSpPr>
      <dsp:spPr>
        <a:xfrm>
          <a:off x="0" y="2421355"/>
          <a:ext cx="5051582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John 4:9,27</a:t>
          </a:r>
        </a:p>
      </dsp:txBody>
      <dsp:txXfrm>
        <a:off x="0" y="2421355"/>
        <a:ext cx="5051582" cy="1105650"/>
      </dsp:txXfrm>
    </dsp:sp>
    <dsp:sp modelId="{A2E6A234-B036-40C3-909C-F8ECFA763BB0}">
      <dsp:nvSpPr>
        <dsp:cNvPr id="0" name=""/>
        <dsp:cNvSpPr/>
      </dsp:nvSpPr>
      <dsp:spPr>
        <a:xfrm>
          <a:off x="252579" y="203759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Of Society</a:t>
          </a:r>
        </a:p>
      </dsp:txBody>
      <dsp:txXfrm>
        <a:off x="290046" y="2075062"/>
        <a:ext cx="3461173" cy="692586"/>
      </dsp:txXfrm>
    </dsp:sp>
    <dsp:sp modelId="{9AB1EAA1-8DDA-4BA4-9E78-0DF9E4393A9B}">
      <dsp:nvSpPr>
        <dsp:cNvPr id="0" name=""/>
        <dsp:cNvSpPr/>
      </dsp:nvSpPr>
      <dsp:spPr>
        <a:xfrm>
          <a:off x="0" y="4051166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bg2"/>
              </a:solidFill>
            </a:rPr>
            <a:t>John 4:18,25-26; Mark 2:16; Isa 42:2</a:t>
          </a:r>
        </a:p>
      </dsp:txBody>
      <dsp:txXfrm>
        <a:off x="0" y="4051166"/>
        <a:ext cx="5051582" cy="1474200"/>
      </dsp:txXfrm>
    </dsp:sp>
    <dsp:sp modelId="{3E316F4E-246C-478B-A4BB-1BDFC602C337}">
      <dsp:nvSpPr>
        <dsp:cNvPr id="0" name=""/>
        <dsp:cNvSpPr/>
      </dsp:nvSpPr>
      <dsp:spPr>
        <a:xfrm>
          <a:off x="252579" y="366740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Of The Religious</a:t>
          </a:r>
        </a:p>
      </dsp:txBody>
      <dsp:txXfrm>
        <a:off x="290046" y="3704872"/>
        <a:ext cx="3461173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486F-A3EA-4EBB-9739-683055F07994}">
      <dsp:nvSpPr>
        <dsp:cNvPr id="0" name=""/>
        <dsp:cNvSpPr/>
      </dsp:nvSpPr>
      <dsp:spPr>
        <a:xfrm>
          <a:off x="0" y="42299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Psa 139:7-10; Isa 40:28-29a; Psa 50:12; Phil 2:5-7</a:t>
          </a:r>
        </a:p>
      </dsp:txBody>
      <dsp:txXfrm>
        <a:off x="0" y="422995"/>
        <a:ext cx="5051582" cy="1474200"/>
      </dsp:txXfrm>
    </dsp:sp>
    <dsp:sp modelId="{5253B889-2C18-4C02-9670-9E0EA61E4715}">
      <dsp:nvSpPr>
        <dsp:cNvPr id="0" name=""/>
        <dsp:cNvSpPr/>
      </dsp:nvSpPr>
      <dsp:spPr>
        <a:xfrm>
          <a:off x="252579" y="3923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Of Deity</a:t>
          </a:r>
        </a:p>
      </dsp:txBody>
      <dsp:txXfrm>
        <a:off x="290046" y="76702"/>
        <a:ext cx="3461173" cy="692586"/>
      </dsp:txXfrm>
    </dsp:sp>
    <dsp:sp modelId="{6CBBCBA6-C4A7-495B-8170-B40F4098D844}">
      <dsp:nvSpPr>
        <dsp:cNvPr id="0" name=""/>
        <dsp:cNvSpPr/>
      </dsp:nvSpPr>
      <dsp:spPr>
        <a:xfrm>
          <a:off x="0" y="2421355"/>
          <a:ext cx="5051582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John 4:9,27</a:t>
          </a:r>
        </a:p>
      </dsp:txBody>
      <dsp:txXfrm>
        <a:off x="0" y="2421355"/>
        <a:ext cx="5051582" cy="1105650"/>
      </dsp:txXfrm>
    </dsp:sp>
    <dsp:sp modelId="{A2E6A234-B036-40C3-909C-F8ECFA763BB0}">
      <dsp:nvSpPr>
        <dsp:cNvPr id="0" name=""/>
        <dsp:cNvSpPr/>
      </dsp:nvSpPr>
      <dsp:spPr>
        <a:xfrm>
          <a:off x="252579" y="203759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Of Society</a:t>
          </a:r>
        </a:p>
      </dsp:txBody>
      <dsp:txXfrm>
        <a:off x="290046" y="2075062"/>
        <a:ext cx="3461173" cy="692586"/>
      </dsp:txXfrm>
    </dsp:sp>
    <dsp:sp modelId="{9AB1EAA1-8DDA-4BA4-9E78-0DF9E4393A9B}">
      <dsp:nvSpPr>
        <dsp:cNvPr id="0" name=""/>
        <dsp:cNvSpPr/>
      </dsp:nvSpPr>
      <dsp:spPr>
        <a:xfrm>
          <a:off x="0" y="4051166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John 4:18,25-26; Mark 2:16; Isa 42:2</a:t>
          </a:r>
        </a:p>
      </dsp:txBody>
      <dsp:txXfrm>
        <a:off x="0" y="4051166"/>
        <a:ext cx="5051582" cy="1474200"/>
      </dsp:txXfrm>
    </dsp:sp>
    <dsp:sp modelId="{3E316F4E-246C-478B-A4BB-1BDFC602C337}">
      <dsp:nvSpPr>
        <dsp:cNvPr id="0" name=""/>
        <dsp:cNvSpPr/>
      </dsp:nvSpPr>
      <dsp:spPr>
        <a:xfrm>
          <a:off x="252579" y="366740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Of The Religious</a:t>
          </a:r>
        </a:p>
      </dsp:txBody>
      <dsp:txXfrm>
        <a:off x="290046" y="3704872"/>
        <a:ext cx="3461173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486F-A3EA-4EBB-9739-683055F07994}">
      <dsp:nvSpPr>
        <dsp:cNvPr id="0" name=""/>
        <dsp:cNvSpPr/>
      </dsp:nvSpPr>
      <dsp:spPr>
        <a:xfrm>
          <a:off x="0" y="42299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Rom 12:1-2; 2 Sam 24:24; 1 Pet 1:7</a:t>
          </a:r>
        </a:p>
      </dsp:txBody>
      <dsp:txXfrm>
        <a:off x="0" y="422995"/>
        <a:ext cx="5051582" cy="1474200"/>
      </dsp:txXfrm>
    </dsp:sp>
    <dsp:sp modelId="{5253B889-2C18-4C02-9670-9E0EA61E4715}">
      <dsp:nvSpPr>
        <dsp:cNvPr id="0" name=""/>
        <dsp:cNvSpPr/>
      </dsp:nvSpPr>
      <dsp:spPr>
        <a:xfrm>
          <a:off x="252579" y="3923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Sacrifice</a:t>
          </a:r>
        </a:p>
      </dsp:txBody>
      <dsp:txXfrm>
        <a:off x="290046" y="76702"/>
        <a:ext cx="3461173" cy="692586"/>
      </dsp:txXfrm>
    </dsp:sp>
    <dsp:sp modelId="{6CBBCBA6-C4A7-495B-8170-B40F4098D844}">
      <dsp:nvSpPr>
        <dsp:cNvPr id="0" name=""/>
        <dsp:cNvSpPr/>
      </dsp:nvSpPr>
      <dsp:spPr>
        <a:xfrm>
          <a:off x="0" y="242135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bg2"/>
              </a:solidFill>
            </a:rPr>
            <a:t>John 4:10; Acts 17:5-6; Luke 6:26; Prov 22:1</a:t>
          </a:r>
        </a:p>
      </dsp:txBody>
      <dsp:txXfrm>
        <a:off x="0" y="2421355"/>
        <a:ext cx="5051582" cy="1474200"/>
      </dsp:txXfrm>
    </dsp:sp>
    <dsp:sp modelId="{A2E6A234-B036-40C3-909C-F8ECFA763BB0}">
      <dsp:nvSpPr>
        <dsp:cNvPr id="0" name=""/>
        <dsp:cNvSpPr/>
      </dsp:nvSpPr>
      <dsp:spPr>
        <a:xfrm>
          <a:off x="252579" y="203759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Not A People-Pleaser</a:t>
          </a:r>
        </a:p>
      </dsp:txBody>
      <dsp:txXfrm>
        <a:off x="290046" y="2075062"/>
        <a:ext cx="3461173" cy="692586"/>
      </dsp:txXfrm>
    </dsp:sp>
    <dsp:sp modelId="{9AB1EAA1-8DDA-4BA4-9E78-0DF9E4393A9B}">
      <dsp:nvSpPr>
        <dsp:cNvPr id="0" name=""/>
        <dsp:cNvSpPr/>
      </dsp:nvSpPr>
      <dsp:spPr>
        <a:xfrm>
          <a:off x="0" y="4419716"/>
          <a:ext cx="5051582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bg2"/>
              </a:solidFill>
            </a:rPr>
            <a:t>1 Tim 2:10; Prov 15:2a</a:t>
          </a:r>
        </a:p>
      </dsp:txBody>
      <dsp:txXfrm>
        <a:off x="0" y="4419716"/>
        <a:ext cx="5051582" cy="1105650"/>
      </dsp:txXfrm>
    </dsp:sp>
    <dsp:sp modelId="{3E316F4E-246C-478B-A4BB-1BDFC602C337}">
      <dsp:nvSpPr>
        <dsp:cNvPr id="0" name=""/>
        <dsp:cNvSpPr/>
      </dsp:nvSpPr>
      <dsp:spPr>
        <a:xfrm>
          <a:off x="252579" y="4035956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Different Is Attractive</a:t>
          </a:r>
        </a:p>
      </dsp:txBody>
      <dsp:txXfrm>
        <a:off x="290046" y="4073423"/>
        <a:ext cx="3461173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486F-A3EA-4EBB-9739-683055F07994}">
      <dsp:nvSpPr>
        <dsp:cNvPr id="0" name=""/>
        <dsp:cNvSpPr/>
      </dsp:nvSpPr>
      <dsp:spPr>
        <a:xfrm>
          <a:off x="0" y="42299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Rom 12:1-2; 2 Sam 24:24; 1 Pet 1:7</a:t>
          </a:r>
        </a:p>
      </dsp:txBody>
      <dsp:txXfrm>
        <a:off x="0" y="422995"/>
        <a:ext cx="5051582" cy="1474200"/>
      </dsp:txXfrm>
    </dsp:sp>
    <dsp:sp modelId="{5253B889-2C18-4C02-9670-9E0EA61E4715}">
      <dsp:nvSpPr>
        <dsp:cNvPr id="0" name=""/>
        <dsp:cNvSpPr/>
      </dsp:nvSpPr>
      <dsp:spPr>
        <a:xfrm>
          <a:off x="252579" y="3923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Sacrifice</a:t>
          </a:r>
        </a:p>
      </dsp:txBody>
      <dsp:txXfrm>
        <a:off x="290046" y="76702"/>
        <a:ext cx="3461173" cy="692586"/>
      </dsp:txXfrm>
    </dsp:sp>
    <dsp:sp modelId="{6CBBCBA6-C4A7-495B-8170-B40F4098D844}">
      <dsp:nvSpPr>
        <dsp:cNvPr id="0" name=""/>
        <dsp:cNvSpPr/>
      </dsp:nvSpPr>
      <dsp:spPr>
        <a:xfrm>
          <a:off x="0" y="242135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John 4:10; Acts 17:5-6; Luke 6:26; Prov 22:1</a:t>
          </a:r>
        </a:p>
      </dsp:txBody>
      <dsp:txXfrm>
        <a:off x="0" y="2421355"/>
        <a:ext cx="5051582" cy="1474200"/>
      </dsp:txXfrm>
    </dsp:sp>
    <dsp:sp modelId="{A2E6A234-B036-40C3-909C-F8ECFA763BB0}">
      <dsp:nvSpPr>
        <dsp:cNvPr id="0" name=""/>
        <dsp:cNvSpPr/>
      </dsp:nvSpPr>
      <dsp:spPr>
        <a:xfrm>
          <a:off x="252579" y="203759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Not A People-Pleaser</a:t>
          </a:r>
        </a:p>
      </dsp:txBody>
      <dsp:txXfrm>
        <a:off x="290046" y="2075062"/>
        <a:ext cx="3461173" cy="692586"/>
      </dsp:txXfrm>
    </dsp:sp>
    <dsp:sp modelId="{9AB1EAA1-8DDA-4BA4-9E78-0DF9E4393A9B}">
      <dsp:nvSpPr>
        <dsp:cNvPr id="0" name=""/>
        <dsp:cNvSpPr/>
      </dsp:nvSpPr>
      <dsp:spPr>
        <a:xfrm>
          <a:off x="0" y="4419716"/>
          <a:ext cx="5051582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bg2"/>
              </a:solidFill>
            </a:rPr>
            <a:t>1 Tim 2:10; Prov 15:2a</a:t>
          </a:r>
        </a:p>
      </dsp:txBody>
      <dsp:txXfrm>
        <a:off x="0" y="4419716"/>
        <a:ext cx="5051582" cy="1105650"/>
      </dsp:txXfrm>
    </dsp:sp>
    <dsp:sp modelId="{3E316F4E-246C-478B-A4BB-1BDFC602C337}">
      <dsp:nvSpPr>
        <dsp:cNvPr id="0" name=""/>
        <dsp:cNvSpPr/>
      </dsp:nvSpPr>
      <dsp:spPr>
        <a:xfrm>
          <a:off x="252579" y="4035956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Different Is Attractive</a:t>
          </a:r>
        </a:p>
      </dsp:txBody>
      <dsp:txXfrm>
        <a:off x="290046" y="4073423"/>
        <a:ext cx="3461173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D486F-A3EA-4EBB-9739-683055F07994}">
      <dsp:nvSpPr>
        <dsp:cNvPr id="0" name=""/>
        <dsp:cNvSpPr/>
      </dsp:nvSpPr>
      <dsp:spPr>
        <a:xfrm>
          <a:off x="0" y="42299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Rom 12:1-2; 2 Sam 24:24; 1 Pet 1:7</a:t>
          </a:r>
        </a:p>
      </dsp:txBody>
      <dsp:txXfrm>
        <a:off x="0" y="422995"/>
        <a:ext cx="5051582" cy="1474200"/>
      </dsp:txXfrm>
    </dsp:sp>
    <dsp:sp modelId="{5253B889-2C18-4C02-9670-9E0EA61E4715}">
      <dsp:nvSpPr>
        <dsp:cNvPr id="0" name=""/>
        <dsp:cNvSpPr/>
      </dsp:nvSpPr>
      <dsp:spPr>
        <a:xfrm>
          <a:off x="252579" y="3923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Sacrifice</a:t>
          </a:r>
        </a:p>
      </dsp:txBody>
      <dsp:txXfrm>
        <a:off x="290046" y="76702"/>
        <a:ext cx="3461173" cy="692586"/>
      </dsp:txXfrm>
    </dsp:sp>
    <dsp:sp modelId="{6CBBCBA6-C4A7-495B-8170-B40F4098D844}">
      <dsp:nvSpPr>
        <dsp:cNvPr id="0" name=""/>
        <dsp:cNvSpPr/>
      </dsp:nvSpPr>
      <dsp:spPr>
        <a:xfrm>
          <a:off x="0" y="2421355"/>
          <a:ext cx="5051582" cy="1474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John 4:10; Acts 17:5-6; Luke 6:26; Prov 22:1</a:t>
          </a:r>
        </a:p>
      </dsp:txBody>
      <dsp:txXfrm>
        <a:off x="0" y="2421355"/>
        <a:ext cx="5051582" cy="1474200"/>
      </dsp:txXfrm>
    </dsp:sp>
    <dsp:sp modelId="{A2E6A234-B036-40C3-909C-F8ECFA763BB0}">
      <dsp:nvSpPr>
        <dsp:cNvPr id="0" name=""/>
        <dsp:cNvSpPr/>
      </dsp:nvSpPr>
      <dsp:spPr>
        <a:xfrm>
          <a:off x="252579" y="2037595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Not A People-Pleaser</a:t>
          </a:r>
        </a:p>
      </dsp:txBody>
      <dsp:txXfrm>
        <a:off x="290046" y="2075062"/>
        <a:ext cx="3461173" cy="692586"/>
      </dsp:txXfrm>
    </dsp:sp>
    <dsp:sp modelId="{9AB1EAA1-8DDA-4BA4-9E78-0DF9E4393A9B}">
      <dsp:nvSpPr>
        <dsp:cNvPr id="0" name=""/>
        <dsp:cNvSpPr/>
      </dsp:nvSpPr>
      <dsp:spPr>
        <a:xfrm>
          <a:off x="0" y="4419716"/>
          <a:ext cx="5051582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059" tIns="541528" rIns="39205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1 Tim 2:10; Prov 15:2a</a:t>
          </a:r>
        </a:p>
      </dsp:txBody>
      <dsp:txXfrm>
        <a:off x="0" y="4419716"/>
        <a:ext cx="5051582" cy="1105650"/>
      </dsp:txXfrm>
    </dsp:sp>
    <dsp:sp modelId="{3E316F4E-246C-478B-A4BB-1BDFC602C337}">
      <dsp:nvSpPr>
        <dsp:cNvPr id="0" name=""/>
        <dsp:cNvSpPr/>
      </dsp:nvSpPr>
      <dsp:spPr>
        <a:xfrm>
          <a:off x="252579" y="4035956"/>
          <a:ext cx="3536107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656" tIns="0" rIns="13365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Different Is Attractive</a:t>
          </a:r>
        </a:p>
      </dsp:txBody>
      <dsp:txXfrm>
        <a:off x="290046" y="4073423"/>
        <a:ext cx="3461173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7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3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B9E0-1A9E-4B55-90EA-0788A9F5ADB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FB08-5DEF-450C-A9F8-AD1BA3FE8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8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n’t Be Afraid to Go Against the Grain—That’s What Jesus Did">
            <a:extLst>
              <a:ext uri="{FF2B5EF4-FFF2-40B4-BE49-F238E27FC236}">
                <a16:creationId xmlns:a16="http://schemas.microsoft.com/office/drawing/2014/main" id="{05C06DDA-141F-DC2E-57BB-E470FC608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" b="172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5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large tree&#10;&#10;Description automatically generated with low confidence">
            <a:extLst>
              <a:ext uri="{FF2B5EF4-FFF2-40B4-BE49-F238E27FC236}">
                <a16:creationId xmlns:a16="http://schemas.microsoft.com/office/drawing/2014/main" id="{E9FB154C-A90D-7802-79BD-A2F932A54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1371" cy="685800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391DDC4-1470-50D8-9E03-17129EF0D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96" y="0"/>
            <a:ext cx="4679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1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amaritan Woman And Me | Sojourners">
            <a:extLst>
              <a:ext uri="{FF2B5EF4-FFF2-40B4-BE49-F238E27FC236}">
                <a16:creationId xmlns:a16="http://schemas.microsoft.com/office/drawing/2014/main" id="{E305854F-C15A-92B8-09D6-F027B9EA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0B7F29-30C6-7050-F19A-B2365B2F208F}"/>
              </a:ext>
            </a:extLst>
          </p:cNvPr>
          <p:cNvSpPr/>
          <p:nvPr/>
        </p:nvSpPr>
        <p:spPr>
          <a:xfrm>
            <a:off x="247650" y="5248275"/>
            <a:ext cx="8610599" cy="1524000"/>
          </a:xfrm>
          <a:prstGeom prst="roundRect">
            <a:avLst/>
          </a:prstGeom>
          <a:solidFill>
            <a:schemeClr val="bg2">
              <a:alpha val="5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07722-FCC1-357B-F9BB-6F8AA143D6AB}"/>
              </a:ext>
            </a:extLst>
          </p:cNvPr>
          <p:cNvSpPr txBox="1"/>
          <p:nvPr/>
        </p:nvSpPr>
        <p:spPr>
          <a:xfrm>
            <a:off x="1085850" y="5177909"/>
            <a:ext cx="7429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chemeClr val="tx1"/>
                </a:solidFill>
                <a:latin typeface="Rockwell" panose="02060603020205020403" pitchFamily="18" charset="0"/>
              </a:rPr>
              <a:t>Lessons From The Well</a:t>
            </a:r>
            <a:endParaRPr lang="en-US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49EE6-3812-1A17-BAED-7E24634DDD0C}"/>
              </a:ext>
            </a:extLst>
          </p:cNvPr>
          <p:cNvSpPr txBox="1"/>
          <p:nvPr/>
        </p:nvSpPr>
        <p:spPr>
          <a:xfrm>
            <a:off x="1167319" y="5997059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Rockwell" panose="02060603020205020403" pitchFamily="18" charset="0"/>
              </a:rPr>
              <a:t>Going Against The Grain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220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912F5-1742-642A-629F-101F158A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457450" cy="5571066"/>
          </a:xfrm>
        </p:spPr>
        <p:txBody>
          <a:bodyPr>
            <a:normAutofit/>
          </a:bodyPr>
          <a:lstStyle/>
          <a:p>
            <a:r>
              <a:rPr lang="en-US" sz="4600" b="1" u="sng" dirty="0">
                <a:solidFill>
                  <a:srgbClr val="FFFFFF"/>
                </a:solidFill>
                <a:latin typeface="Rockwell" panose="02060603020205020403" pitchFamily="18" charset="0"/>
              </a:rPr>
              <a:t>Jesus Went Against The Grain Of…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20343AF-35D8-761C-A405-0AFD0B710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42816"/>
              </p:ext>
            </p:extLst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78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912F5-1742-642A-629F-101F158A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457450" cy="5571066"/>
          </a:xfrm>
        </p:spPr>
        <p:txBody>
          <a:bodyPr>
            <a:normAutofit/>
          </a:bodyPr>
          <a:lstStyle/>
          <a:p>
            <a:r>
              <a:rPr lang="en-US" sz="4600" b="1" u="sng" dirty="0">
                <a:solidFill>
                  <a:srgbClr val="FFFFFF"/>
                </a:solidFill>
                <a:latin typeface="Rockwell" panose="02060603020205020403" pitchFamily="18" charset="0"/>
              </a:rPr>
              <a:t>Jesus Went Against The Grain Of…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20343AF-35D8-761C-A405-0AFD0B710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75994"/>
              </p:ext>
            </p:extLst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50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912F5-1742-642A-629F-101F158A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457450" cy="5571066"/>
          </a:xfrm>
        </p:spPr>
        <p:txBody>
          <a:bodyPr>
            <a:normAutofit/>
          </a:bodyPr>
          <a:lstStyle/>
          <a:p>
            <a:r>
              <a:rPr lang="en-US" sz="4600" b="1" u="sng" dirty="0">
                <a:solidFill>
                  <a:srgbClr val="FFFFFF"/>
                </a:solidFill>
                <a:latin typeface="Rockwell" panose="02060603020205020403" pitchFamily="18" charset="0"/>
              </a:rPr>
              <a:t>Jesus Went Against The Grain Of…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20343AF-35D8-761C-A405-0AFD0B710A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16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912F5-1742-642A-629F-101F158A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77" y="434919"/>
            <a:ext cx="2082466" cy="5571066"/>
          </a:xfrm>
        </p:spPr>
        <p:txBody>
          <a:bodyPr>
            <a:normAutofit/>
          </a:bodyPr>
          <a:lstStyle/>
          <a:p>
            <a:r>
              <a:rPr lang="en-US" sz="4600" b="1" u="sng" dirty="0">
                <a:solidFill>
                  <a:srgbClr val="FFFFFF"/>
                </a:solidFill>
                <a:latin typeface="Rockwell" panose="02060603020205020403" pitchFamily="18" charset="0"/>
              </a:rPr>
              <a:t>How Do We Do It?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20343AF-35D8-761C-A405-0AFD0B710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934121"/>
              </p:ext>
            </p:extLst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32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912F5-1742-642A-629F-101F158A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77" y="434919"/>
            <a:ext cx="2082466" cy="5571066"/>
          </a:xfrm>
        </p:spPr>
        <p:txBody>
          <a:bodyPr>
            <a:normAutofit/>
          </a:bodyPr>
          <a:lstStyle/>
          <a:p>
            <a:r>
              <a:rPr lang="en-US" sz="4600" b="1" u="sng" dirty="0">
                <a:solidFill>
                  <a:srgbClr val="FFFFFF"/>
                </a:solidFill>
                <a:latin typeface="Rockwell" panose="02060603020205020403" pitchFamily="18" charset="0"/>
              </a:rPr>
              <a:t>How Do We Do It?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20343AF-35D8-761C-A405-0AFD0B710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975296"/>
              </p:ext>
            </p:extLst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45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912F5-1742-642A-629F-101F158A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77" y="434919"/>
            <a:ext cx="2082466" cy="5571066"/>
          </a:xfrm>
        </p:spPr>
        <p:txBody>
          <a:bodyPr>
            <a:normAutofit/>
          </a:bodyPr>
          <a:lstStyle/>
          <a:p>
            <a:r>
              <a:rPr lang="en-US" sz="4600" b="1" u="sng" dirty="0">
                <a:solidFill>
                  <a:srgbClr val="FFFFFF"/>
                </a:solidFill>
                <a:latin typeface="Rockwell" panose="02060603020205020403" pitchFamily="18" charset="0"/>
              </a:rPr>
              <a:t>How Do We Do It?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20343AF-35D8-761C-A405-0AFD0B710A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2933" y="609600"/>
          <a:ext cx="5051582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88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16880</TotalTime>
  <Words>233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Jesus Went Against The Grain Of…</vt:lpstr>
      <vt:lpstr>Jesus Went Against The Grain Of…</vt:lpstr>
      <vt:lpstr>Jesus Went Against The Grain Of…</vt:lpstr>
      <vt:lpstr>How Do We Do It?</vt:lpstr>
      <vt:lpstr>How Do We Do It?</vt:lpstr>
      <vt:lpstr>How Do We Do It?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</dc:creator>
  <cp:lastModifiedBy>R H</cp:lastModifiedBy>
  <cp:revision>2</cp:revision>
  <dcterms:created xsi:type="dcterms:W3CDTF">2023-01-07T02:47:16Z</dcterms:created>
  <dcterms:modified xsi:type="dcterms:W3CDTF">2023-03-26T00:11:02Z</dcterms:modified>
</cp:coreProperties>
</file>