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1" r:id="rId5"/>
    <p:sldId id="272" r:id="rId6"/>
    <p:sldId id="273" r:id="rId7"/>
    <p:sldId id="274" r:id="rId8"/>
    <p:sldId id="275" r:id="rId9"/>
    <p:sldId id="279" r:id="rId10"/>
    <p:sldId id="276" r:id="rId11"/>
    <p:sldId id="277" r:id="rId12"/>
    <p:sldId id="278" r:id="rId13"/>
    <p:sldId id="281" r:id="rId14"/>
    <p:sldId id="28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2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3C0F87-FDAB-4AB4-BFE3-FF6F50BF7737}" v="684" dt="2023-04-02T22:09:54.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50" autoAdjust="0"/>
  </p:normalViewPr>
  <p:slideViewPr>
    <p:cSldViewPr snapToGrid="0">
      <p:cViewPr varScale="1">
        <p:scale>
          <a:sx n="96" d="100"/>
          <a:sy n="96" d="100"/>
        </p:scale>
        <p:origin x="20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6B3C0F87-FDAB-4AB4-BFE3-FF6F50BF7737}"/>
    <pc:docChg chg="undo redo custSel addSld delSld modSld">
      <pc:chgData name="R H" userId="7863155b6774aad0" providerId="LiveId" clId="{6B3C0F87-FDAB-4AB4-BFE3-FF6F50BF7737}" dt="2023-04-02T22:09:54.501" v="6372" actId="115"/>
      <pc:docMkLst>
        <pc:docMk/>
      </pc:docMkLst>
      <pc:sldChg chg="add del modTransition">
        <pc:chgData name="R H" userId="7863155b6774aad0" providerId="LiveId" clId="{6B3C0F87-FDAB-4AB4-BFE3-FF6F50BF7737}" dt="2023-04-02T20:05:15.583" v="6032"/>
        <pc:sldMkLst>
          <pc:docMk/>
          <pc:sldMk cId="1437382555" sldId="256"/>
        </pc:sldMkLst>
      </pc:sldChg>
      <pc:sldChg chg="addSp delSp modSp new add del mod modTransition modAnim">
        <pc:chgData name="R H" userId="7863155b6774aad0" providerId="LiveId" clId="{6B3C0F87-FDAB-4AB4-BFE3-FF6F50BF7737}" dt="2023-04-02T20:05:15.583" v="6032"/>
        <pc:sldMkLst>
          <pc:docMk/>
          <pc:sldMk cId="2743351137" sldId="257"/>
        </pc:sldMkLst>
        <pc:spChg chg="del">
          <ac:chgData name="R H" userId="7863155b6774aad0" providerId="LiveId" clId="{6B3C0F87-FDAB-4AB4-BFE3-FF6F50BF7737}" dt="2023-04-01T15:19:01.239" v="5" actId="478"/>
          <ac:spMkLst>
            <pc:docMk/>
            <pc:sldMk cId="2743351137" sldId="257"/>
            <ac:spMk id="2" creationId="{D02D3D06-9352-2BC5-F029-28E783AD14F6}"/>
          </ac:spMkLst>
        </pc:spChg>
        <pc:spChg chg="del">
          <ac:chgData name="R H" userId="7863155b6774aad0" providerId="LiveId" clId="{6B3C0F87-FDAB-4AB4-BFE3-FF6F50BF7737}" dt="2023-04-01T15:19:01.239" v="5" actId="478"/>
          <ac:spMkLst>
            <pc:docMk/>
            <pc:sldMk cId="2743351137" sldId="257"/>
            <ac:spMk id="3" creationId="{09DB5B6A-7918-1835-2F2E-4B7AFC67EBFC}"/>
          </ac:spMkLst>
        </pc:spChg>
        <pc:spChg chg="add mod">
          <ac:chgData name="R H" userId="7863155b6774aad0" providerId="LiveId" clId="{6B3C0F87-FDAB-4AB4-BFE3-FF6F50BF7737}" dt="2023-04-01T15:30:16.552" v="90" actId="1076"/>
          <ac:spMkLst>
            <pc:docMk/>
            <pc:sldMk cId="2743351137" sldId="257"/>
            <ac:spMk id="5" creationId="{F0025042-B6B6-A635-4192-6F579CF7668E}"/>
          </ac:spMkLst>
        </pc:spChg>
        <pc:spChg chg="add mod ord">
          <ac:chgData name="R H" userId="7863155b6774aad0" providerId="LiveId" clId="{6B3C0F87-FDAB-4AB4-BFE3-FF6F50BF7737}" dt="2023-04-01T15:30:16.552" v="90" actId="1076"/>
          <ac:spMkLst>
            <pc:docMk/>
            <pc:sldMk cId="2743351137" sldId="257"/>
            <ac:spMk id="6" creationId="{6B521692-8997-AB70-3023-3FD452FF96A9}"/>
          </ac:spMkLst>
        </pc:spChg>
        <pc:spChg chg="add mod ord">
          <ac:chgData name="R H" userId="7863155b6774aad0" providerId="LiveId" clId="{6B3C0F87-FDAB-4AB4-BFE3-FF6F50BF7737}" dt="2023-04-01T15:30:16.552" v="90" actId="1076"/>
          <ac:spMkLst>
            <pc:docMk/>
            <pc:sldMk cId="2743351137" sldId="257"/>
            <ac:spMk id="7" creationId="{29D48C33-C053-A973-3FB7-543726A49720}"/>
          </ac:spMkLst>
        </pc:spChg>
        <pc:spChg chg="add mod">
          <ac:chgData name="R H" userId="7863155b6774aad0" providerId="LiveId" clId="{6B3C0F87-FDAB-4AB4-BFE3-FF6F50BF7737}" dt="2023-04-01T15:57:44.112" v="109" actId="1076"/>
          <ac:spMkLst>
            <pc:docMk/>
            <pc:sldMk cId="2743351137" sldId="257"/>
            <ac:spMk id="9" creationId="{44F5E643-C227-D91B-62BD-8FCCBA611482}"/>
          </ac:spMkLst>
        </pc:spChg>
        <pc:spChg chg="add mod">
          <ac:chgData name="R H" userId="7863155b6774aad0" providerId="LiveId" clId="{6B3C0F87-FDAB-4AB4-BFE3-FF6F50BF7737}" dt="2023-04-01T15:57:19.086" v="103" actId="1076"/>
          <ac:spMkLst>
            <pc:docMk/>
            <pc:sldMk cId="2743351137" sldId="257"/>
            <ac:spMk id="11" creationId="{8C963B86-53A5-D37C-B136-121263C40915}"/>
          </ac:spMkLst>
        </pc:spChg>
        <pc:picChg chg="add del mod">
          <ac:chgData name="R H" userId="7863155b6774aad0" providerId="LiveId" clId="{6B3C0F87-FDAB-4AB4-BFE3-FF6F50BF7737}" dt="2023-04-01T15:32:30.022" v="94" actId="478"/>
          <ac:picMkLst>
            <pc:docMk/>
            <pc:sldMk cId="2743351137" sldId="257"/>
            <ac:picMk id="1026" creationId="{763E1A9B-2999-6A54-3E6D-1BF05056EB31}"/>
          </ac:picMkLst>
        </pc:picChg>
        <pc:picChg chg="add mod">
          <ac:chgData name="R H" userId="7863155b6774aad0" providerId="LiveId" clId="{6B3C0F87-FDAB-4AB4-BFE3-FF6F50BF7737}" dt="2023-04-01T15:57:44.112" v="109" actId="1076"/>
          <ac:picMkLst>
            <pc:docMk/>
            <pc:sldMk cId="2743351137" sldId="257"/>
            <ac:picMk id="1028" creationId="{5639C57D-4DEE-7EDB-333A-D753DC251F4D}"/>
          </ac:picMkLst>
        </pc:picChg>
        <pc:picChg chg="add mod">
          <ac:chgData name="R H" userId="7863155b6774aad0" providerId="LiveId" clId="{6B3C0F87-FDAB-4AB4-BFE3-FF6F50BF7737}" dt="2023-04-01T16:05:54.998" v="127" actId="14100"/>
          <ac:picMkLst>
            <pc:docMk/>
            <pc:sldMk cId="2743351137" sldId="257"/>
            <ac:picMk id="1030" creationId="{C4E83945-DC7F-33BA-D9D8-3BFF74E421EF}"/>
          </ac:picMkLst>
        </pc:picChg>
        <pc:cxnChg chg="add del mod">
          <ac:chgData name="R H" userId="7863155b6774aad0" providerId="LiveId" clId="{6B3C0F87-FDAB-4AB4-BFE3-FF6F50BF7737}" dt="2023-04-01T16:03:35.289" v="112" actId="11529"/>
          <ac:cxnSpMkLst>
            <pc:docMk/>
            <pc:sldMk cId="2743351137" sldId="257"/>
            <ac:cxnSpMk id="13" creationId="{A3A67922-1BFC-56D5-FC2C-F60C3C880A10}"/>
          </ac:cxnSpMkLst>
        </pc:cxnChg>
        <pc:cxnChg chg="add mod">
          <ac:chgData name="R H" userId="7863155b6774aad0" providerId="LiveId" clId="{6B3C0F87-FDAB-4AB4-BFE3-FF6F50BF7737}" dt="2023-04-01T16:03:59.924" v="115" actId="1582"/>
          <ac:cxnSpMkLst>
            <pc:docMk/>
            <pc:sldMk cId="2743351137" sldId="257"/>
            <ac:cxnSpMk id="15" creationId="{0139C320-D4B2-C9D7-C4BF-04462D8E6D79}"/>
          </ac:cxnSpMkLst>
        </pc:cxnChg>
        <pc:cxnChg chg="add mod">
          <ac:chgData name="R H" userId="7863155b6774aad0" providerId="LiveId" clId="{6B3C0F87-FDAB-4AB4-BFE3-FF6F50BF7737}" dt="2023-04-01T16:04:25.462" v="118" actId="14100"/>
          <ac:cxnSpMkLst>
            <pc:docMk/>
            <pc:sldMk cId="2743351137" sldId="257"/>
            <ac:cxnSpMk id="16" creationId="{74429F25-083F-71D7-F126-FED3563BD52A}"/>
          </ac:cxnSpMkLst>
        </pc:cxnChg>
      </pc:sldChg>
      <pc:sldChg chg="addSp delSp modSp new mod modTransition modAnim">
        <pc:chgData name="R H" userId="7863155b6774aad0" providerId="LiveId" clId="{6B3C0F87-FDAB-4AB4-BFE3-FF6F50BF7737}" dt="2023-04-02T22:09:54.501" v="6372" actId="115"/>
        <pc:sldMkLst>
          <pc:docMk/>
          <pc:sldMk cId="1976137850" sldId="258"/>
        </pc:sldMkLst>
        <pc:spChg chg="del">
          <ac:chgData name="R H" userId="7863155b6774aad0" providerId="LiveId" clId="{6B3C0F87-FDAB-4AB4-BFE3-FF6F50BF7737}" dt="2023-04-01T16:09:40.782" v="141" actId="478"/>
          <ac:spMkLst>
            <pc:docMk/>
            <pc:sldMk cId="1976137850" sldId="258"/>
            <ac:spMk id="2" creationId="{B7363C8E-7129-7F18-65F3-91CD136F500A}"/>
          </ac:spMkLst>
        </pc:spChg>
        <pc:spChg chg="del">
          <ac:chgData name="R H" userId="7863155b6774aad0" providerId="LiveId" clId="{6B3C0F87-FDAB-4AB4-BFE3-FF6F50BF7737}" dt="2023-04-01T16:09:40.782" v="141" actId="478"/>
          <ac:spMkLst>
            <pc:docMk/>
            <pc:sldMk cId="1976137850" sldId="258"/>
            <ac:spMk id="3" creationId="{1CF58D89-F153-AC6D-543E-FC7049BE97E9}"/>
          </ac:spMkLst>
        </pc:spChg>
        <pc:spChg chg="add mod">
          <ac:chgData name="R H" userId="7863155b6774aad0" providerId="LiveId" clId="{6B3C0F87-FDAB-4AB4-BFE3-FF6F50BF7737}" dt="2023-04-02T22:09:54.501" v="6372" actId="115"/>
          <ac:spMkLst>
            <pc:docMk/>
            <pc:sldMk cId="1976137850" sldId="258"/>
            <ac:spMk id="4" creationId="{E1801A1D-7FB0-FF44-2616-0AAE0B786CE8}"/>
          </ac:spMkLst>
        </pc:spChg>
        <pc:spChg chg="add mod ord">
          <ac:chgData name="R H" userId="7863155b6774aad0" providerId="LiveId" clId="{6B3C0F87-FDAB-4AB4-BFE3-FF6F50BF7737}" dt="2023-04-01T16:14:47.825" v="221" actId="167"/>
          <ac:spMkLst>
            <pc:docMk/>
            <pc:sldMk cId="1976137850" sldId="258"/>
            <ac:spMk id="5" creationId="{BFF9E6CA-47F3-6D9B-9B3E-8EBD5A8DC84E}"/>
          </ac:spMkLst>
        </pc:spChg>
        <pc:spChg chg="add mod ord">
          <ac:chgData name="R H" userId="7863155b6774aad0" providerId="LiveId" clId="{6B3C0F87-FDAB-4AB4-BFE3-FF6F50BF7737}" dt="2023-04-01T16:14:47.825" v="221" actId="167"/>
          <ac:spMkLst>
            <pc:docMk/>
            <pc:sldMk cId="1976137850" sldId="258"/>
            <ac:spMk id="6" creationId="{1559A9AF-6079-FC00-04D2-D4C06BE1B4DE}"/>
          </ac:spMkLst>
        </pc:spChg>
        <pc:spChg chg="add mod ord">
          <ac:chgData name="R H" userId="7863155b6774aad0" providerId="LiveId" clId="{6B3C0F87-FDAB-4AB4-BFE3-FF6F50BF7737}" dt="2023-04-01T16:14:47.825" v="221" actId="167"/>
          <ac:spMkLst>
            <pc:docMk/>
            <pc:sldMk cId="1976137850" sldId="258"/>
            <ac:spMk id="7" creationId="{848B2FBF-6989-F34E-A8F3-5F9CC4EA088D}"/>
          </ac:spMkLst>
        </pc:spChg>
        <pc:spChg chg="add mod">
          <ac:chgData name="R H" userId="7863155b6774aad0" providerId="LiveId" clId="{6B3C0F87-FDAB-4AB4-BFE3-FF6F50BF7737}" dt="2023-04-01T16:25:33.315" v="399" actId="1076"/>
          <ac:spMkLst>
            <pc:docMk/>
            <pc:sldMk cId="1976137850" sldId="258"/>
            <ac:spMk id="9" creationId="{5046C3AE-FF6C-E040-79AC-E021E1051891}"/>
          </ac:spMkLst>
        </pc:spChg>
      </pc:sldChg>
      <pc:sldChg chg="addSp delSp modSp add mod modTransition">
        <pc:chgData name="R H" userId="7863155b6774aad0" providerId="LiveId" clId="{6B3C0F87-FDAB-4AB4-BFE3-FF6F50BF7737}" dt="2023-04-02T20:05:15.583" v="6032"/>
        <pc:sldMkLst>
          <pc:docMk/>
          <pc:sldMk cId="96357481" sldId="271"/>
        </pc:sldMkLst>
        <pc:spChg chg="mod">
          <ac:chgData name="R H" userId="7863155b6774aad0" providerId="LiveId" clId="{6B3C0F87-FDAB-4AB4-BFE3-FF6F50BF7737}" dt="2023-04-01T16:29:23.958" v="474" actId="20577"/>
          <ac:spMkLst>
            <pc:docMk/>
            <pc:sldMk cId="96357481" sldId="271"/>
            <ac:spMk id="2" creationId="{00000000-0000-0000-0000-000000000000}"/>
          </ac:spMkLst>
        </pc:spChg>
        <pc:spChg chg="mod ord">
          <ac:chgData name="R H" userId="7863155b6774aad0" providerId="LiveId" clId="{6B3C0F87-FDAB-4AB4-BFE3-FF6F50BF7737}" dt="2023-04-01T16:32:15.492" v="607" actId="167"/>
          <ac:spMkLst>
            <pc:docMk/>
            <pc:sldMk cId="96357481" sldId="271"/>
            <ac:spMk id="4" creationId="{83A71B07-1680-C215-5CC3-F6D7105F12A6}"/>
          </ac:spMkLst>
        </pc:spChg>
        <pc:spChg chg="mod">
          <ac:chgData name="R H" userId="7863155b6774aad0" providerId="LiveId" clId="{6B3C0F87-FDAB-4AB4-BFE3-FF6F50BF7737}" dt="2023-04-01T16:35:40.805" v="873" actId="20577"/>
          <ac:spMkLst>
            <pc:docMk/>
            <pc:sldMk cId="96357481" sldId="271"/>
            <ac:spMk id="5" creationId="{EFDF3AB8-A5C2-EE0B-EA8B-7E6F8B16D0F1}"/>
          </ac:spMkLst>
        </pc:spChg>
        <pc:spChg chg="mod ord">
          <ac:chgData name="R H" userId="7863155b6774aad0" providerId="LiveId" clId="{6B3C0F87-FDAB-4AB4-BFE3-FF6F50BF7737}" dt="2023-04-01T16:31:51.955" v="602" actId="167"/>
          <ac:spMkLst>
            <pc:docMk/>
            <pc:sldMk cId="96357481" sldId="271"/>
            <ac:spMk id="6" creationId="{00000000-0000-0000-0000-000000000000}"/>
          </ac:spMkLst>
        </pc:spChg>
        <pc:spChg chg="mod">
          <ac:chgData name="R H" userId="7863155b6774aad0" providerId="LiveId" clId="{6B3C0F87-FDAB-4AB4-BFE3-FF6F50BF7737}" dt="2023-04-01T16:29:55.157" v="522" actId="20577"/>
          <ac:spMkLst>
            <pc:docMk/>
            <pc:sldMk cId="96357481" sldId="271"/>
            <ac:spMk id="9" creationId="{00000000-0000-0000-0000-000000000000}"/>
          </ac:spMkLst>
        </pc:spChg>
        <pc:picChg chg="del">
          <ac:chgData name="R H" userId="7863155b6774aad0" providerId="LiveId" clId="{6B3C0F87-FDAB-4AB4-BFE3-FF6F50BF7737}" dt="2023-04-01T16:30:01.643" v="523" actId="478"/>
          <ac:picMkLst>
            <pc:docMk/>
            <pc:sldMk cId="96357481" sldId="271"/>
            <ac:picMk id="1032" creationId="{9EA5410A-EE75-FF90-3C51-191FF2B2B906}"/>
          </ac:picMkLst>
        </pc:picChg>
        <pc:picChg chg="add mod">
          <ac:chgData name="R H" userId="7863155b6774aad0" providerId="LiveId" clId="{6B3C0F87-FDAB-4AB4-BFE3-FF6F50BF7737}" dt="2023-04-01T16:31:01.564" v="532" actId="1076"/>
          <ac:picMkLst>
            <pc:docMk/>
            <pc:sldMk cId="96357481" sldId="271"/>
            <ac:picMk id="2050" creationId="{A411375C-2FD0-F53D-663A-895461B05EC3}"/>
          </ac:picMkLst>
        </pc:picChg>
      </pc:sldChg>
      <pc:sldChg chg="addSp delSp modSp add mod modTransition">
        <pc:chgData name="R H" userId="7863155b6774aad0" providerId="LiveId" clId="{6B3C0F87-FDAB-4AB4-BFE3-FF6F50BF7737}" dt="2023-04-02T20:05:15.583" v="6032"/>
        <pc:sldMkLst>
          <pc:docMk/>
          <pc:sldMk cId="2029594333" sldId="272"/>
        </pc:sldMkLst>
        <pc:spChg chg="mod">
          <ac:chgData name="R H" userId="7863155b6774aad0" providerId="LiveId" clId="{6B3C0F87-FDAB-4AB4-BFE3-FF6F50BF7737}" dt="2023-04-01T16:37:21.315" v="894" actId="20577"/>
          <ac:spMkLst>
            <pc:docMk/>
            <pc:sldMk cId="2029594333" sldId="272"/>
            <ac:spMk id="2" creationId="{00000000-0000-0000-0000-000000000000}"/>
          </ac:spMkLst>
        </pc:spChg>
        <pc:spChg chg="add mod">
          <ac:chgData name="R H" userId="7863155b6774aad0" providerId="LiveId" clId="{6B3C0F87-FDAB-4AB4-BFE3-FF6F50BF7737}" dt="2023-04-01T16:38:12.545" v="909" actId="164"/>
          <ac:spMkLst>
            <pc:docMk/>
            <pc:sldMk cId="2029594333" sldId="272"/>
            <ac:spMk id="3" creationId="{4BABE5BB-04DB-ED13-5D69-34B2D256E64F}"/>
          </ac:spMkLst>
        </pc:spChg>
        <pc:spChg chg="mod">
          <ac:chgData name="R H" userId="7863155b6774aad0" providerId="LiveId" clId="{6B3C0F87-FDAB-4AB4-BFE3-FF6F50BF7737}" dt="2023-04-01T16:38:12.545" v="909" actId="164"/>
          <ac:spMkLst>
            <pc:docMk/>
            <pc:sldMk cId="2029594333" sldId="272"/>
            <ac:spMk id="4" creationId="{83A71B07-1680-C215-5CC3-F6D7105F12A6}"/>
          </ac:spMkLst>
        </pc:spChg>
        <pc:spChg chg="mod">
          <ac:chgData name="R H" userId="7863155b6774aad0" providerId="LiveId" clId="{6B3C0F87-FDAB-4AB4-BFE3-FF6F50BF7737}" dt="2023-04-01T16:44:27.191" v="1329" actId="20577"/>
          <ac:spMkLst>
            <pc:docMk/>
            <pc:sldMk cId="2029594333" sldId="272"/>
            <ac:spMk id="5" creationId="{EFDF3AB8-A5C2-EE0B-EA8B-7E6F8B16D0F1}"/>
          </ac:spMkLst>
        </pc:spChg>
        <pc:spChg chg="ord">
          <ac:chgData name="R H" userId="7863155b6774aad0" providerId="LiveId" clId="{6B3C0F87-FDAB-4AB4-BFE3-FF6F50BF7737}" dt="2023-04-01T16:37:26.744" v="895" actId="171"/>
          <ac:spMkLst>
            <pc:docMk/>
            <pc:sldMk cId="2029594333" sldId="272"/>
            <ac:spMk id="6" creationId="{00000000-0000-0000-0000-000000000000}"/>
          </ac:spMkLst>
        </pc:spChg>
        <pc:spChg chg="mod">
          <ac:chgData name="R H" userId="7863155b6774aad0" providerId="LiveId" clId="{6B3C0F87-FDAB-4AB4-BFE3-FF6F50BF7737}" dt="2023-04-01T16:48:40.298" v="1523" actId="255"/>
          <ac:spMkLst>
            <pc:docMk/>
            <pc:sldMk cId="2029594333" sldId="272"/>
            <ac:spMk id="9" creationId="{00000000-0000-0000-0000-000000000000}"/>
          </ac:spMkLst>
        </pc:spChg>
        <pc:grpChg chg="add mod ord">
          <ac:chgData name="R H" userId="7863155b6774aad0" providerId="LiveId" clId="{6B3C0F87-FDAB-4AB4-BFE3-FF6F50BF7737}" dt="2023-04-01T16:38:01.044" v="906" actId="164"/>
          <ac:grpSpMkLst>
            <pc:docMk/>
            <pc:sldMk cId="2029594333" sldId="272"/>
            <ac:grpSpMk id="7" creationId="{0139454F-8562-52E5-733E-AEB2079303B3}"/>
          </ac:grpSpMkLst>
        </pc:grpChg>
        <pc:grpChg chg="add mod ord">
          <ac:chgData name="R H" userId="7863155b6774aad0" providerId="LiveId" clId="{6B3C0F87-FDAB-4AB4-BFE3-FF6F50BF7737}" dt="2023-04-01T16:38:14.977" v="910" actId="167"/>
          <ac:grpSpMkLst>
            <pc:docMk/>
            <pc:sldMk cId="2029594333" sldId="272"/>
            <ac:grpSpMk id="8" creationId="{3342CFB3-C1DF-BD54-0F1C-11C72908E9FB}"/>
          </ac:grpSpMkLst>
        </pc:grpChg>
        <pc:picChg chg="del">
          <ac:chgData name="R H" userId="7863155b6774aad0" providerId="LiveId" clId="{6B3C0F87-FDAB-4AB4-BFE3-FF6F50BF7737}" dt="2023-04-01T16:38:29.005" v="911" actId="478"/>
          <ac:picMkLst>
            <pc:docMk/>
            <pc:sldMk cId="2029594333" sldId="272"/>
            <ac:picMk id="2050" creationId="{A411375C-2FD0-F53D-663A-895461B05EC3}"/>
          </ac:picMkLst>
        </pc:picChg>
        <pc:picChg chg="add mod">
          <ac:chgData name="R H" userId="7863155b6774aad0" providerId="LiveId" clId="{6B3C0F87-FDAB-4AB4-BFE3-FF6F50BF7737}" dt="2023-04-01T16:42:16.830" v="1049" actId="1076"/>
          <ac:picMkLst>
            <pc:docMk/>
            <pc:sldMk cId="2029594333" sldId="272"/>
            <ac:picMk id="4098" creationId="{84A38708-5EF2-C822-1926-E0D47067F54A}"/>
          </ac:picMkLst>
        </pc:picChg>
      </pc:sldChg>
      <pc:sldChg chg="addSp delSp modSp add mod modTransition modAnim">
        <pc:chgData name="R H" userId="7863155b6774aad0" providerId="LiveId" clId="{6B3C0F87-FDAB-4AB4-BFE3-FF6F50BF7737}" dt="2023-04-02T20:05:15.583" v="6032"/>
        <pc:sldMkLst>
          <pc:docMk/>
          <pc:sldMk cId="4075078644" sldId="273"/>
        </pc:sldMkLst>
        <pc:spChg chg="mod">
          <ac:chgData name="R H" userId="7863155b6774aad0" providerId="LiveId" clId="{6B3C0F87-FDAB-4AB4-BFE3-FF6F50BF7737}" dt="2023-04-01T16:47:18.366" v="1383" actId="20577"/>
          <ac:spMkLst>
            <pc:docMk/>
            <pc:sldMk cId="4075078644" sldId="273"/>
            <ac:spMk id="2" creationId="{00000000-0000-0000-0000-000000000000}"/>
          </ac:spMkLst>
        </pc:spChg>
        <pc:spChg chg="mod topLvl">
          <ac:chgData name="R H" userId="7863155b6774aad0" providerId="LiveId" clId="{6B3C0F87-FDAB-4AB4-BFE3-FF6F50BF7737}" dt="2023-04-01T16:46:19.985" v="1341" actId="164"/>
          <ac:spMkLst>
            <pc:docMk/>
            <pc:sldMk cId="4075078644" sldId="273"/>
            <ac:spMk id="3" creationId="{4BABE5BB-04DB-ED13-5D69-34B2D256E64F}"/>
          </ac:spMkLst>
        </pc:spChg>
        <pc:spChg chg="mod topLvl">
          <ac:chgData name="R H" userId="7863155b6774aad0" providerId="LiveId" clId="{6B3C0F87-FDAB-4AB4-BFE3-FF6F50BF7737}" dt="2023-04-01T16:46:19.985" v="1341" actId="164"/>
          <ac:spMkLst>
            <pc:docMk/>
            <pc:sldMk cId="4075078644" sldId="273"/>
            <ac:spMk id="4" creationId="{83A71B07-1680-C215-5CC3-F6D7105F12A6}"/>
          </ac:spMkLst>
        </pc:spChg>
        <pc:spChg chg="mod">
          <ac:chgData name="R H" userId="7863155b6774aad0" providerId="LiveId" clId="{6B3C0F87-FDAB-4AB4-BFE3-FF6F50BF7737}" dt="2023-04-01T16:56:51.512" v="1846" actId="20577"/>
          <ac:spMkLst>
            <pc:docMk/>
            <pc:sldMk cId="4075078644" sldId="273"/>
            <ac:spMk id="5" creationId="{EFDF3AB8-A5C2-EE0B-EA8B-7E6F8B16D0F1}"/>
          </ac:spMkLst>
        </pc:spChg>
        <pc:spChg chg="ord">
          <ac:chgData name="R H" userId="7863155b6774aad0" providerId="LiveId" clId="{6B3C0F87-FDAB-4AB4-BFE3-FF6F50BF7737}" dt="2023-04-01T16:45:41.254" v="1332" actId="167"/>
          <ac:spMkLst>
            <pc:docMk/>
            <pc:sldMk cId="4075078644" sldId="273"/>
            <ac:spMk id="6" creationId="{00000000-0000-0000-0000-000000000000}"/>
          </ac:spMkLst>
        </pc:spChg>
        <pc:spChg chg="mod">
          <ac:chgData name="R H" userId="7863155b6774aad0" providerId="LiveId" clId="{6B3C0F87-FDAB-4AB4-BFE3-FF6F50BF7737}" dt="2023-04-01T16:50:26.886" v="1654" actId="255"/>
          <ac:spMkLst>
            <pc:docMk/>
            <pc:sldMk cId="4075078644" sldId="273"/>
            <ac:spMk id="9" creationId="{00000000-0000-0000-0000-000000000000}"/>
          </ac:spMkLst>
        </pc:spChg>
        <pc:grpChg chg="add mod ord">
          <ac:chgData name="R H" userId="7863155b6774aad0" providerId="LiveId" clId="{6B3C0F87-FDAB-4AB4-BFE3-FF6F50BF7737}" dt="2023-04-01T16:46:22.607" v="1342" actId="167"/>
          <ac:grpSpMkLst>
            <pc:docMk/>
            <pc:sldMk cId="4075078644" sldId="273"/>
            <ac:grpSpMk id="7" creationId="{5A212977-82C9-53C5-A9C9-6350300AB5E7}"/>
          </ac:grpSpMkLst>
        </pc:grpChg>
        <pc:grpChg chg="del">
          <ac:chgData name="R H" userId="7863155b6774aad0" providerId="LiveId" clId="{6B3C0F87-FDAB-4AB4-BFE3-FF6F50BF7737}" dt="2023-04-01T16:45:48.690" v="1333" actId="165"/>
          <ac:grpSpMkLst>
            <pc:docMk/>
            <pc:sldMk cId="4075078644" sldId="273"/>
            <ac:grpSpMk id="8" creationId="{3342CFB3-C1DF-BD54-0F1C-11C72908E9FB}"/>
          </ac:grpSpMkLst>
        </pc:grpChg>
        <pc:picChg chg="add mod">
          <ac:chgData name="R H" userId="7863155b6774aad0" providerId="LiveId" clId="{6B3C0F87-FDAB-4AB4-BFE3-FF6F50BF7737}" dt="2023-04-01T16:47:00.159" v="1345" actId="14100"/>
          <ac:picMkLst>
            <pc:docMk/>
            <pc:sldMk cId="4075078644" sldId="273"/>
            <ac:picMk id="10" creationId="{F142F62A-7EE1-1410-23C4-35867B73E032}"/>
          </ac:picMkLst>
        </pc:picChg>
        <pc:picChg chg="del">
          <ac:chgData name="R H" userId="7863155b6774aad0" providerId="LiveId" clId="{6B3C0F87-FDAB-4AB4-BFE3-FF6F50BF7737}" dt="2023-04-01T16:45:36.442" v="1331" actId="478"/>
          <ac:picMkLst>
            <pc:docMk/>
            <pc:sldMk cId="4075078644" sldId="273"/>
            <ac:picMk id="4098" creationId="{84A38708-5EF2-C822-1926-E0D47067F54A}"/>
          </ac:picMkLst>
        </pc:picChg>
      </pc:sldChg>
      <pc:sldChg chg="addSp delSp modSp add mod modTransition modAnim">
        <pc:chgData name="R H" userId="7863155b6774aad0" providerId="LiveId" clId="{6B3C0F87-FDAB-4AB4-BFE3-FF6F50BF7737}" dt="2023-04-02T20:05:15.583" v="6032"/>
        <pc:sldMkLst>
          <pc:docMk/>
          <pc:sldMk cId="2473085328" sldId="274"/>
        </pc:sldMkLst>
        <pc:spChg chg="mod">
          <ac:chgData name="R H" userId="7863155b6774aad0" providerId="LiveId" clId="{6B3C0F87-FDAB-4AB4-BFE3-FF6F50BF7737}" dt="2023-04-01T19:43:22.005" v="2477" actId="255"/>
          <ac:spMkLst>
            <pc:docMk/>
            <pc:sldMk cId="2473085328" sldId="274"/>
            <ac:spMk id="2" creationId="{00000000-0000-0000-0000-000000000000}"/>
          </ac:spMkLst>
        </pc:spChg>
        <pc:spChg chg="mod ord topLvl">
          <ac:chgData name="R H" userId="7863155b6774aad0" providerId="LiveId" clId="{6B3C0F87-FDAB-4AB4-BFE3-FF6F50BF7737}" dt="2023-04-01T16:57:42.831" v="1854" actId="167"/>
          <ac:spMkLst>
            <pc:docMk/>
            <pc:sldMk cId="2473085328" sldId="274"/>
            <ac:spMk id="3" creationId="{4BABE5BB-04DB-ED13-5D69-34B2D256E64F}"/>
          </ac:spMkLst>
        </pc:spChg>
        <pc:spChg chg="del mod topLvl">
          <ac:chgData name="R H" userId="7863155b6774aad0" providerId="LiveId" clId="{6B3C0F87-FDAB-4AB4-BFE3-FF6F50BF7737}" dt="2023-04-01T16:57:32.627" v="1851" actId="478"/>
          <ac:spMkLst>
            <pc:docMk/>
            <pc:sldMk cId="2473085328" sldId="274"/>
            <ac:spMk id="4" creationId="{83A71B07-1680-C215-5CC3-F6D7105F12A6}"/>
          </ac:spMkLst>
        </pc:spChg>
        <pc:spChg chg="mod">
          <ac:chgData name="R H" userId="7863155b6774aad0" providerId="LiveId" clId="{6B3C0F87-FDAB-4AB4-BFE3-FF6F50BF7737}" dt="2023-04-01T17:02:53.561" v="2436" actId="20577"/>
          <ac:spMkLst>
            <pc:docMk/>
            <pc:sldMk cId="2473085328" sldId="274"/>
            <ac:spMk id="5" creationId="{EFDF3AB8-A5C2-EE0B-EA8B-7E6F8B16D0F1}"/>
          </ac:spMkLst>
        </pc:spChg>
        <pc:spChg chg="ord">
          <ac:chgData name="R H" userId="7863155b6774aad0" providerId="LiveId" clId="{6B3C0F87-FDAB-4AB4-BFE3-FF6F50BF7737}" dt="2023-04-01T16:57:25.165" v="1849" actId="167"/>
          <ac:spMkLst>
            <pc:docMk/>
            <pc:sldMk cId="2473085328" sldId="274"/>
            <ac:spMk id="6" creationId="{00000000-0000-0000-0000-000000000000}"/>
          </ac:spMkLst>
        </pc:spChg>
        <pc:spChg chg="mod">
          <ac:chgData name="R H" userId="7863155b6774aad0" providerId="LiveId" clId="{6B3C0F87-FDAB-4AB4-BFE3-FF6F50BF7737}" dt="2023-04-01T17:00:01.478" v="2159" actId="255"/>
          <ac:spMkLst>
            <pc:docMk/>
            <pc:sldMk cId="2473085328" sldId="274"/>
            <ac:spMk id="9" creationId="{00000000-0000-0000-0000-000000000000}"/>
          </ac:spMkLst>
        </pc:spChg>
        <pc:grpChg chg="del">
          <ac:chgData name="R H" userId="7863155b6774aad0" providerId="LiveId" clId="{6B3C0F87-FDAB-4AB4-BFE3-FF6F50BF7737}" dt="2023-04-01T16:57:29.928" v="1850" actId="165"/>
          <ac:grpSpMkLst>
            <pc:docMk/>
            <pc:sldMk cId="2473085328" sldId="274"/>
            <ac:grpSpMk id="7" creationId="{5A212977-82C9-53C5-A9C9-6350300AB5E7}"/>
          </ac:grpSpMkLst>
        </pc:grpChg>
        <pc:picChg chg="del">
          <ac:chgData name="R H" userId="7863155b6774aad0" providerId="LiveId" clId="{6B3C0F87-FDAB-4AB4-BFE3-FF6F50BF7737}" dt="2023-04-01T16:57:14.346" v="1848" actId="478"/>
          <ac:picMkLst>
            <pc:docMk/>
            <pc:sldMk cId="2473085328" sldId="274"/>
            <ac:picMk id="10" creationId="{F142F62A-7EE1-1410-23C4-35867B73E032}"/>
          </ac:picMkLst>
        </pc:picChg>
        <pc:picChg chg="add del mod">
          <ac:chgData name="R H" userId="7863155b6774aad0" providerId="LiveId" clId="{6B3C0F87-FDAB-4AB4-BFE3-FF6F50BF7737}" dt="2023-04-01T19:44:25.753" v="2478" actId="478"/>
          <ac:picMkLst>
            <pc:docMk/>
            <pc:sldMk cId="2473085328" sldId="274"/>
            <ac:picMk id="5122" creationId="{6951D746-CA13-CC7C-220D-1E8E43FCC401}"/>
          </ac:picMkLst>
        </pc:picChg>
        <pc:picChg chg="add mod">
          <ac:chgData name="R H" userId="7863155b6774aad0" providerId="LiveId" clId="{6B3C0F87-FDAB-4AB4-BFE3-FF6F50BF7737}" dt="2023-04-01T19:44:40.684" v="2483" actId="14100"/>
          <ac:picMkLst>
            <pc:docMk/>
            <pc:sldMk cId="2473085328" sldId="274"/>
            <ac:picMk id="5124" creationId="{DC81B520-49AD-472C-B948-D03884E10335}"/>
          </ac:picMkLst>
        </pc:picChg>
      </pc:sldChg>
      <pc:sldChg chg="addSp delSp modSp add mod modTransition">
        <pc:chgData name="R H" userId="7863155b6774aad0" providerId="LiveId" clId="{6B3C0F87-FDAB-4AB4-BFE3-FF6F50BF7737}" dt="2023-04-02T20:07:12.941" v="6265" actId="20577"/>
        <pc:sldMkLst>
          <pc:docMk/>
          <pc:sldMk cId="552866913" sldId="275"/>
        </pc:sldMkLst>
        <pc:spChg chg="mod">
          <ac:chgData name="R H" userId="7863155b6774aad0" providerId="LiveId" clId="{6B3C0F87-FDAB-4AB4-BFE3-FF6F50BF7737}" dt="2023-04-02T19:27:12.920" v="5657" actId="255"/>
          <ac:spMkLst>
            <pc:docMk/>
            <pc:sldMk cId="552866913" sldId="275"/>
            <ac:spMk id="2" creationId="{00000000-0000-0000-0000-000000000000}"/>
          </ac:spMkLst>
        </pc:spChg>
        <pc:spChg chg="mod topLvl">
          <ac:chgData name="R H" userId="7863155b6774aad0" providerId="LiveId" clId="{6B3C0F87-FDAB-4AB4-BFE3-FF6F50BF7737}" dt="2023-04-02T19:25:40.879" v="5603" actId="164"/>
          <ac:spMkLst>
            <pc:docMk/>
            <pc:sldMk cId="552866913" sldId="275"/>
            <ac:spMk id="3" creationId="{4BABE5BB-04DB-ED13-5D69-34B2D256E64F}"/>
          </ac:spMkLst>
        </pc:spChg>
        <pc:spChg chg="add mod topLvl">
          <ac:chgData name="R H" userId="7863155b6774aad0" providerId="LiveId" clId="{6B3C0F87-FDAB-4AB4-BFE3-FF6F50BF7737}" dt="2023-04-02T19:25:40.879" v="5603" actId="164"/>
          <ac:spMkLst>
            <pc:docMk/>
            <pc:sldMk cId="552866913" sldId="275"/>
            <ac:spMk id="4" creationId="{D467C994-1461-EF89-F844-6E6C41763D6C}"/>
          </ac:spMkLst>
        </pc:spChg>
        <pc:spChg chg="mod">
          <ac:chgData name="R H" userId="7863155b6774aad0" providerId="LiveId" clId="{6B3C0F87-FDAB-4AB4-BFE3-FF6F50BF7737}" dt="2023-04-02T20:07:12.941" v="6265" actId="20577"/>
          <ac:spMkLst>
            <pc:docMk/>
            <pc:sldMk cId="552866913" sldId="275"/>
            <ac:spMk id="5" creationId="{EFDF3AB8-A5C2-EE0B-EA8B-7E6F8B16D0F1}"/>
          </ac:spMkLst>
        </pc:spChg>
        <pc:spChg chg="mod ord">
          <ac:chgData name="R H" userId="7863155b6774aad0" providerId="LiveId" clId="{6B3C0F87-FDAB-4AB4-BFE3-FF6F50BF7737}" dt="2023-04-02T19:25:01.059" v="5594" actId="167"/>
          <ac:spMkLst>
            <pc:docMk/>
            <pc:sldMk cId="552866913" sldId="275"/>
            <ac:spMk id="6" creationId="{00000000-0000-0000-0000-000000000000}"/>
          </ac:spMkLst>
        </pc:spChg>
        <pc:spChg chg="add mod topLvl">
          <ac:chgData name="R H" userId="7863155b6774aad0" providerId="LiveId" clId="{6B3C0F87-FDAB-4AB4-BFE3-FF6F50BF7737}" dt="2023-04-02T19:25:40.879" v="5603" actId="164"/>
          <ac:spMkLst>
            <pc:docMk/>
            <pc:sldMk cId="552866913" sldId="275"/>
            <ac:spMk id="7" creationId="{1524573C-6E72-D08A-00AD-8A1848C246CA}"/>
          </ac:spMkLst>
        </pc:spChg>
        <pc:spChg chg="mod">
          <ac:chgData name="R H" userId="7863155b6774aad0" providerId="LiveId" clId="{6B3C0F87-FDAB-4AB4-BFE3-FF6F50BF7737}" dt="2023-04-02T19:23:49.800" v="5574" actId="255"/>
          <ac:spMkLst>
            <pc:docMk/>
            <pc:sldMk cId="552866913" sldId="275"/>
            <ac:spMk id="9" creationId="{00000000-0000-0000-0000-000000000000}"/>
          </ac:spMkLst>
        </pc:spChg>
        <pc:spChg chg="add del mod topLvl">
          <ac:chgData name="R H" userId="7863155b6774aad0" providerId="LiveId" clId="{6B3C0F87-FDAB-4AB4-BFE3-FF6F50BF7737}" dt="2023-04-02T19:19:03.564" v="5095" actId="478"/>
          <ac:spMkLst>
            <pc:docMk/>
            <pc:sldMk cId="552866913" sldId="275"/>
            <ac:spMk id="10" creationId="{91C6205D-0B21-4395-7D15-3144E8259D7A}"/>
          </ac:spMkLst>
        </pc:spChg>
        <pc:grpChg chg="add del mod ord">
          <ac:chgData name="R H" userId="7863155b6774aad0" providerId="LiveId" clId="{6B3C0F87-FDAB-4AB4-BFE3-FF6F50BF7737}" dt="2023-04-01T20:02:32.170" v="3290" actId="165"/>
          <ac:grpSpMkLst>
            <pc:docMk/>
            <pc:sldMk cId="552866913" sldId="275"/>
            <ac:grpSpMk id="8" creationId="{CB55EF31-4FA5-DDFD-1814-241037DFD56B}"/>
          </ac:grpSpMkLst>
        </pc:grpChg>
        <pc:grpChg chg="add del mod ord">
          <ac:chgData name="R H" userId="7863155b6774aad0" providerId="LiveId" clId="{6B3C0F87-FDAB-4AB4-BFE3-FF6F50BF7737}" dt="2023-04-02T19:19:01.581" v="5094" actId="165"/>
          <ac:grpSpMkLst>
            <pc:docMk/>
            <pc:sldMk cId="552866913" sldId="275"/>
            <ac:grpSpMk id="11" creationId="{F77A57E5-3A61-C9D8-0298-B94D23708623}"/>
          </ac:grpSpMkLst>
        </pc:grpChg>
        <pc:grpChg chg="add del mod ord">
          <ac:chgData name="R H" userId="7863155b6774aad0" providerId="LiveId" clId="{6B3C0F87-FDAB-4AB4-BFE3-FF6F50BF7737}" dt="2023-04-02T19:25:05.914" v="5595" actId="165"/>
          <ac:grpSpMkLst>
            <pc:docMk/>
            <pc:sldMk cId="552866913" sldId="275"/>
            <ac:grpSpMk id="12" creationId="{BA3FD5FB-2E5A-F7FB-3576-EE1253AB4330}"/>
          </ac:grpSpMkLst>
        </pc:grpChg>
        <pc:grpChg chg="add mod ord">
          <ac:chgData name="R H" userId="7863155b6774aad0" providerId="LiveId" clId="{6B3C0F87-FDAB-4AB4-BFE3-FF6F50BF7737}" dt="2023-04-02T19:25:43.346" v="5604" actId="167"/>
          <ac:grpSpMkLst>
            <pc:docMk/>
            <pc:sldMk cId="552866913" sldId="275"/>
            <ac:grpSpMk id="13" creationId="{1FF6D84C-408E-B6A8-9EED-4A0A20818258}"/>
          </ac:grpSpMkLst>
        </pc:grpChg>
        <pc:picChg chg="del">
          <ac:chgData name="R H" userId="7863155b6774aad0" providerId="LiveId" clId="{6B3C0F87-FDAB-4AB4-BFE3-FF6F50BF7737}" dt="2023-04-01T19:46:27.144" v="2485" actId="478"/>
          <ac:picMkLst>
            <pc:docMk/>
            <pc:sldMk cId="552866913" sldId="275"/>
            <ac:picMk id="5124" creationId="{DC81B520-49AD-472C-B948-D03884E10335}"/>
          </ac:picMkLst>
        </pc:picChg>
        <pc:picChg chg="add del mod">
          <ac:chgData name="R H" userId="7863155b6774aad0" providerId="LiveId" clId="{6B3C0F87-FDAB-4AB4-BFE3-FF6F50BF7737}" dt="2023-04-01T20:03:21.953" v="3303" actId="478"/>
          <ac:picMkLst>
            <pc:docMk/>
            <pc:sldMk cId="552866913" sldId="275"/>
            <ac:picMk id="6146" creationId="{A2D81902-DCC7-CE4A-2FAA-92DE05CA0DF8}"/>
          </ac:picMkLst>
        </pc:picChg>
        <pc:picChg chg="add del mod">
          <ac:chgData name="R H" userId="7863155b6774aad0" providerId="LiveId" clId="{6B3C0F87-FDAB-4AB4-BFE3-FF6F50BF7737}" dt="2023-04-02T19:17:52.020" v="5084" actId="478"/>
          <ac:picMkLst>
            <pc:docMk/>
            <pc:sldMk cId="552866913" sldId="275"/>
            <ac:picMk id="6148" creationId="{32F2BB2E-2241-1448-456D-9146461E44C5}"/>
          </ac:picMkLst>
        </pc:picChg>
        <pc:picChg chg="add mod">
          <ac:chgData name="R H" userId="7863155b6774aad0" providerId="LiveId" clId="{6B3C0F87-FDAB-4AB4-BFE3-FF6F50BF7737}" dt="2023-04-02T19:26:43.211" v="5611" actId="14100"/>
          <ac:picMkLst>
            <pc:docMk/>
            <pc:sldMk cId="552866913" sldId="275"/>
            <ac:picMk id="6150" creationId="{BE5BA8FA-1712-F51E-4FB6-3059C04628DE}"/>
          </ac:picMkLst>
        </pc:picChg>
      </pc:sldChg>
      <pc:sldChg chg="addSp delSp modSp add mod modTransition">
        <pc:chgData name="R H" userId="7863155b6774aad0" providerId="LiveId" clId="{6B3C0F87-FDAB-4AB4-BFE3-FF6F50BF7737}" dt="2023-04-02T20:05:15.583" v="6032"/>
        <pc:sldMkLst>
          <pc:docMk/>
          <pc:sldMk cId="3710547047" sldId="276"/>
        </pc:sldMkLst>
        <pc:spChg chg="mod">
          <ac:chgData name="R H" userId="7863155b6774aad0" providerId="LiveId" clId="{6B3C0F87-FDAB-4AB4-BFE3-FF6F50BF7737}" dt="2023-04-01T20:22:39.572" v="4063" actId="20577"/>
          <ac:spMkLst>
            <pc:docMk/>
            <pc:sldMk cId="3710547047" sldId="276"/>
            <ac:spMk id="2" creationId="{00000000-0000-0000-0000-000000000000}"/>
          </ac:spMkLst>
        </pc:spChg>
        <pc:spChg chg="mod topLvl">
          <ac:chgData name="R H" userId="7863155b6774aad0" providerId="LiveId" clId="{6B3C0F87-FDAB-4AB4-BFE3-FF6F50BF7737}" dt="2023-04-01T22:16:38.034" v="4242" actId="164"/>
          <ac:spMkLst>
            <pc:docMk/>
            <pc:sldMk cId="3710547047" sldId="276"/>
            <ac:spMk id="3" creationId="{4BABE5BB-04DB-ED13-5D69-34B2D256E64F}"/>
          </ac:spMkLst>
        </pc:spChg>
        <pc:spChg chg="mod topLvl">
          <ac:chgData name="R H" userId="7863155b6774aad0" providerId="LiveId" clId="{6B3C0F87-FDAB-4AB4-BFE3-FF6F50BF7737}" dt="2023-04-01T22:16:38.034" v="4242" actId="164"/>
          <ac:spMkLst>
            <pc:docMk/>
            <pc:sldMk cId="3710547047" sldId="276"/>
            <ac:spMk id="4" creationId="{D467C994-1461-EF89-F844-6E6C41763D6C}"/>
          </ac:spMkLst>
        </pc:spChg>
        <pc:spChg chg="mod">
          <ac:chgData name="R H" userId="7863155b6774aad0" providerId="LiveId" clId="{6B3C0F87-FDAB-4AB4-BFE3-FF6F50BF7737}" dt="2023-04-01T22:25:50.940" v="4592" actId="255"/>
          <ac:spMkLst>
            <pc:docMk/>
            <pc:sldMk cId="3710547047" sldId="276"/>
            <ac:spMk id="5" creationId="{EFDF3AB8-A5C2-EE0B-EA8B-7E6F8B16D0F1}"/>
          </ac:spMkLst>
        </pc:spChg>
        <pc:spChg chg="mod ord">
          <ac:chgData name="R H" userId="7863155b6774aad0" providerId="LiveId" clId="{6B3C0F87-FDAB-4AB4-BFE3-FF6F50BF7737}" dt="2023-04-01T22:16:09.540" v="4236" actId="167"/>
          <ac:spMkLst>
            <pc:docMk/>
            <pc:sldMk cId="3710547047" sldId="276"/>
            <ac:spMk id="6" creationId="{00000000-0000-0000-0000-000000000000}"/>
          </ac:spMkLst>
        </pc:spChg>
        <pc:spChg chg="mod topLvl">
          <ac:chgData name="R H" userId="7863155b6774aad0" providerId="LiveId" clId="{6B3C0F87-FDAB-4AB4-BFE3-FF6F50BF7737}" dt="2023-04-01T22:16:38.034" v="4242" actId="164"/>
          <ac:spMkLst>
            <pc:docMk/>
            <pc:sldMk cId="3710547047" sldId="276"/>
            <ac:spMk id="7" creationId="{1524573C-6E72-D08A-00AD-8A1848C246CA}"/>
          </ac:spMkLst>
        </pc:spChg>
        <pc:spChg chg="mod">
          <ac:chgData name="R H" userId="7863155b6774aad0" providerId="LiveId" clId="{6B3C0F87-FDAB-4AB4-BFE3-FF6F50BF7737}" dt="2023-04-01T22:19:04.211" v="4461" actId="20577"/>
          <ac:spMkLst>
            <pc:docMk/>
            <pc:sldMk cId="3710547047" sldId="276"/>
            <ac:spMk id="9" creationId="{00000000-0000-0000-0000-000000000000}"/>
          </ac:spMkLst>
        </pc:spChg>
        <pc:spChg chg="mod topLvl">
          <ac:chgData name="R H" userId="7863155b6774aad0" providerId="LiveId" clId="{6B3C0F87-FDAB-4AB4-BFE3-FF6F50BF7737}" dt="2023-04-01T22:16:38.034" v="4242" actId="164"/>
          <ac:spMkLst>
            <pc:docMk/>
            <pc:sldMk cId="3710547047" sldId="276"/>
            <ac:spMk id="10" creationId="{91C6205D-0B21-4395-7D15-3144E8259D7A}"/>
          </ac:spMkLst>
        </pc:spChg>
        <pc:grpChg chg="add mod ord">
          <ac:chgData name="R H" userId="7863155b6774aad0" providerId="LiveId" clId="{6B3C0F87-FDAB-4AB4-BFE3-FF6F50BF7737}" dt="2023-04-01T22:16:41.210" v="4243" actId="167"/>
          <ac:grpSpMkLst>
            <pc:docMk/>
            <pc:sldMk cId="3710547047" sldId="276"/>
            <ac:grpSpMk id="8" creationId="{D8903AA8-1B26-9937-9F53-FAFE7C42D54D}"/>
          </ac:grpSpMkLst>
        </pc:grpChg>
        <pc:grpChg chg="del">
          <ac:chgData name="R H" userId="7863155b6774aad0" providerId="LiveId" clId="{6B3C0F87-FDAB-4AB4-BFE3-FF6F50BF7737}" dt="2023-04-01T22:16:12.607" v="4237" actId="165"/>
          <ac:grpSpMkLst>
            <pc:docMk/>
            <pc:sldMk cId="3710547047" sldId="276"/>
            <ac:grpSpMk id="11" creationId="{F77A57E5-3A61-C9D8-0298-B94D23708623}"/>
          </ac:grpSpMkLst>
        </pc:grpChg>
        <pc:picChg chg="del">
          <ac:chgData name="R H" userId="7863155b6774aad0" providerId="LiveId" clId="{6B3C0F87-FDAB-4AB4-BFE3-FF6F50BF7737}" dt="2023-04-01T20:22:35.273" v="4052" actId="478"/>
          <ac:picMkLst>
            <pc:docMk/>
            <pc:sldMk cId="3710547047" sldId="276"/>
            <ac:picMk id="6148" creationId="{32F2BB2E-2241-1448-456D-9146461E44C5}"/>
          </ac:picMkLst>
        </pc:picChg>
        <pc:picChg chg="add mod">
          <ac:chgData name="R H" userId="7863155b6774aad0" providerId="LiveId" clId="{6B3C0F87-FDAB-4AB4-BFE3-FF6F50BF7737}" dt="2023-04-01T22:26:31.133" v="4597" actId="14100"/>
          <ac:picMkLst>
            <pc:docMk/>
            <pc:sldMk cId="3710547047" sldId="276"/>
            <ac:picMk id="7170" creationId="{7024617C-1855-5D17-BD15-604B5AD4ECFE}"/>
          </ac:picMkLst>
        </pc:picChg>
      </pc:sldChg>
      <pc:sldChg chg="addSp delSp modSp add mod modTransition">
        <pc:chgData name="R H" userId="7863155b6774aad0" providerId="LiveId" clId="{6B3C0F87-FDAB-4AB4-BFE3-FF6F50BF7737}" dt="2023-04-02T20:05:15.583" v="6032"/>
        <pc:sldMkLst>
          <pc:docMk/>
          <pc:sldMk cId="1717878005" sldId="277"/>
        </pc:sldMkLst>
        <pc:spChg chg="mod">
          <ac:chgData name="R H" userId="7863155b6774aad0" providerId="LiveId" clId="{6B3C0F87-FDAB-4AB4-BFE3-FF6F50BF7737}" dt="2023-04-01T22:46:21.381" v="4887" actId="255"/>
          <ac:spMkLst>
            <pc:docMk/>
            <pc:sldMk cId="1717878005" sldId="277"/>
            <ac:spMk id="2" creationId="{00000000-0000-0000-0000-000000000000}"/>
          </ac:spMkLst>
        </pc:spChg>
        <pc:spChg chg="mod topLvl">
          <ac:chgData name="R H" userId="7863155b6774aad0" providerId="LiveId" clId="{6B3C0F87-FDAB-4AB4-BFE3-FF6F50BF7737}" dt="2023-04-01T22:42:52.080" v="4611" actId="164"/>
          <ac:spMkLst>
            <pc:docMk/>
            <pc:sldMk cId="1717878005" sldId="277"/>
            <ac:spMk id="3" creationId="{4BABE5BB-04DB-ED13-5D69-34B2D256E64F}"/>
          </ac:spMkLst>
        </pc:spChg>
        <pc:spChg chg="mod topLvl">
          <ac:chgData name="R H" userId="7863155b6774aad0" providerId="LiveId" clId="{6B3C0F87-FDAB-4AB4-BFE3-FF6F50BF7737}" dt="2023-04-01T22:42:52.080" v="4611" actId="164"/>
          <ac:spMkLst>
            <pc:docMk/>
            <pc:sldMk cId="1717878005" sldId="277"/>
            <ac:spMk id="4" creationId="{D467C994-1461-EF89-F844-6E6C41763D6C}"/>
          </ac:spMkLst>
        </pc:spChg>
        <pc:spChg chg="del mod">
          <ac:chgData name="R H" userId="7863155b6774aad0" providerId="LiveId" clId="{6B3C0F87-FDAB-4AB4-BFE3-FF6F50BF7737}" dt="2023-04-01T22:44:08.654" v="4679" actId="478"/>
          <ac:spMkLst>
            <pc:docMk/>
            <pc:sldMk cId="1717878005" sldId="277"/>
            <ac:spMk id="5" creationId="{EFDF3AB8-A5C2-EE0B-EA8B-7E6F8B16D0F1}"/>
          </ac:spMkLst>
        </pc:spChg>
        <pc:spChg chg="mod ord">
          <ac:chgData name="R H" userId="7863155b6774aad0" providerId="LiveId" clId="{6B3C0F87-FDAB-4AB4-BFE3-FF6F50BF7737}" dt="2023-04-01T22:42:19.359" v="4605" actId="167"/>
          <ac:spMkLst>
            <pc:docMk/>
            <pc:sldMk cId="1717878005" sldId="277"/>
            <ac:spMk id="6" creationId="{00000000-0000-0000-0000-000000000000}"/>
          </ac:spMkLst>
        </pc:spChg>
        <pc:spChg chg="del mod topLvl">
          <ac:chgData name="R H" userId="7863155b6774aad0" providerId="LiveId" clId="{6B3C0F87-FDAB-4AB4-BFE3-FF6F50BF7737}" dt="2023-04-01T22:42:39.034" v="4608" actId="478"/>
          <ac:spMkLst>
            <pc:docMk/>
            <pc:sldMk cId="1717878005" sldId="277"/>
            <ac:spMk id="7" creationId="{1524573C-6E72-D08A-00AD-8A1848C246CA}"/>
          </ac:spMkLst>
        </pc:spChg>
        <pc:spChg chg="mod">
          <ac:chgData name="R H" userId="7863155b6774aad0" providerId="LiveId" clId="{6B3C0F87-FDAB-4AB4-BFE3-FF6F50BF7737}" dt="2023-04-01T22:48:59.919" v="5080" actId="5793"/>
          <ac:spMkLst>
            <pc:docMk/>
            <pc:sldMk cId="1717878005" sldId="277"/>
            <ac:spMk id="9" creationId="{00000000-0000-0000-0000-000000000000}"/>
          </ac:spMkLst>
        </pc:spChg>
        <pc:spChg chg="del mod topLvl">
          <ac:chgData name="R H" userId="7863155b6774aad0" providerId="LiveId" clId="{6B3C0F87-FDAB-4AB4-BFE3-FF6F50BF7737}" dt="2023-04-01T22:42:37.379" v="4607" actId="478"/>
          <ac:spMkLst>
            <pc:docMk/>
            <pc:sldMk cId="1717878005" sldId="277"/>
            <ac:spMk id="10" creationId="{91C6205D-0B21-4395-7D15-3144E8259D7A}"/>
          </ac:spMkLst>
        </pc:spChg>
        <pc:grpChg chg="del">
          <ac:chgData name="R H" userId="7863155b6774aad0" providerId="LiveId" clId="{6B3C0F87-FDAB-4AB4-BFE3-FF6F50BF7737}" dt="2023-04-01T22:42:34.910" v="4606" actId="165"/>
          <ac:grpSpMkLst>
            <pc:docMk/>
            <pc:sldMk cId="1717878005" sldId="277"/>
            <ac:grpSpMk id="8" creationId="{D8903AA8-1B26-9937-9F53-FAFE7C42D54D}"/>
          </ac:grpSpMkLst>
        </pc:grpChg>
        <pc:grpChg chg="add mod ord">
          <ac:chgData name="R H" userId="7863155b6774aad0" providerId="LiveId" clId="{6B3C0F87-FDAB-4AB4-BFE3-FF6F50BF7737}" dt="2023-04-01T22:42:56.897" v="4612" actId="167"/>
          <ac:grpSpMkLst>
            <pc:docMk/>
            <pc:sldMk cId="1717878005" sldId="277"/>
            <ac:grpSpMk id="11" creationId="{A4A9F9E0-D5AC-D1B0-30D1-9459443C29F2}"/>
          </ac:grpSpMkLst>
        </pc:grpChg>
        <pc:picChg chg="add mod">
          <ac:chgData name="R H" userId="7863155b6774aad0" providerId="LiveId" clId="{6B3C0F87-FDAB-4AB4-BFE3-FF6F50BF7737}" dt="2023-04-01T22:44:25.324" v="4682" actId="14100"/>
          <ac:picMkLst>
            <pc:docMk/>
            <pc:sldMk cId="1717878005" sldId="277"/>
            <ac:picMk id="12" creationId="{47C8CFC1-4EC3-F7C9-2BAB-4BBAB375B363}"/>
          </ac:picMkLst>
        </pc:picChg>
        <pc:picChg chg="add mod">
          <ac:chgData name="R H" userId="7863155b6774aad0" providerId="LiveId" clId="{6B3C0F87-FDAB-4AB4-BFE3-FF6F50BF7737}" dt="2023-04-01T22:44:16.306" v="4681" actId="14100"/>
          <ac:picMkLst>
            <pc:docMk/>
            <pc:sldMk cId="1717878005" sldId="277"/>
            <ac:picMk id="13" creationId="{606D3AA2-B086-CFB0-18B4-485017FA4388}"/>
          </ac:picMkLst>
        </pc:picChg>
        <pc:picChg chg="del">
          <ac:chgData name="R H" userId="7863155b6774aad0" providerId="LiveId" clId="{6B3C0F87-FDAB-4AB4-BFE3-FF6F50BF7737}" dt="2023-04-01T22:41:20.101" v="4599" actId="478"/>
          <ac:picMkLst>
            <pc:docMk/>
            <pc:sldMk cId="1717878005" sldId="277"/>
            <ac:picMk id="7170" creationId="{7024617C-1855-5D17-BD15-604B5AD4ECFE}"/>
          </ac:picMkLst>
        </pc:picChg>
      </pc:sldChg>
      <pc:sldChg chg="addSp delSp modSp add mod modTransition">
        <pc:chgData name="R H" userId="7863155b6774aad0" providerId="LiveId" clId="{6B3C0F87-FDAB-4AB4-BFE3-FF6F50BF7737}" dt="2023-04-02T20:16:00.949" v="6371" actId="167"/>
        <pc:sldMkLst>
          <pc:docMk/>
          <pc:sldMk cId="3430837415" sldId="278"/>
        </pc:sldMkLst>
        <pc:spChg chg="mod">
          <ac:chgData name="R H" userId="7863155b6774aad0" providerId="LiveId" clId="{6B3C0F87-FDAB-4AB4-BFE3-FF6F50BF7737}" dt="2023-04-01T22:48:28.821" v="4978" actId="255"/>
          <ac:spMkLst>
            <pc:docMk/>
            <pc:sldMk cId="3430837415" sldId="278"/>
            <ac:spMk id="2" creationId="{00000000-0000-0000-0000-000000000000}"/>
          </ac:spMkLst>
        </pc:spChg>
        <pc:spChg chg="mod topLvl">
          <ac:chgData name="R H" userId="7863155b6774aad0" providerId="LiveId" clId="{6B3C0F87-FDAB-4AB4-BFE3-FF6F50BF7737}" dt="2023-04-02T20:15:55.568" v="6370" actId="164"/>
          <ac:spMkLst>
            <pc:docMk/>
            <pc:sldMk cId="3430837415" sldId="278"/>
            <ac:spMk id="3" creationId="{4BABE5BB-04DB-ED13-5D69-34B2D256E64F}"/>
          </ac:spMkLst>
        </pc:spChg>
        <pc:spChg chg="mod topLvl">
          <ac:chgData name="R H" userId="7863155b6774aad0" providerId="LiveId" clId="{6B3C0F87-FDAB-4AB4-BFE3-FF6F50BF7737}" dt="2023-04-02T20:15:55.568" v="6370" actId="164"/>
          <ac:spMkLst>
            <pc:docMk/>
            <pc:sldMk cId="3430837415" sldId="278"/>
            <ac:spMk id="4" creationId="{D467C994-1461-EF89-F844-6E6C41763D6C}"/>
          </ac:spMkLst>
        </pc:spChg>
        <pc:spChg chg="add mod topLvl">
          <ac:chgData name="R H" userId="7863155b6774aad0" providerId="LiveId" clId="{6B3C0F87-FDAB-4AB4-BFE3-FF6F50BF7737}" dt="2023-04-02T20:15:55.568" v="6370" actId="164"/>
          <ac:spMkLst>
            <pc:docMk/>
            <pc:sldMk cId="3430837415" sldId="278"/>
            <ac:spMk id="5" creationId="{03BB1E1B-E262-1FE0-7E05-A485016E9E97}"/>
          </ac:spMkLst>
        </pc:spChg>
        <pc:spChg chg="mod ord">
          <ac:chgData name="R H" userId="7863155b6774aad0" providerId="LiveId" clId="{6B3C0F87-FDAB-4AB4-BFE3-FF6F50BF7737}" dt="2023-04-02T20:15:01.089" v="6358" actId="171"/>
          <ac:spMkLst>
            <pc:docMk/>
            <pc:sldMk cId="3430837415" sldId="278"/>
            <ac:spMk id="6" creationId="{00000000-0000-0000-0000-000000000000}"/>
          </ac:spMkLst>
        </pc:spChg>
        <pc:spChg chg="add mod">
          <ac:chgData name="R H" userId="7863155b6774aad0" providerId="LiveId" clId="{6B3C0F87-FDAB-4AB4-BFE3-FF6F50BF7737}" dt="2023-04-02T20:14:47.995" v="6357" actId="1076"/>
          <ac:spMkLst>
            <pc:docMk/>
            <pc:sldMk cId="3430837415" sldId="278"/>
            <ac:spMk id="8" creationId="{93D86589-DB41-1139-355A-2C6F608DF963}"/>
          </ac:spMkLst>
        </pc:spChg>
        <pc:spChg chg="mod">
          <ac:chgData name="R H" userId="7863155b6774aad0" providerId="LiveId" clId="{6B3C0F87-FDAB-4AB4-BFE3-FF6F50BF7737}" dt="2023-04-02T20:13:41.749" v="6345" actId="113"/>
          <ac:spMkLst>
            <pc:docMk/>
            <pc:sldMk cId="3430837415" sldId="278"/>
            <ac:spMk id="9" creationId="{00000000-0000-0000-0000-000000000000}"/>
          </ac:spMkLst>
        </pc:spChg>
        <pc:spChg chg="add mod">
          <ac:chgData name="R H" userId="7863155b6774aad0" providerId="LiveId" clId="{6B3C0F87-FDAB-4AB4-BFE3-FF6F50BF7737}" dt="2023-04-02T20:15:55.568" v="6370" actId="164"/>
          <ac:spMkLst>
            <pc:docMk/>
            <pc:sldMk cId="3430837415" sldId="278"/>
            <ac:spMk id="10" creationId="{5D0636E9-F16D-D38F-D884-A5B82A5581A8}"/>
          </ac:spMkLst>
        </pc:spChg>
        <pc:grpChg chg="add del mod ord">
          <ac:chgData name="R H" userId="7863155b6774aad0" providerId="LiveId" clId="{6B3C0F87-FDAB-4AB4-BFE3-FF6F50BF7737}" dt="2023-04-02T20:15:07.227" v="6359" actId="165"/>
          <ac:grpSpMkLst>
            <pc:docMk/>
            <pc:sldMk cId="3430837415" sldId="278"/>
            <ac:grpSpMk id="7" creationId="{204930C4-BC04-2A5B-51AD-34798A486B99}"/>
          </ac:grpSpMkLst>
        </pc:grpChg>
        <pc:grpChg chg="del">
          <ac:chgData name="R H" userId="7863155b6774aad0" providerId="LiveId" clId="{6B3C0F87-FDAB-4AB4-BFE3-FF6F50BF7737}" dt="2023-04-01T22:47:03.071" v="4915" actId="165"/>
          <ac:grpSpMkLst>
            <pc:docMk/>
            <pc:sldMk cId="3430837415" sldId="278"/>
            <ac:grpSpMk id="11" creationId="{A4A9F9E0-D5AC-D1B0-30D1-9459443C29F2}"/>
          </ac:grpSpMkLst>
        </pc:grpChg>
        <pc:grpChg chg="add mod ord">
          <ac:chgData name="R H" userId="7863155b6774aad0" providerId="LiveId" clId="{6B3C0F87-FDAB-4AB4-BFE3-FF6F50BF7737}" dt="2023-04-02T20:16:00.949" v="6371" actId="167"/>
          <ac:grpSpMkLst>
            <pc:docMk/>
            <pc:sldMk cId="3430837415" sldId="278"/>
            <ac:grpSpMk id="14" creationId="{31891253-05EC-93A2-5D28-3AA72380A7D8}"/>
          </ac:grpSpMkLst>
        </pc:grpChg>
        <pc:picChg chg="del">
          <ac:chgData name="R H" userId="7863155b6774aad0" providerId="LiveId" clId="{6B3C0F87-FDAB-4AB4-BFE3-FF6F50BF7737}" dt="2023-04-01T22:46:38.433" v="4889" actId="478"/>
          <ac:picMkLst>
            <pc:docMk/>
            <pc:sldMk cId="3430837415" sldId="278"/>
            <ac:picMk id="12" creationId="{47C8CFC1-4EC3-F7C9-2BAB-4BBAB375B363}"/>
          </ac:picMkLst>
        </pc:picChg>
        <pc:picChg chg="del">
          <ac:chgData name="R H" userId="7863155b6774aad0" providerId="LiveId" clId="{6B3C0F87-FDAB-4AB4-BFE3-FF6F50BF7737}" dt="2023-04-01T22:46:38.433" v="4889" actId="478"/>
          <ac:picMkLst>
            <pc:docMk/>
            <pc:sldMk cId="3430837415" sldId="278"/>
            <ac:picMk id="13" creationId="{606D3AA2-B086-CFB0-18B4-485017FA4388}"/>
          </ac:picMkLst>
        </pc:picChg>
        <pc:picChg chg="add mod">
          <ac:chgData name="R H" userId="7863155b6774aad0" providerId="LiveId" clId="{6B3C0F87-FDAB-4AB4-BFE3-FF6F50BF7737}" dt="2023-04-02T20:14:03.340" v="6351" actId="14100"/>
          <ac:picMkLst>
            <pc:docMk/>
            <pc:sldMk cId="3430837415" sldId="278"/>
            <ac:picMk id="8194" creationId="{12A9DED6-15C9-D47F-A100-2C50646EF218}"/>
          </ac:picMkLst>
        </pc:picChg>
      </pc:sldChg>
      <pc:sldChg chg="add modTransition">
        <pc:chgData name="R H" userId="7863155b6774aad0" providerId="LiveId" clId="{6B3C0F87-FDAB-4AB4-BFE3-FF6F50BF7737}" dt="2023-04-02T20:05:15.583" v="6032"/>
        <pc:sldMkLst>
          <pc:docMk/>
          <pc:sldMk cId="3220748783" sldId="279"/>
        </pc:sldMkLst>
      </pc:sldChg>
      <pc:sldChg chg="addSp delSp modSp new mod modTransition">
        <pc:chgData name="R H" userId="7863155b6774aad0" providerId="LiveId" clId="{6B3C0F87-FDAB-4AB4-BFE3-FF6F50BF7737}" dt="2023-04-02T20:05:15.583" v="6032"/>
        <pc:sldMkLst>
          <pc:docMk/>
          <pc:sldMk cId="2264586896" sldId="280"/>
        </pc:sldMkLst>
        <pc:spChg chg="del">
          <ac:chgData name="R H" userId="7863155b6774aad0" providerId="LiveId" clId="{6B3C0F87-FDAB-4AB4-BFE3-FF6F50BF7737}" dt="2023-04-02T19:59:04.008" v="6023" actId="478"/>
          <ac:spMkLst>
            <pc:docMk/>
            <pc:sldMk cId="2264586896" sldId="280"/>
            <ac:spMk id="2" creationId="{EB0C8B89-6017-AF48-0069-27BF25002C03}"/>
          </ac:spMkLst>
        </pc:spChg>
        <pc:spChg chg="del">
          <ac:chgData name="R H" userId="7863155b6774aad0" providerId="LiveId" clId="{6B3C0F87-FDAB-4AB4-BFE3-FF6F50BF7737}" dt="2023-04-02T19:59:04.008" v="6023" actId="478"/>
          <ac:spMkLst>
            <pc:docMk/>
            <pc:sldMk cId="2264586896" sldId="280"/>
            <ac:spMk id="3" creationId="{79907EC0-374C-3187-4512-2BB8F7CEA7FE}"/>
          </ac:spMkLst>
        </pc:spChg>
        <pc:picChg chg="add mod">
          <ac:chgData name="R H" userId="7863155b6774aad0" providerId="LiveId" clId="{6B3C0F87-FDAB-4AB4-BFE3-FF6F50BF7737}" dt="2023-04-02T19:59:12.185" v="6026" actId="14100"/>
          <ac:picMkLst>
            <pc:docMk/>
            <pc:sldMk cId="2264586896" sldId="280"/>
            <ac:picMk id="9218" creationId="{CF739DBB-41FF-1F29-FC89-43FFA9498B30}"/>
          </ac:picMkLst>
        </pc:picChg>
      </pc:sldChg>
      <pc:sldChg chg="addSp delSp modSp new mod modTransition">
        <pc:chgData name="R H" userId="7863155b6774aad0" providerId="LiveId" clId="{6B3C0F87-FDAB-4AB4-BFE3-FF6F50BF7737}" dt="2023-04-02T20:05:15.583" v="6032"/>
        <pc:sldMkLst>
          <pc:docMk/>
          <pc:sldMk cId="625108189" sldId="281"/>
        </pc:sldMkLst>
        <pc:spChg chg="del">
          <ac:chgData name="R H" userId="7863155b6774aad0" providerId="LiveId" clId="{6B3C0F87-FDAB-4AB4-BFE3-FF6F50BF7737}" dt="2023-04-02T20:00:44.377" v="6028" actId="478"/>
          <ac:spMkLst>
            <pc:docMk/>
            <pc:sldMk cId="625108189" sldId="281"/>
            <ac:spMk id="2" creationId="{6BB131D7-DCB5-D61B-16DF-D10F6F2AFE82}"/>
          </ac:spMkLst>
        </pc:spChg>
        <pc:spChg chg="del">
          <ac:chgData name="R H" userId="7863155b6774aad0" providerId="LiveId" clId="{6B3C0F87-FDAB-4AB4-BFE3-FF6F50BF7737}" dt="2023-04-02T20:00:44.377" v="6028" actId="478"/>
          <ac:spMkLst>
            <pc:docMk/>
            <pc:sldMk cId="625108189" sldId="281"/>
            <ac:spMk id="3" creationId="{848DAB26-52B1-3FA3-AB63-3957157DC587}"/>
          </ac:spMkLst>
        </pc:spChg>
        <pc:picChg chg="add mod">
          <ac:chgData name="R H" userId="7863155b6774aad0" providerId="LiveId" clId="{6B3C0F87-FDAB-4AB4-BFE3-FF6F50BF7737}" dt="2023-04-02T20:00:55.756" v="6031" actId="14100"/>
          <ac:picMkLst>
            <pc:docMk/>
            <pc:sldMk cId="625108189" sldId="281"/>
            <ac:picMk id="10242" creationId="{71C2BAA7-D383-4FEC-3CB8-537EF78D1010}"/>
          </ac:picMkLst>
        </pc:picChg>
      </pc:sldChg>
    </pc:docChg>
  </pc:docChgLst>
  <pc:docChgLst>
    <pc:chgData name="R H" userId="7863155b6774aad0" providerId="LiveId" clId="{5F1A0654-E0C2-4E40-99BE-2E1C40794B09}"/>
    <pc:docChg chg="custSel addSld modSld modMainMaster">
      <pc:chgData name="R H" userId="7863155b6774aad0" providerId="LiveId" clId="{5F1A0654-E0C2-4E40-99BE-2E1C40794B09}" dt="2023-04-01T14:55:41.390" v="6" actId="14100"/>
      <pc:docMkLst>
        <pc:docMk/>
      </pc:docMkLst>
      <pc:sldChg chg="addSp delSp modSp new mod">
        <pc:chgData name="R H" userId="7863155b6774aad0" providerId="LiveId" clId="{5F1A0654-E0C2-4E40-99BE-2E1C40794B09}" dt="2023-04-01T14:55:41.390" v="6" actId="14100"/>
        <pc:sldMkLst>
          <pc:docMk/>
          <pc:sldMk cId="1437382555" sldId="256"/>
        </pc:sldMkLst>
        <pc:spChg chg="del mod">
          <ac:chgData name="R H" userId="7863155b6774aad0" providerId="LiveId" clId="{5F1A0654-E0C2-4E40-99BE-2E1C40794B09}" dt="2023-04-01T14:55:32.521" v="2" actId="478"/>
          <ac:spMkLst>
            <pc:docMk/>
            <pc:sldMk cId="1437382555" sldId="256"/>
            <ac:spMk id="2" creationId="{494F122D-2211-4AE3-A95D-D49CD4772808}"/>
          </ac:spMkLst>
        </pc:spChg>
        <pc:spChg chg="del mod">
          <ac:chgData name="R H" userId="7863155b6774aad0" providerId="LiveId" clId="{5F1A0654-E0C2-4E40-99BE-2E1C40794B09}" dt="2023-04-01T14:55:32.521" v="2" actId="478"/>
          <ac:spMkLst>
            <pc:docMk/>
            <pc:sldMk cId="1437382555" sldId="256"/>
            <ac:spMk id="3" creationId="{BC2B7DB4-2F4A-DC99-2AD1-B9092EB19BC2}"/>
          </ac:spMkLst>
        </pc:spChg>
        <pc:picChg chg="add mod">
          <ac:chgData name="R H" userId="7863155b6774aad0" providerId="LiveId" clId="{5F1A0654-E0C2-4E40-99BE-2E1C40794B09}" dt="2023-04-01T14:55:41.390" v="6" actId="14100"/>
          <ac:picMkLst>
            <pc:docMk/>
            <pc:sldMk cId="1437382555" sldId="256"/>
            <ac:picMk id="1026" creationId="{B81B6444-9839-8541-3FDC-7730F29A76C9}"/>
          </ac:picMkLst>
        </pc:picChg>
      </pc:sldChg>
      <pc:sldMasterChg chg="modSp modSldLayout">
        <pc:chgData name="R H" userId="7863155b6774aad0" providerId="LiveId" clId="{5F1A0654-E0C2-4E40-99BE-2E1C40794B09}" dt="2023-04-01T14:53:51.902" v="1"/>
        <pc:sldMasterMkLst>
          <pc:docMk/>
          <pc:sldMasterMk cId="2578437269" sldId="2147483648"/>
        </pc:sldMasterMkLst>
        <pc:spChg chg="mod">
          <ac:chgData name="R H" userId="7863155b6774aad0" providerId="LiveId" clId="{5F1A0654-E0C2-4E40-99BE-2E1C40794B09}" dt="2023-04-01T14:53:51.902" v="1"/>
          <ac:spMkLst>
            <pc:docMk/>
            <pc:sldMasterMk cId="2578437269" sldId="2147483648"/>
            <ac:spMk id="2" creationId="{238CFA55-ED60-F328-13A4-E64BD0D8C6DF}"/>
          </ac:spMkLst>
        </pc:spChg>
        <pc:spChg chg="mod">
          <ac:chgData name="R H" userId="7863155b6774aad0" providerId="LiveId" clId="{5F1A0654-E0C2-4E40-99BE-2E1C40794B09}" dt="2023-04-01T14:53:51.902" v="1"/>
          <ac:spMkLst>
            <pc:docMk/>
            <pc:sldMasterMk cId="2578437269" sldId="2147483648"/>
            <ac:spMk id="3" creationId="{1894A2F6-0D7F-4C19-1EC9-4A72F0273FE4}"/>
          </ac:spMkLst>
        </pc:spChg>
        <pc:spChg chg="mod">
          <ac:chgData name="R H" userId="7863155b6774aad0" providerId="LiveId" clId="{5F1A0654-E0C2-4E40-99BE-2E1C40794B09}" dt="2023-04-01T14:53:51.902" v="1"/>
          <ac:spMkLst>
            <pc:docMk/>
            <pc:sldMasterMk cId="2578437269" sldId="2147483648"/>
            <ac:spMk id="4" creationId="{B3B499C8-71F3-C209-BE98-AD2207F802DF}"/>
          </ac:spMkLst>
        </pc:spChg>
        <pc:spChg chg="mod">
          <ac:chgData name="R H" userId="7863155b6774aad0" providerId="LiveId" clId="{5F1A0654-E0C2-4E40-99BE-2E1C40794B09}" dt="2023-04-01T14:53:51.902" v="1"/>
          <ac:spMkLst>
            <pc:docMk/>
            <pc:sldMasterMk cId="2578437269" sldId="2147483648"/>
            <ac:spMk id="5" creationId="{6F1C8AA6-EEB9-BC02-8556-EC200EDEAD75}"/>
          </ac:spMkLst>
        </pc:spChg>
        <pc:spChg chg="mod">
          <ac:chgData name="R H" userId="7863155b6774aad0" providerId="LiveId" clId="{5F1A0654-E0C2-4E40-99BE-2E1C40794B09}" dt="2023-04-01T14:53:51.902" v="1"/>
          <ac:spMkLst>
            <pc:docMk/>
            <pc:sldMasterMk cId="2578437269" sldId="2147483648"/>
            <ac:spMk id="6" creationId="{A72B116D-6092-603D-A579-2CF214FFDB44}"/>
          </ac:spMkLst>
        </pc:spChg>
        <pc:sldLayoutChg chg="modSp">
          <pc:chgData name="R H" userId="7863155b6774aad0" providerId="LiveId" clId="{5F1A0654-E0C2-4E40-99BE-2E1C40794B09}" dt="2023-04-01T14:53:51.902" v="1"/>
          <pc:sldLayoutMkLst>
            <pc:docMk/>
            <pc:sldMasterMk cId="2578437269" sldId="2147483648"/>
            <pc:sldLayoutMk cId="3568107492" sldId="2147483649"/>
          </pc:sldLayoutMkLst>
          <pc:spChg chg="mod">
            <ac:chgData name="R H" userId="7863155b6774aad0" providerId="LiveId" clId="{5F1A0654-E0C2-4E40-99BE-2E1C40794B09}" dt="2023-04-01T14:53:51.902" v="1"/>
            <ac:spMkLst>
              <pc:docMk/>
              <pc:sldMasterMk cId="2578437269" sldId="2147483648"/>
              <pc:sldLayoutMk cId="3568107492" sldId="2147483649"/>
              <ac:spMk id="2" creationId="{728A8B36-2273-1E09-B588-6195B2B69D71}"/>
            </ac:spMkLst>
          </pc:spChg>
          <pc:spChg chg="mod">
            <ac:chgData name="R H" userId="7863155b6774aad0" providerId="LiveId" clId="{5F1A0654-E0C2-4E40-99BE-2E1C40794B09}" dt="2023-04-01T14:53:51.902" v="1"/>
            <ac:spMkLst>
              <pc:docMk/>
              <pc:sldMasterMk cId="2578437269" sldId="2147483648"/>
              <pc:sldLayoutMk cId="3568107492" sldId="2147483649"/>
              <ac:spMk id="3" creationId="{E39ABED2-DC40-7E0A-DB54-D4CD895EB5D3}"/>
            </ac:spMkLst>
          </pc:spChg>
        </pc:sldLayoutChg>
        <pc:sldLayoutChg chg="modSp">
          <pc:chgData name="R H" userId="7863155b6774aad0" providerId="LiveId" clId="{5F1A0654-E0C2-4E40-99BE-2E1C40794B09}" dt="2023-04-01T14:53:51.902" v="1"/>
          <pc:sldLayoutMkLst>
            <pc:docMk/>
            <pc:sldMasterMk cId="2578437269" sldId="2147483648"/>
            <pc:sldLayoutMk cId="1094023198" sldId="2147483651"/>
          </pc:sldLayoutMkLst>
          <pc:spChg chg="mod">
            <ac:chgData name="R H" userId="7863155b6774aad0" providerId="LiveId" clId="{5F1A0654-E0C2-4E40-99BE-2E1C40794B09}" dt="2023-04-01T14:53:51.902" v="1"/>
            <ac:spMkLst>
              <pc:docMk/>
              <pc:sldMasterMk cId="2578437269" sldId="2147483648"/>
              <pc:sldLayoutMk cId="1094023198" sldId="2147483651"/>
              <ac:spMk id="2" creationId="{04DE74A6-F382-8EA7-D98C-9705E12B2DA6}"/>
            </ac:spMkLst>
          </pc:spChg>
          <pc:spChg chg="mod">
            <ac:chgData name="R H" userId="7863155b6774aad0" providerId="LiveId" clId="{5F1A0654-E0C2-4E40-99BE-2E1C40794B09}" dt="2023-04-01T14:53:51.902" v="1"/>
            <ac:spMkLst>
              <pc:docMk/>
              <pc:sldMasterMk cId="2578437269" sldId="2147483648"/>
              <pc:sldLayoutMk cId="1094023198" sldId="2147483651"/>
              <ac:spMk id="3" creationId="{F821E7B2-6EAB-6E1D-B1B0-C0563BA8DB9E}"/>
            </ac:spMkLst>
          </pc:spChg>
        </pc:sldLayoutChg>
        <pc:sldLayoutChg chg="modSp">
          <pc:chgData name="R H" userId="7863155b6774aad0" providerId="LiveId" clId="{5F1A0654-E0C2-4E40-99BE-2E1C40794B09}" dt="2023-04-01T14:53:51.902" v="1"/>
          <pc:sldLayoutMkLst>
            <pc:docMk/>
            <pc:sldMasterMk cId="2578437269" sldId="2147483648"/>
            <pc:sldLayoutMk cId="141008679" sldId="2147483652"/>
          </pc:sldLayoutMkLst>
          <pc:spChg chg="mod">
            <ac:chgData name="R H" userId="7863155b6774aad0" providerId="LiveId" clId="{5F1A0654-E0C2-4E40-99BE-2E1C40794B09}" dt="2023-04-01T14:53:51.902" v="1"/>
            <ac:spMkLst>
              <pc:docMk/>
              <pc:sldMasterMk cId="2578437269" sldId="2147483648"/>
              <pc:sldLayoutMk cId="141008679" sldId="2147483652"/>
              <ac:spMk id="3" creationId="{E25EBA95-576B-786F-B483-04F409C66EAA}"/>
            </ac:spMkLst>
          </pc:spChg>
          <pc:spChg chg="mod">
            <ac:chgData name="R H" userId="7863155b6774aad0" providerId="LiveId" clId="{5F1A0654-E0C2-4E40-99BE-2E1C40794B09}" dt="2023-04-01T14:53:51.902" v="1"/>
            <ac:spMkLst>
              <pc:docMk/>
              <pc:sldMasterMk cId="2578437269" sldId="2147483648"/>
              <pc:sldLayoutMk cId="141008679" sldId="2147483652"/>
              <ac:spMk id="4" creationId="{2CBD06C6-3E50-54A0-8C2C-0CF84E0F3DD0}"/>
            </ac:spMkLst>
          </pc:spChg>
        </pc:sldLayoutChg>
        <pc:sldLayoutChg chg="modSp">
          <pc:chgData name="R H" userId="7863155b6774aad0" providerId="LiveId" clId="{5F1A0654-E0C2-4E40-99BE-2E1C40794B09}" dt="2023-04-01T14:53:51.902" v="1"/>
          <pc:sldLayoutMkLst>
            <pc:docMk/>
            <pc:sldMasterMk cId="2578437269" sldId="2147483648"/>
            <pc:sldLayoutMk cId="3795089092" sldId="2147483653"/>
          </pc:sldLayoutMkLst>
          <pc:spChg chg="mod">
            <ac:chgData name="R H" userId="7863155b6774aad0" providerId="LiveId" clId="{5F1A0654-E0C2-4E40-99BE-2E1C40794B09}" dt="2023-04-01T14:53:51.902" v="1"/>
            <ac:spMkLst>
              <pc:docMk/>
              <pc:sldMasterMk cId="2578437269" sldId="2147483648"/>
              <pc:sldLayoutMk cId="3795089092" sldId="2147483653"/>
              <ac:spMk id="2" creationId="{8F14EA11-244F-17B2-A99A-9594ACC2C466}"/>
            </ac:spMkLst>
          </pc:spChg>
          <pc:spChg chg="mod">
            <ac:chgData name="R H" userId="7863155b6774aad0" providerId="LiveId" clId="{5F1A0654-E0C2-4E40-99BE-2E1C40794B09}" dt="2023-04-01T14:53:51.902" v="1"/>
            <ac:spMkLst>
              <pc:docMk/>
              <pc:sldMasterMk cId="2578437269" sldId="2147483648"/>
              <pc:sldLayoutMk cId="3795089092" sldId="2147483653"/>
              <ac:spMk id="3" creationId="{ECBE936C-A5EC-9F8E-B8EE-EA144FBB9DC8}"/>
            </ac:spMkLst>
          </pc:spChg>
          <pc:spChg chg="mod">
            <ac:chgData name="R H" userId="7863155b6774aad0" providerId="LiveId" clId="{5F1A0654-E0C2-4E40-99BE-2E1C40794B09}" dt="2023-04-01T14:53:51.902" v="1"/>
            <ac:spMkLst>
              <pc:docMk/>
              <pc:sldMasterMk cId="2578437269" sldId="2147483648"/>
              <pc:sldLayoutMk cId="3795089092" sldId="2147483653"/>
              <ac:spMk id="4" creationId="{5440C952-0D3D-D004-BC58-FFDB85C2DF74}"/>
            </ac:spMkLst>
          </pc:spChg>
          <pc:spChg chg="mod">
            <ac:chgData name="R H" userId="7863155b6774aad0" providerId="LiveId" clId="{5F1A0654-E0C2-4E40-99BE-2E1C40794B09}" dt="2023-04-01T14:53:51.902" v="1"/>
            <ac:spMkLst>
              <pc:docMk/>
              <pc:sldMasterMk cId="2578437269" sldId="2147483648"/>
              <pc:sldLayoutMk cId="3795089092" sldId="2147483653"/>
              <ac:spMk id="5" creationId="{9EE0BF44-E7F6-8194-939F-523B47EF5C3B}"/>
            </ac:spMkLst>
          </pc:spChg>
          <pc:spChg chg="mod">
            <ac:chgData name="R H" userId="7863155b6774aad0" providerId="LiveId" clId="{5F1A0654-E0C2-4E40-99BE-2E1C40794B09}" dt="2023-04-01T14:53:51.902" v="1"/>
            <ac:spMkLst>
              <pc:docMk/>
              <pc:sldMasterMk cId="2578437269" sldId="2147483648"/>
              <pc:sldLayoutMk cId="3795089092" sldId="2147483653"/>
              <ac:spMk id="6" creationId="{E191FED8-D6E1-9C8C-8653-7EE7C1A097FD}"/>
            </ac:spMkLst>
          </pc:spChg>
        </pc:sldLayoutChg>
        <pc:sldLayoutChg chg="modSp">
          <pc:chgData name="R H" userId="7863155b6774aad0" providerId="LiveId" clId="{5F1A0654-E0C2-4E40-99BE-2E1C40794B09}" dt="2023-04-01T14:53:51.902" v="1"/>
          <pc:sldLayoutMkLst>
            <pc:docMk/>
            <pc:sldMasterMk cId="2578437269" sldId="2147483648"/>
            <pc:sldLayoutMk cId="1842602511" sldId="2147483656"/>
          </pc:sldLayoutMkLst>
          <pc:spChg chg="mod">
            <ac:chgData name="R H" userId="7863155b6774aad0" providerId="LiveId" clId="{5F1A0654-E0C2-4E40-99BE-2E1C40794B09}" dt="2023-04-01T14:53:51.902" v="1"/>
            <ac:spMkLst>
              <pc:docMk/>
              <pc:sldMasterMk cId="2578437269" sldId="2147483648"/>
              <pc:sldLayoutMk cId="1842602511" sldId="2147483656"/>
              <ac:spMk id="2" creationId="{68EB672D-FA69-25F8-CDC5-89861C32475E}"/>
            </ac:spMkLst>
          </pc:spChg>
          <pc:spChg chg="mod">
            <ac:chgData name="R H" userId="7863155b6774aad0" providerId="LiveId" clId="{5F1A0654-E0C2-4E40-99BE-2E1C40794B09}" dt="2023-04-01T14:53:51.902" v="1"/>
            <ac:spMkLst>
              <pc:docMk/>
              <pc:sldMasterMk cId="2578437269" sldId="2147483648"/>
              <pc:sldLayoutMk cId="1842602511" sldId="2147483656"/>
              <ac:spMk id="3" creationId="{F846E4AD-4466-516C-1D97-78C78EA152A6}"/>
            </ac:spMkLst>
          </pc:spChg>
          <pc:spChg chg="mod">
            <ac:chgData name="R H" userId="7863155b6774aad0" providerId="LiveId" clId="{5F1A0654-E0C2-4E40-99BE-2E1C40794B09}" dt="2023-04-01T14:53:51.902" v="1"/>
            <ac:spMkLst>
              <pc:docMk/>
              <pc:sldMasterMk cId="2578437269" sldId="2147483648"/>
              <pc:sldLayoutMk cId="1842602511" sldId="2147483656"/>
              <ac:spMk id="4" creationId="{8AF006A7-2752-0BE2-C173-C1F5B5640B79}"/>
            </ac:spMkLst>
          </pc:spChg>
        </pc:sldLayoutChg>
        <pc:sldLayoutChg chg="modSp">
          <pc:chgData name="R H" userId="7863155b6774aad0" providerId="LiveId" clId="{5F1A0654-E0C2-4E40-99BE-2E1C40794B09}" dt="2023-04-01T14:53:51.902" v="1"/>
          <pc:sldLayoutMkLst>
            <pc:docMk/>
            <pc:sldMasterMk cId="2578437269" sldId="2147483648"/>
            <pc:sldLayoutMk cId="513952553" sldId="2147483657"/>
          </pc:sldLayoutMkLst>
          <pc:spChg chg="mod">
            <ac:chgData name="R H" userId="7863155b6774aad0" providerId="LiveId" clId="{5F1A0654-E0C2-4E40-99BE-2E1C40794B09}" dt="2023-04-01T14:53:51.902" v="1"/>
            <ac:spMkLst>
              <pc:docMk/>
              <pc:sldMasterMk cId="2578437269" sldId="2147483648"/>
              <pc:sldLayoutMk cId="513952553" sldId="2147483657"/>
              <ac:spMk id="2" creationId="{132B4484-3193-B8D9-25E7-748E3A59B040}"/>
            </ac:spMkLst>
          </pc:spChg>
          <pc:spChg chg="mod">
            <ac:chgData name="R H" userId="7863155b6774aad0" providerId="LiveId" clId="{5F1A0654-E0C2-4E40-99BE-2E1C40794B09}" dt="2023-04-01T14:53:51.902" v="1"/>
            <ac:spMkLst>
              <pc:docMk/>
              <pc:sldMasterMk cId="2578437269" sldId="2147483648"/>
              <pc:sldLayoutMk cId="513952553" sldId="2147483657"/>
              <ac:spMk id="3" creationId="{6D5EBE30-7585-F6C3-98DF-7156D8B4DE95}"/>
            </ac:spMkLst>
          </pc:spChg>
          <pc:spChg chg="mod">
            <ac:chgData name="R H" userId="7863155b6774aad0" providerId="LiveId" clId="{5F1A0654-E0C2-4E40-99BE-2E1C40794B09}" dt="2023-04-01T14:53:51.902" v="1"/>
            <ac:spMkLst>
              <pc:docMk/>
              <pc:sldMasterMk cId="2578437269" sldId="2147483648"/>
              <pc:sldLayoutMk cId="513952553" sldId="2147483657"/>
              <ac:spMk id="4" creationId="{BDB918D5-5DD9-17AB-FF69-E38EBE6B6CB0}"/>
            </ac:spMkLst>
          </pc:spChg>
        </pc:sldLayoutChg>
        <pc:sldLayoutChg chg="modSp">
          <pc:chgData name="R H" userId="7863155b6774aad0" providerId="LiveId" clId="{5F1A0654-E0C2-4E40-99BE-2E1C40794B09}" dt="2023-04-01T14:53:51.902" v="1"/>
          <pc:sldLayoutMkLst>
            <pc:docMk/>
            <pc:sldMasterMk cId="2578437269" sldId="2147483648"/>
            <pc:sldLayoutMk cId="3161582235" sldId="2147483659"/>
          </pc:sldLayoutMkLst>
          <pc:spChg chg="mod">
            <ac:chgData name="R H" userId="7863155b6774aad0" providerId="LiveId" clId="{5F1A0654-E0C2-4E40-99BE-2E1C40794B09}" dt="2023-04-01T14:53:51.902" v="1"/>
            <ac:spMkLst>
              <pc:docMk/>
              <pc:sldMasterMk cId="2578437269" sldId="2147483648"/>
              <pc:sldLayoutMk cId="3161582235" sldId="2147483659"/>
              <ac:spMk id="2" creationId="{87562BD3-840D-2FCA-F7CD-862206BFE21F}"/>
            </ac:spMkLst>
          </pc:spChg>
          <pc:spChg chg="mod">
            <ac:chgData name="R H" userId="7863155b6774aad0" providerId="LiveId" clId="{5F1A0654-E0C2-4E40-99BE-2E1C40794B09}" dt="2023-04-01T14:53:51.902" v="1"/>
            <ac:spMkLst>
              <pc:docMk/>
              <pc:sldMasterMk cId="2578437269" sldId="2147483648"/>
              <pc:sldLayoutMk cId="3161582235" sldId="2147483659"/>
              <ac:spMk id="3" creationId="{6AAB3152-E538-DA1B-DAE1-38888A6F02A1}"/>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D07198-4275-4CDD-8CDA-FE17759C8CBD}"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B33CE-9412-433C-A339-E11E62B6E5E5}" type="slidenum">
              <a:rPr lang="en-US" smtClean="0"/>
              <a:t>‹#›</a:t>
            </a:fld>
            <a:endParaRPr lang="en-US"/>
          </a:p>
        </p:txBody>
      </p:sp>
    </p:spTree>
    <p:extLst>
      <p:ext uri="{BB962C8B-B14F-4D97-AF65-F5344CB8AC3E}">
        <p14:creationId xmlns:p14="http://schemas.microsoft.com/office/powerpoint/2010/main" val="11605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07198-4275-4CDD-8CDA-FE17759C8CBD}"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B33CE-9412-433C-A339-E11E62B6E5E5}" type="slidenum">
              <a:rPr lang="en-US" smtClean="0"/>
              <a:t>‹#›</a:t>
            </a:fld>
            <a:endParaRPr lang="en-US"/>
          </a:p>
        </p:txBody>
      </p:sp>
    </p:spTree>
    <p:extLst>
      <p:ext uri="{BB962C8B-B14F-4D97-AF65-F5344CB8AC3E}">
        <p14:creationId xmlns:p14="http://schemas.microsoft.com/office/powerpoint/2010/main" val="7431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07198-4275-4CDD-8CDA-FE17759C8CBD}"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B33CE-9412-433C-A339-E11E62B6E5E5}" type="slidenum">
              <a:rPr lang="en-US" smtClean="0"/>
              <a:t>‹#›</a:t>
            </a:fld>
            <a:endParaRPr lang="en-US"/>
          </a:p>
        </p:txBody>
      </p:sp>
    </p:spTree>
    <p:extLst>
      <p:ext uri="{BB962C8B-B14F-4D97-AF65-F5344CB8AC3E}">
        <p14:creationId xmlns:p14="http://schemas.microsoft.com/office/powerpoint/2010/main" val="359687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07198-4275-4CDD-8CDA-FE17759C8CBD}"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B33CE-9412-433C-A339-E11E62B6E5E5}" type="slidenum">
              <a:rPr lang="en-US" smtClean="0"/>
              <a:t>‹#›</a:t>
            </a:fld>
            <a:endParaRPr lang="en-US"/>
          </a:p>
        </p:txBody>
      </p:sp>
    </p:spTree>
    <p:extLst>
      <p:ext uri="{BB962C8B-B14F-4D97-AF65-F5344CB8AC3E}">
        <p14:creationId xmlns:p14="http://schemas.microsoft.com/office/powerpoint/2010/main" val="2021221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D07198-4275-4CDD-8CDA-FE17759C8CBD}"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B33CE-9412-433C-A339-E11E62B6E5E5}" type="slidenum">
              <a:rPr lang="en-US" smtClean="0"/>
              <a:t>‹#›</a:t>
            </a:fld>
            <a:endParaRPr lang="en-US"/>
          </a:p>
        </p:txBody>
      </p:sp>
    </p:spTree>
    <p:extLst>
      <p:ext uri="{BB962C8B-B14F-4D97-AF65-F5344CB8AC3E}">
        <p14:creationId xmlns:p14="http://schemas.microsoft.com/office/powerpoint/2010/main" val="12033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D07198-4275-4CDD-8CDA-FE17759C8CBD}"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B33CE-9412-433C-A339-E11E62B6E5E5}" type="slidenum">
              <a:rPr lang="en-US" smtClean="0"/>
              <a:t>‹#›</a:t>
            </a:fld>
            <a:endParaRPr lang="en-US"/>
          </a:p>
        </p:txBody>
      </p:sp>
    </p:spTree>
    <p:extLst>
      <p:ext uri="{BB962C8B-B14F-4D97-AF65-F5344CB8AC3E}">
        <p14:creationId xmlns:p14="http://schemas.microsoft.com/office/powerpoint/2010/main" val="290668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D07198-4275-4CDD-8CDA-FE17759C8CBD}" type="datetimeFigureOut">
              <a:rPr lang="en-US" smtClean="0"/>
              <a:t>4/1/2023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8B33CE-9412-433C-A339-E11E62B6E5E5}" type="slidenum">
              <a:rPr lang="en-US" smtClean="0"/>
              <a:t>‹#›</a:t>
            </a:fld>
            <a:endParaRPr lang="en-US"/>
          </a:p>
        </p:txBody>
      </p:sp>
    </p:spTree>
    <p:extLst>
      <p:ext uri="{BB962C8B-B14F-4D97-AF65-F5344CB8AC3E}">
        <p14:creationId xmlns:p14="http://schemas.microsoft.com/office/powerpoint/2010/main" val="19427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D07198-4275-4CDD-8CDA-FE17759C8CBD}" type="datetimeFigureOut">
              <a:rPr lang="en-US" smtClean="0"/>
              <a:t>4/1/2023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8B33CE-9412-433C-A339-E11E62B6E5E5}" type="slidenum">
              <a:rPr lang="en-US" smtClean="0"/>
              <a:t>‹#›</a:t>
            </a:fld>
            <a:endParaRPr lang="en-US"/>
          </a:p>
        </p:txBody>
      </p:sp>
    </p:spTree>
    <p:extLst>
      <p:ext uri="{BB962C8B-B14F-4D97-AF65-F5344CB8AC3E}">
        <p14:creationId xmlns:p14="http://schemas.microsoft.com/office/powerpoint/2010/main" val="1943583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07198-4275-4CDD-8CDA-FE17759C8CBD}" type="datetimeFigureOut">
              <a:rPr lang="en-US" smtClean="0"/>
              <a:t>4/1/2023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8B33CE-9412-433C-A339-E11E62B6E5E5}" type="slidenum">
              <a:rPr lang="en-US" smtClean="0"/>
              <a:t>‹#›</a:t>
            </a:fld>
            <a:endParaRPr lang="en-US"/>
          </a:p>
        </p:txBody>
      </p:sp>
    </p:spTree>
    <p:extLst>
      <p:ext uri="{BB962C8B-B14F-4D97-AF65-F5344CB8AC3E}">
        <p14:creationId xmlns:p14="http://schemas.microsoft.com/office/powerpoint/2010/main" val="472900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D07198-4275-4CDD-8CDA-FE17759C8CBD}"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B33CE-9412-433C-A339-E11E62B6E5E5}" type="slidenum">
              <a:rPr lang="en-US" smtClean="0"/>
              <a:t>‹#›</a:t>
            </a:fld>
            <a:endParaRPr lang="en-US"/>
          </a:p>
        </p:txBody>
      </p:sp>
    </p:spTree>
    <p:extLst>
      <p:ext uri="{BB962C8B-B14F-4D97-AF65-F5344CB8AC3E}">
        <p14:creationId xmlns:p14="http://schemas.microsoft.com/office/powerpoint/2010/main" val="243907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D07198-4275-4CDD-8CDA-FE17759C8CBD}"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B33CE-9412-433C-A339-E11E62B6E5E5}" type="slidenum">
              <a:rPr lang="en-US" smtClean="0"/>
              <a:t>‹#›</a:t>
            </a:fld>
            <a:endParaRPr lang="en-US"/>
          </a:p>
        </p:txBody>
      </p:sp>
    </p:spTree>
    <p:extLst>
      <p:ext uri="{BB962C8B-B14F-4D97-AF65-F5344CB8AC3E}">
        <p14:creationId xmlns:p14="http://schemas.microsoft.com/office/powerpoint/2010/main" val="381540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07198-4275-4CDD-8CDA-FE17759C8CBD}" type="datetimeFigureOut">
              <a:rPr lang="en-US" smtClean="0"/>
              <a:t>4/1/2023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B33CE-9412-433C-A339-E11E62B6E5E5}" type="slidenum">
              <a:rPr lang="en-US" smtClean="0"/>
              <a:t>‹#›</a:t>
            </a:fld>
            <a:endParaRPr lang="en-US"/>
          </a:p>
        </p:txBody>
      </p:sp>
    </p:spTree>
    <p:extLst>
      <p:ext uri="{BB962C8B-B14F-4D97-AF65-F5344CB8AC3E}">
        <p14:creationId xmlns:p14="http://schemas.microsoft.com/office/powerpoint/2010/main" val="4275186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ogle.com/url?sa=i&amp;rct=j&amp;q=&amp;esrc=s&amp;source=images&amp;cd=&amp;cad=rja&amp;uact=8&amp;ved=0ahUKEwi5yKWs5crWAhUCKCYKHeRhDoUQjRwIBw&amp;url=http://www.stopdrink.com/contents/view/7825&amp;psig=AFQjCNH4B-aOZRkJum_wKfIG1AUyvkBMug&amp;ust=150678806622419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o Can Be a Deacon &amp; Servant-Leader? | First Baptist Church">
            <a:extLst>
              <a:ext uri="{FF2B5EF4-FFF2-40B4-BE49-F238E27FC236}">
                <a16:creationId xmlns:a16="http://schemas.microsoft.com/office/drawing/2014/main" id="{B81B6444-9839-8541-3FDC-7730F29A7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3825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8903AA8-1B26-9937-9F53-FAFE7C42D54D}"/>
              </a:ext>
            </a:extLst>
          </p:cNvPr>
          <p:cNvGrpSpPr/>
          <p:nvPr/>
        </p:nvGrpSpPr>
        <p:grpSpPr>
          <a:xfrm>
            <a:off x="4722248" y="1564160"/>
            <a:ext cx="4278876" cy="1426690"/>
            <a:chOff x="4722248" y="1564160"/>
            <a:chExt cx="4278876" cy="1426690"/>
          </a:xfrm>
        </p:grpSpPr>
        <p:sp>
          <p:nvSpPr>
            <p:cNvPr id="3" name="Rectangle 2">
              <a:extLst>
                <a:ext uri="{FF2B5EF4-FFF2-40B4-BE49-F238E27FC236}">
                  <a16:creationId xmlns:a16="http://schemas.microsoft.com/office/drawing/2014/main" id="{4BABE5BB-04DB-ED13-5D69-34B2D256E64F}"/>
                </a:ext>
              </a:extLst>
            </p:cNvPr>
            <p:cNvSpPr/>
            <p:nvPr/>
          </p:nvSpPr>
          <p:spPr>
            <a:xfrm>
              <a:off x="4875936" y="1564160"/>
              <a:ext cx="3496540" cy="32385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467C994-1461-EF89-F844-6E6C41763D6C}"/>
                </a:ext>
              </a:extLst>
            </p:cNvPr>
            <p:cNvSpPr/>
            <p:nvPr/>
          </p:nvSpPr>
          <p:spPr>
            <a:xfrm>
              <a:off x="4722248" y="1839611"/>
              <a:ext cx="3288277" cy="43248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524573C-6E72-D08A-00AD-8A1848C246CA}"/>
                </a:ext>
              </a:extLst>
            </p:cNvPr>
            <p:cNvSpPr/>
            <p:nvPr/>
          </p:nvSpPr>
          <p:spPr>
            <a:xfrm>
              <a:off x="4726367" y="2259226"/>
              <a:ext cx="4274757" cy="37919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C6205D-0B21-4395-7D15-3144E8259D7A}"/>
                </a:ext>
              </a:extLst>
            </p:cNvPr>
            <p:cNvSpPr/>
            <p:nvPr/>
          </p:nvSpPr>
          <p:spPr>
            <a:xfrm>
              <a:off x="4726368" y="2611651"/>
              <a:ext cx="1617282" cy="37919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4632960" y="901497"/>
            <a:ext cx="4511040" cy="2262158"/>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400" u="sng" dirty="0">
                <a:solidFill>
                  <a:schemeClr val="tx1"/>
                </a:solidFill>
                <a:latin typeface="Rockwell" panose="02060603020205020403" pitchFamily="18" charset="0"/>
              </a:rPr>
              <a:t>1 Tim 3:11 (NASB)</a:t>
            </a:r>
          </a:p>
          <a:p>
            <a:endParaRPr lang="en-US" sz="400" dirty="0">
              <a:solidFill>
                <a:schemeClr val="tx1"/>
              </a:solidFill>
              <a:latin typeface="Rockwell" panose="02060603020205020403" pitchFamily="18" charset="0"/>
            </a:endParaRPr>
          </a:p>
          <a:p>
            <a:r>
              <a:rPr lang="en-US" sz="2400" dirty="0">
                <a:latin typeface="Rockwell" panose="02060603020205020403" pitchFamily="18" charset="0"/>
              </a:rPr>
              <a:t>“</a:t>
            </a:r>
            <a:r>
              <a:rPr lang="en-US" sz="2400" dirty="0">
                <a:solidFill>
                  <a:srgbClr val="000000"/>
                </a:solidFill>
                <a:effectLst/>
                <a:latin typeface="Rockwell" panose="02060603020205020403" pitchFamily="18" charset="0"/>
                <a:ea typeface="Calibri" panose="020F0502020204030204" pitchFamily="34" charset="0"/>
              </a:rPr>
              <a:t>Women must likewise be dignified, not malicious gossips, but temperate, faithful in all things</a:t>
            </a:r>
            <a:r>
              <a:rPr lang="en-US" sz="2400" dirty="0">
                <a:latin typeface="Rockwell" panose="02060603020205020403" pitchFamily="18" charset="0"/>
              </a:rPr>
              <a:t>”</a:t>
            </a:r>
          </a:p>
          <a:p>
            <a:endParaRPr lang="en-US" sz="700" dirty="0">
              <a:solidFill>
                <a:schemeClr val="tx1"/>
              </a:solidFill>
              <a:latin typeface="Rockwell" panose="02060603020205020403" pitchFamily="18" charset="0"/>
            </a:endParaRPr>
          </a:p>
        </p:txBody>
      </p:sp>
      <p:sp>
        <p:nvSpPr>
          <p:cNvPr id="2" name="Title 1"/>
          <p:cNvSpPr>
            <a:spLocks noGrp="1"/>
          </p:cNvSpPr>
          <p:nvPr>
            <p:ph type="title"/>
          </p:nvPr>
        </p:nvSpPr>
        <p:spPr>
          <a:xfrm>
            <a:off x="0" y="0"/>
            <a:ext cx="9144000" cy="792480"/>
          </a:xfrm>
          <a:ln w="38100">
            <a:solidFill>
              <a:schemeClr val="tx1"/>
            </a:solidFill>
          </a:ln>
        </p:spPr>
        <p:txBody>
          <a:bodyPr>
            <a:noAutofit/>
          </a:bodyPr>
          <a:lstStyle/>
          <a:p>
            <a:pPr algn="ctr"/>
            <a:r>
              <a:rPr lang="en-US" sz="6000" b="1" dirty="0">
                <a:latin typeface="Rockwell" panose="02060603020205020403" pitchFamily="18" charset="0"/>
              </a:rPr>
              <a:t>Women/Wives</a:t>
            </a:r>
          </a:p>
        </p:txBody>
      </p:sp>
      <p:sp>
        <p:nvSpPr>
          <p:cNvPr id="9" name="Rectangle 8"/>
          <p:cNvSpPr/>
          <p:nvPr/>
        </p:nvSpPr>
        <p:spPr>
          <a:xfrm>
            <a:off x="0" y="901497"/>
            <a:ext cx="4632960"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solidFill>
                  <a:srgbClr val="552200"/>
                </a:solidFill>
                <a:latin typeface="Rockwell" panose="02060603020205020403" pitchFamily="18" charset="0"/>
              </a:rPr>
              <a:t>ESV: “</a:t>
            </a:r>
            <a:r>
              <a:rPr lang="en-US" b="1" dirty="0">
                <a:solidFill>
                  <a:srgbClr val="552200"/>
                </a:solidFill>
                <a:latin typeface="Rockwell" panose="02060603020205020403" pitchFamily="18" charset="0"/>
              </a:rPr>
              <a:t>Their wives likewise must be…</a:t>
            </a:r>
            <a:r>
              <a:rPr lang="en-US" dirty="0">
                <a:solidFill>
                  <a:srgbClr val="552200"/>
                </a:solidFill>
                <a:latin typeface="Rockwell" panose="02060603020205020403" pitchFamily="18" charset="0"/>
              </a:rPr>
              <a:t>”</a:t>
            </a:r>
          </a:p>
          <a:p>
            <a:pPr algn="ctr"/>
            <a:endParaRPr lang="en-US" sz="2200" dirty="0">
              <a:solidFill>
                <a:srgbClr val="552200"/>
              </a:solidFill>
              <a:latin typeface="Rockwell" panose="02060603020205020403" pitchFamily="18" charset="0"/>
            </a:endParaRPr>
          </a:p>
          <a:p>
            <a:pPr algn="ctr"/>
            <a:r>
              <a:rPr lang="en-US" dirty="0">
                <a:solidFill>
                  <a:srgbClr val="552200"/>
                </a:solidFill>
                <a:latin typeface="Rockwell" panose="02060603020205020403" pitchFamily="18" charset="0"/>
              </a:rPr>
              <a:t>NKJV: “</a:t>
            </a:r>
            <a:r>
              <a:rPr lang="en-US" b="1" dirty="0">
                <a:solidFill>
                  <a:srgbClr val="552200"/>
                </a:solidFill>
                <a:latin typeface="Rockwell" panose="02060603020205020403" pitchFamily="18" charset="0"/>
              </a:rPr>
              <a:t>Likewise, their wives must be…</a:t>
            </a:r>
            <a:r>
              <a:rPr lang="en-US" dirty="0">
                <a:solidFill>
                  <a:srgbClr val="552200"/>
                </a:solidFill>
                <a:latin typeface="Rockwell" panose="02060603020205020403" pitchFamily="18" charset="0"/>
              </a:rPr>
              <a:t>”</a:t>
            </a:r>
          </a:p>
          <a:p>
            <a:pPr algn="ctr"/>
            <a:endParaRPr lang="en-US" sz="2200" dirty="0">
              <a:solidFill>
                <a:srgbClr val="552200"/>
              </a:solidFill>
              <a:latin typeface="Rockwell" panose="02060603020205020403" pitchFamily="18" charset="0"/>
            </a:endParaRPr>
          </a:p>
          <a:p>
            <a:pPr algn="ctr"/>
            <a:r>
              <a:rPr lang="en-US" dirty="0">
                <a:solidFill>
                  <a:srgbClr val="552200"/>
                </a:solidFill>
                <a:latin typeface="Rockwell" panose="02060603020205020403" pitchFamily="18" charset="0"/>
              </a:rPr>
              <a:t>KJV: “</a:t>
            </a:r>
            <a:r>
              <a:rPr lang="en-US" b="1" dirty="0">
                <a:solidFill>
                  <a:srgbClr val="552200"/>
                </a:solidFill>
                <a:latin typeface="Rockwell" panose="02060603020205020403" pitchFamily="18" charset="0"/>
              </a:rPr>
              <a:t>Even so must their wives be…</a:t>
            </a:r>
            <a:r>
              <a:rPr lang="en-US" dirty="0">
                <a:solidFill>
                  <a:srgbClr val="552200"/>
                </a:solidFill>
                <a:latin typeface="Rockwell" panose="02060603020205020403" pitchFamily="18" charset="0"/>
              </a:rPr>
              <a:t>”</a:t>
            </a:r>
          </a:p>
          <a:p>
            <a:pPr algn="ctr"/>
            <a:endParaRPr lang="en-US" sz="2100" dirty="0">
              <a:solidFill>
                <a:srgbClr val="552200"/>
              </a:solidFill>
              <a:latin typeface="Rockwell" panose="02060603020205020403" pitchFamily="18" charset="0"/>
            </a:endParaRPr>
          </a:p>
          <a:p>
            <a:pPr algn="ctr"/>
            <a:r>
              <a:rPr lang="en-US" dirty="0">
                <a:solidFill>
                  <a:srgbClr val="552200"/>
                </a:solidFill>
                <a:latin typeface="Rockwell" panose="02060603020205020403" pitchFamily="18" charset="0"/>
              </a:rPr>
              <a:t>NIV: “</a:t>
            </a:r>
            <a:r>
              <a:rPr lang="en-US" b="1" dirty="0">
                <a:solidFill>
                  <a:srgbClr val="552200"/>
                </a:solidFill>
                <a:latin typeface="Rockwell" panose="02060603020205020403" pitchFamily="18" charset="0"/>
              </a:rPr>
              <a:t>In the same way, the women…”</a:t>
            </a:r>
            <a:endParaRPr lang="en-US" dirty="0">
              <a:solidFill>
                <a:srgbClr val="552200"/>
              </a:solidFill>
              <a:latin typeface="Rockwell" panose="02060603020205020403" pitchFamily="18" charset="0"/>
            </a:endParaRPr>
          </a:p>
        </p:txBody>
      </p:sp>
      <p:sp>
        <p:nvSpPr>
          <p:cNvPr id="5" name="Rectangle 4">
            <a:extLst>
              <a:ext uri="{FF2B5EF4-FFF2-40B4-BE49-F238E27FC236}">
                <a16:creationId xmlns:a16="http://schemas.microsoft.com/office/drawing/2014/main" id="{EFDF3AB8-A5C2-EE0B-EA8B-7E6F8B16D0F1}"/>
              </a:ext>
            </a:extLst>
          </p:cNvPr>
          <p:cNvSpPr/>
          <p:nvPr/>
        </p:nvSpPr>
        <p:spPr>
          <a:xfrm>
            <a:off x="0" y="3211881"/>
            <a:ext cx="4632960" cy="3570208"/>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u="sng" dirty="0">
                <a:solidFill>
                  <a:schemeClr val="tx1"/>
                </a:solidFill>
                <a:latin typeface="Rockwell" panose="02060603020205020403" pitchFamily="18" charset="0"/>
              </a:rPr>
              <a:t>But Those Who Are…</a:t>
            </a:r>
          </a:p>
          <a:p>
            <a:endParaRPr lang="en-US" sz="1200" dirty="0">
              <a:solidFill>
                <a:schemeClr val="tx1"/>
              </a:solidFill>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dignified</a:t>
            </a:r>
          </a:p>
          <a:p>
            <a:pPr marL="342900" indent="-342900">
              <a:buFont typeface="Wingdings" panose="05000000000000000000" pitchFamily="2" charset="2"/>
              <a:buChar char="q"/>
            </a:pPr>
            <a:endParaRPr lang="en-US" sz="3400" dirty="0">
              <a:latin typeface="Rockwell" panose="02060603020205020403" pitchFamily="18" charset="0"/>
            </a:endParaRPr>
          </a:p>
          <a:p>
            <a:pPr marL="342900" indent="-342900">
              <a:buFont typeface="Wingdings" panose="05000000000000000000" pitchFamily="2" charset="2"/>
              <a:buChar char="q"/>
            </a:pPr>
            <a:r>
              <a:rPr lang="en-US" sz="2000" dirty="0">
                <a:solidFill>
                  <a:schemeClr val="tx1"/>
                </a:solidFill>
                <a:latin typeface="Rockwell" panose="02060603020205020403" pitchFamily="18" charset="0"/>
              </a:rPr>
              <a:t>not malicious gossips</a:t>
            </a:r>
          </a:p>
          <a:p>
            <a:pPr marL="342900" indent="-342900">
              <a:buFont typeface="Wingdings" panose="05000000000000000000" pitchFamily="2" charset="2"/>
              <a:buChar char="q"/>
            </a:pPr>
            <a:endParaRPr lang="en-US" sz="3400" dirty="0">
              <a:solidFill>
                <a:schemeClr val="tx1"/>
              </a:solidFill>
              <a:latin typeface="Rockwell" panose="02060603020205020403" pitchFamily="18" charset="0"/>
            </a:endParaRPr>
          </a:p>
          <a:p>
            <a:pPr marL="342900" indent="-342900">
              <a:buFont typeface="Wingdings" panose="05000000000000000000" pitchFamily="2" charset="2"/>
              <a:buChar char="q"/>
            </a:pPr>
            <a:r>
              <a:rPr lang="en-US" sz="2000" dirty="0">
                <a:solidFill>
                  <a:schemeClr val="tx1"/>
                </a:solidFill>
                <a:latin typeface="Rockwell" panose="02060603020205020403" pitchFamily="18" charset="0"/>
              </a:rPr>
              <a:t>temperate</a:t>
            </a:r>
          </a:p>
          <a:p>
            <a:pPr marL="342900" indent="-342900">
              <a:buFont typeface="Wingdings" panose="05000000000000000000" pitchFamily="2" charset="2"/>
              <a:buChar char="q"/>
            </a:pPr>
            <a:endParaRPr lang="en-US" sz="3400" dirty="0">
              <a:solidFill>
                <a:schemeClr val="tx1"/>
              </a:solidFill>
              <a:latin typeface="Rockwell" panose="02060603020205020403" pitchFamily="18" charset="0"/>
            </a:endParaRPr>
          </a:p>
          <a:p>
            <a:pPr marL="342900" indent="-342900">
              <a:buFont typeface="Wingdings" panose="05000000000000000000" pitchFamily="2" charset="2"/>
              <a:buChar char="q"/>
            </a:pPr>
            <a:r>
              <a:rPr lang="en-US" sz="2000" dirty="0">
                <a:solidFill>
                  <a:schemeClr val="tx1"/>
                </a:solidFill>
                <a:latin typeface="Rockwell" panose="02060603020205020403" pitchFamily="18" charset="0"/>
              </a:rPr>
              <a:t>faithful in all things</a:t>
            </a:r>
          </a:p>
        </p:txBody>
      </p:sp>
      <p:pic>
        <p:nvPicPr>
          <p:cNvPr id="7170" name="Picture 2" descr="Stickman Question Mark Thinking | Great PowerPoint ClipArt for  Presentations - PresenterMedia.com">
            <a:extLst>
              <a:ext uri="{FF2B5EF4-FFF2-40B4-BE49-F238E27FC236}">
                <a16:creationId xmlns:a16="http://schemas.microsoft.com/office/drawing/2014/main" id="{7024617C-1855-5D17-BD15-604B5AD4E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5568" y="3225114"/>
            <a:ext cx="4448432" cy="363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5470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4A9F9E0-D5AC-D1B0-30D1-9459443C29F2}"/>
              </a:ext>
            </a:extLst>
          </p:cNvPr>
          <p:cNvGrpSpPr/>
          <p:nvPr/>
        </p:nvGrpSpPr>
        <p:grpSpPr>
          <a:xfrm>
            <a:off x="4722248" y="1564160"/>
            <a:ext cx="3993126" cy="707938"/>
            <a:chOff x="4722248" y="1564160"/>
            <a:chExt cx="3993126" cy="707938"/>
          </a:xfrm>
        </p:grpSpPr>
        <p:sp>
          <p:nvSpPr>
            <p:cNvPr id="3" name="Rectangle 2">
              <a:extLst>
                <a:ext uri="{FF2B5EF4-FFF2-40B4-BE49-F238E27FC236}">
                  <a16:creationId xmlns:a16="http://schemas.microsoft.com/office/drawing/2014/main" id="{4BABE5BB-04DB-ED13-5D69-34B2D256E64F}"/>
                </a:ext>
              </a:extLst>
            </p:cNvPr>
            <p:cNvSpPr/>
            <p:nvPr/>
          </p:nvSpPr>
          <p:spPr>
            <a:xfrm>
              <a:off x="4875935" y="1564160"/>
              <a:ext cx="3839439" cy="32385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467C994-1461-EF89-F844-6E6C41763D6C}"/>
                </a:ext>
              </a:extLst>
            </p:cNvPr>
            <p:cNvSpPr/>
            <p:nvPr/>
          </p:nvSpPr>
          <p:spPr>
            <a:xfrm>
              <a:off x="4722248" y="1839611"/>
              <a:ext cx="2221477" cy="43248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le 5"/>
          <p:cNvSpPr/>
          <p:nvPr/>
        </p:nvSpPr>
        <p:spPr>
          <a:xfrm>
            <a:off x="4632960" y="901497"/>
            <a:ext cx="4511040" cy="2262158"/>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400" u="sng" dirty="0">
                <a:solidFill>
                  <a:schemeClr val="tx1"/>
                </a:solidFill>
                <a:latin typeface="Rockwell" panose="02060603020205020403" pitchFamily="18" charset="0"/>
              </a:rPr>
              <a:t>1 Tim 3:12 (NASB)</a:t>
            </a:r>
          </a:p>
          <a:p>
            <a:endParaRPr lang="en-US" sz="400" dirty="0">
              <a:solidFill>
                <a:schemeClr val="tx1"/>
              </a:solidFill>
              <a:latin typeface="Rockwell" panose="02060603020205020403" pitchFamily="18" charset="0"/>
            </a:endParaRPr>
          </a:p>
          <a:p>
            <a:r>
              <a:rPr lang="en-US" sz="2400" dirty="0">
                <a:latin typeface="Rockwell" panose="02060603020205020403" pitchFamily="18" charset="0"/>
              </a:rPr>
              <a:t>“</a:t>
            </a:r>
            <a:r>
              <a:rPr lang="en-US" sz="2400" dirty="0">
                <a:solidFill>
                  <a:srgbClr val="000000"/>
                </a:solidFill>
                <a:effectLst/>
                <a:latin typeface="Rockwell" panose="02060603020205020403" pitchFamily="18" charset="0"/>
                <a:ea typeface="Calibri" panose="020F0502020204030204" pitchFamily="34" charset="0"/>
              </a:rPr>
              <a:t>Deacons must be husbands of only one wife, and good managers of their children and their own households</a:t>
            </a:r>
            <a:r>
              <a:rPr lang="en-US" sz="2400" dirty="0">
                <a:latin typeface="Rockwell" panose="02060603020205020403" pitchFamily="18" charset="0"/>
              </a:rPr>
              <a:t>”</a:t>
            </a:r>
          </a:p>
          <a:p>
            <a:endParaRPr lang="en-US" sz="700" dirty="0">
              <a:solidFill>
                <a:schemeClr val="tx1"/>
              </a:solidFill>
              <a:latin typeface="Rockwell" panose="02060603020205020403" pitchFamily="18" charset="0"/>
            </a:endParaRPr>
          </a:p>
        </p:txBody>
      </p:sp>
      <p:sp>
        <p:nvSpPr>
          <p:cNvPr id="2" name="Title 1"/>
          <p:cNvSpPr>
            <a:spLocks noGrp="1"/>
          </p:cNvSpPr>
          <p:nvPr>
            <p:ph type="title"/>
          </p:nvPr>
        </p:nvSpPr>
        <p:spPr>
          <a:xfrm>
            <a:off x="0" y="0"/>
            <a:ext cx="9144000" cy="792480"/>
          </a:xfrm>
          <a:ln w="38100">
            <a:solidFill>
              <a:schemeClr val="tx1"/>
            </a:solidFill>
          </a:ln>
        </p:spPr>
        <p:txBody>
          <a:bodyPr>
            <a:noAutofit/>
          </a:bodyPr>
          <a:lstStyle/>
          <a:p>
            <a:pPr algn="ctr"/>
            <a:r>
              <a:rPr lang="en-US" sz="5200" b="1" dirty="0">
                <a:latin typeface="Rockwell" panose="02060603020205020403" pitchFamily="18" charset="0"/>
              </a:rPr>
              <a:t>Husbands of Only One Wife</a:t>
            </a:r>
          </a:p>
        </p:txBody>
      </p:sp>
      <p:sp>
        <p:nvSpPr>
          <p:cNvPr id="9" name="Rectangle 8"/>
          <p:cNvSpPr/>
          <p:nvPr/>
        </p:nvSpPr>
        <p:spPr>
          <a:xfrm>
            <a:off x="0" y="901497"/>
            <a:ext cx="4632960"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solidFill>
                  <a:srgbClr val="552200"/>
                </a:solidFill>
                <a:latin typeface="Rockwell" panose="02060603020205020403" pitchFamily="18" charset="0"/>
              </a:rPr>
              <a:t>ESV: “</a:t>
            </a:r>
            <a:r>
              <a:rPr lang="en-US" b="1" dirty="0">
                <a:solidFill>
                  <a:srgbClr val="552200"/>
                </a:solidFill>
                <a:latin typeface="Rockwell" panose="02060603020205020403" pitchFamily="18" charset="0"/>
              </a:rPr>
              <a:t>…the husband of one wife…</a:t>
            </a:r>
            <a:r>
              <a:rPr lang="en-US" dirty="0">
                <a:solidFill>
                  <a:srgbClr val="552200"/>
                </a:solidFill>
                <a:latin typeface="Rockwell" panose="02060603020205020403" pitchFamily="18" charset="0"/>
              </a:rPr>
              <a:t>”</a:t>
            </a:r>
          </a:p>
          <a:p>
            <a:pPr algn="ctr"/>
            <a:endParaRPr lang="en-US" sz="2200" dirty="0">
              <a:solidFill>
                <a:srgbClr val="552200"/>
              </a:solidFill>
              <a:latin typeface="Rockwell" panose="02060603020205020403" pitchFamily="18" charset="0"/>
            </a:endParaRPr>
          </a:p>
          <a:p>
            <a:pPr algn="ctr"/>
            <a:r>
              <a:rPr lang="en-US" dirty="0">
                <a:solidFill>
                  <a:srgbClr val="552200"/>
                </a:solidFill>
                <a:latin typeface="Rockwell" panose="02060603020205020403" pitchFamily="18" charset="0"/>
              </a:rPr>
              <a:t>NKJV: “</a:t>
            </a:r>
            <a:r>
              <a:rPr lang="en-US" b="1" dirty="0">
                <a:solidFill>
                  <a:srgbClr val="552200"/>
                </a:solidFill>
                <a:latin typeface="Rockwell" panose="02060603020205020403" pitchFamily="18" charset="0"/>
              </a:rPr>
              <a:t>…the husbands of one wife…</a:t>
            </a:r>
            <a:r>
              <a:rPr lang="en-US" dirty="0">
                <a:solidFill>
                  <a:srgbClr val="552200"/>
                </a:solidFill>
                <a:latin typeface="Rockwell" panose="02060603020205020403" pitchFamily="18" charset="0"/>
              </a:rPr>
              <a:t>”</a:t>
            </a:r>
          </a:p>
          <a:p>
            <a:pPr algn="ctr"/>
            <a:endParaRPr lang="en-US" sz="2200" dirty="0">
              <a:solidFill>
                <a:srgbClr val="552200"/>
              </a:solidFill>
              <a:latin typeface="Rockwell" panose="02060603020205020403" pitchFamily="18" charset="0"/>
            </a:endParaRPr>
          </a:p>
          <a:p>
            <a:pPr algn="ctr"/>
            <a:r>
              <a:rPr lang="en-US" dirty="0">
                <a:solidFill>
                  <a:srgbClr val="552200"/>
                </a:solidFill>
                <a:latin typeface="Rockwell" panose="02060603020205020403" pitchFamily="18" charset="0"/>
              </a:rPr>
              <a:t>KJV: “</a:t>
            </a:r>
            <a:r>
              <a:rPr lang="en-US" b="1" dirty="0">
                <a:solidFill>
                  <a:srgbClr val="552200"/>
                </a:solidFill>
                <a:latin typeface="Rockwell" panose="02060603020205020403" pitchFamily="18" charset="0"/>
              </a:rPr>
              <a:t>…the husbands of one wife…</a:t>
            </a:r>
            <a:r>
              <a:rPr lang="en-US" dirty="0">
                <a:solidFill>
                  <a:srgbClr val="552200"/>
                </a:solidFill>
                <a:latin typeface="Rockwell" panose="02060603020205020403" pitchFamily="18" charset="0"/>
              </a:rPr>
              <a:t>”</a:t>
            </a:r>
          </a:p>
          <a:p>
            <a:pPr algn="ctr"/>
            <a:endParaRPr lang="en-US" sz="2100" dirty="0">
              <a:solidFill>
                <a:srgbClr val="552200"/>
              </a:solidFill>
              <a:latin typeface="Rockwell" panose="02060603020205020403" pitchFamily="18" charset="0"/>
            </a:endParaRPr>
          </a:p>
          <a:p>
            <a:pPr algn="ctr"/>
            <a:r>
              <a:rPr lang="en-US" dirty="0">
                <a:solidFill>
                  <a:srgbClr val="552200"/>
                </a:solidFill>
                <a:latin typeface="Rockwell" panose="02060603020205020403" pitchFamily="18" charset="0"/>
              </a:rPr>
              <a:t>NIV: “</a:t>
            </a:r>
            <a:r>
              <a:rPr lang="en-US" b="1" dirty="0">
                <a:solidFill>
                  <a:srgbClr val="552200"/>
                </a:solidFill>
                <a:latin typeface="Rockwell" panose="02060603020205020403" pitchFamily="18" charset="0"/>
              </a:rPr>
              <a:t>…faithful to his wife…”</a:t>
            </a:r>
            <a:endParaRPr lang="en-US" dirty="0">
              <a:solidFill>
                <a:srgbClr val="552200"/>
              </a:solidFill>
              <a:latin typeface="Rockwell" panose="02060603020205020403" pitchFamily="18" charset="0"/>
            </a:endParaRPr>
          </a:p>
        </p:txBody>
      </p:sp>
      <p:pic>
        <p:nvPicPr>
          <p:cNvPr id="12" name="Picture 2" descr="Gay Marriage Nothing To Do With Freedom of Speech | New Life Narrabri">
            <a:extLst>
              <a:ext uri="{FF2B5EF4-FFF2-40B4-BE49-F238E27FC236}">
                <a16:creationId xmlns:a16="http://schemas.microsoft.com/office/drawing/2014/main" id="{47C8CFC1-4EC3-F7C9-2BAB-4BBAB375B3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66" r="3635"/>
          <a:stretch/>
        </p:blipFill>
        <p:spPr bwMode="auto">
          <a:xfrm>
            <a:off x="4645152" y="3209925"/>
            <a:ext cx="4498848" cy="36480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When A Man Loves A Woman Quote | Quote Number 707646 | Picture Quotes">
            <a:extLst>
              <a:ext uri="{FF2B5EF4-FFF2-40B4-BE49-F238E27FC236}">
                <a16:creationId xmlns:a16="http://schemas.microsoft.com/office/drawing/2014/main" id="{606D3AA2-B086-CFB0-18B4-485017FA43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80" b="2506"/>
          <a:stretch/>
        </p:blipFill>
        <p:spPr bwMode="auto">
          <a:xfrm>
            <a:off x="0" y="3200400"/>
            <a:ext cx="464515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878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1891253-05EC-93A2-5D28-3AA72380A7D8}"/>
              </a:ext>
            </a:extLst>
          </p:cNvPr>
          <p:cNvGrpSpPr/>
          <p:nvPr/>
        </p:nvGrpSpPr>
        <p:grpSpPr>
          <a:xfrm>
            <a:off x="4713632" y="1659878"/>
            <a:ext cx="4321038" cy="1504492"/>
            <a:chOff x="4713632" y="1659878"/>
            <a:chExt cx="4321038" cy="1504492"/>
          </a:xfrm>
        </p:grpSpPr>
        <p:sp>
          <p:nvSpPr>
            <p:cNvPr id="3" name="Rectangle 2">
              <a:extLst>
                <a:ext uri="{FF2B5EF4-FFF2-40B4-BE49-F238E27FC236}">
                  <a16:creationId xmlns:a16="http://schemas.microsoft.com/office/drawing/2014/main" id="{4BABE5BB-04DB-ED13-5D69-34B2D256E64F}"/>
                </a:ext>
              </a:extLst>
            </p:cNvPr>
            <p:cNvSpPr/>
            <p:nvPr/>
          </p:nvSpPr>
          <p:spPr>
            <a:xfrm>
              <a:off x="4713632" y="2037523"/>
              <a:ext cx="3704812" cy="42158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467C994-1461-EF89-F844-6E6C41763D6C}"/>
                </a:ext>
              </a:extLst>
            </p:cNvPr>
            <p:cNvSpPr/>
            <p:nvPr/>
          </p:nvSpPr>
          <p:spPr>
            <a:xfrm>
              <a:off x="4859739" y="1659878"/>
              <a:ext cx="3837000" cy="40828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3BB1E1B-E262-1FE0-7E05-A485016E9E97}"/>
                </a:ext>
              </a:extLst>
            </p:cNvPr>
            <p:cNvSpPr/>
            <p:nvPr/>
          </p:nvSpPr>
          <p:spPr>
            <a:xfrm>
              <a:off x="4723121" y="2444600"/>
              <a:ext cx="4311549" cy="38846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D0636E9-F16D-D38F-D884-A5B82A5581A8}"/>
                </a:ext>
              </a:extLst>
            </p:cNvPr>
            <p:cNvSpPr/>
            <p:nvPr/>
          </p:nvSpPr>
          <p:spPr>
            <a:xfrm>
              <a:off x="4726435" y="2775905"/>
              <a:ext cx="2996270" cy="38846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4632960" y="901497"/>
            <a:ext cx="4511040" cy="2431435"/>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400" u="sng" dirty="0">
                <a:solidFill>
                  <a:schemeClr val="tx1"/>
                </a:solidFill>
                <a:latin typeface="Rockwell" panose="02060603020205020403" pitchFamily="18" charset="0"/>
              </a:rPr>
              <a:t>1 Tim 3:12 (NASB)</a:t>
            </a:r>
          </a:p>
          <a:p>
            <a:endParaRPr lang="en-US" sz="1500" dirty="0">
              <a:solidFill>
                <a:schemeClr val="tx1"/>
              </a:solidFill>
              <a:latin typeface="Rockwell" panose="02060603020205020403" pitchFamily="18" charset="0"/>
            </a:endParaRPr>
          </a:p>
          <a:p>
            <a:r>
              <a:rPr lang="en-US" sz="2400" dirty="0">
                <a:latin typeface="Rockwell" panose="02060603020205020403" pitchFamily="18" charset="0"/>
              </a:rPr>
              <a:t>“</a:t>
            </a:r>
            <a:r>
              <a:rPr lang="en-US" sz="2400" dirty="0">
                <a:solidFill>
                  <a:srgbClr val="000000"/>
                </a:solidFill>
                <a:effectLst/>
                <a:latin typeface="Rockwell" panose="02060603020205020403" pitchFamily="18" charset="0"/>
                <a:ea typeface="Calibri" panose="020F0502020204030204" pitchFamily="34" charset="0"/>
              </a:rPr>
              <a:t>Deacons must be husbands of only one wife, and good managers of their children and their own households</a:t>
            </a:r>
            <a:r>
              <a:rPr lang="en-US" sz="2400" dirty="0">
                <a:latin typeface="Rockwell" panose="02060603020205020403" pitchFamily="18" charset="0"/>
              </a:rPr>
              <a:t>”</a:t>
            </a:r>
          </a:p>
          <a:p>
            <a:endParaRPr lang="en-US" sz="700" dirty="0">
              <a:solidFill>
                <a:schemeClr val="tx1"/>
              </a:solidFill>
              <a:latin typeface="Rockwell" panose="02060603020205020403" pitchFamily="18" charset="0"/>
            </a:endParaRPr>
          </a:p>
        </p:txBody>
      </p:sp>
      <p:sp>
        <p:nvSpPr>
          <p:cNvPr id="2" name="Title 1"/>
          <p:cNvSpPr>
            <a:spLocks noGrp="1"/>
          </p:cNvSpPr>
          <p:nvPr>
            <p:ph type="title"/>
          </p:nvPr>
        </p:nvSpPr>
        <p:spPr>
          <a:xfrm>
            <a:off x="0" y="0"/>
            <a:ext cx="9144000" cy="792480"/>
          </a:xfrm>
          <a:ln w="38100">
            <a:solidFill>
              <a:schemeClr val="tx1"/>
            </a:solidFill>
          </a:ln>
        </p:spPr>
        <p:txBody>
          <a:bodyPr>
            <a:noAutofit/>
          </a:bodyPr>
          <a:lstStyle/>
          <a:p>
            <a:pPr algn="ctr"/>
            <a:r>
              <a:rPr lang="en-US" sz="3600" b="1" dirty="0">
                <a:latin typeface="Rockwell" panose="02060603020205020403" pitchFamily="18" charset="0"/>
              </a:rPr>
              <a:t>Good Managers of Children/Household</a:t>
            </a:r>
          </a:p>
        </p:txBody>
      </p:sp>
      <p:sp>
        <p:nvSpPr>
          <p:cNvPr id="9" name="Rectangle 8"/>
          <p:cNvSpPr/>
          <p:nvPr/>
        </p:nvSpPr>
        <p:spPr>
          <a:xfrm>
            <a:off x="0" y="901497"/>
            <a:ext cx="4632960" cy="243143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600" dirty="0">
                <a:solidFill>
                  <a:srgbClr val="552200"/>
                </a:solidFill>
                <a:latin typeface="Rockwell" panose="02060603020205020403" pitchFamily="18" charset="0"/>
              </a:rPr>
              <a:t>ESV: “</a:t>
            </a:r>
            <a:r>
              <a:rPr lang="en-US" sz="1600" b="1" i="0" dirty="0">
                <a:solidFill>
                  <a:srgbClr val="552200"/>
                </a:solidFill>
                <a:effectLst/>
                <a:latin typeface="Rockwell" panose="02060603020205020403" pitchFamily="18" charset="0"/>
              </a:rPr>
              <a:t>husband of one wife, managing their children and their own households well</a:t>
            </a:r>
            <a:r>
              <a:rPr lang="en-US" sz="1600" dirty="0">
                <a:solidFill>
                  <a:srgbClr val="552200"/>
                </a:solidFill>
                <a:latin typeface="Rockwell" panose="02060603020205020403" pitchFamily="18" charset="0"/>
              </a:rPr>
              <a:t>”</a:t>
            </a:r>
          </a:p>
          <a:p>
            <a:pPr algn="ctr"/>
            <a:endParaRPr lang="en-US" sz="800" dirty="0">
              <a:solidFill>
                <a:srgbClr val="552200"/>
              </a:solidFill>
              <a:latin typeface="Rockwell" panose="02060603020205020403" pitchFamily="18" charset="0"/>
            </a:endParaRPr>
          </a:p>
          <a:p>
            <a:pPr algn="ctr"/>
            <a:r>
              <a:rPr lang="en-US" sz="1600" dirty="0">
                <a:solidFill>
                  <a:srgbClr val="552200"/>
                </a:solidFill>
                <a:latin typeface="Rockwell" panose="02060603020205020403" pitchFamily="18" charset="0"/>
              </a:rPr>
              <a:t>NKJV: “</a:t>
            </a:r>
            <a:r>
              <a:rPr lang="en-US" sz="1600" b="1" dirty="0">
                <a:solidFill>
                  <a:srgbClr val="552200"/>
                </a:solidFill>
                <a:effectLst/>
                <a:latin typeface="Rockwell" panose="02060603020205020403" pitchFamily="18" charset="0"/>
              </a:rPr>
              <a:t>husbands of one wife, ruling their children and their own houses well</a:t>
            </a:r>
            <a:r>
              <a:rPr lang="en-US" sz="1600" dirty="0">
                <a:solidFill>
                  <a:srgbClr val="552200"/>
                </a:solidFill>
                <a:latin typeface="Rockwell" panose="02060603020205020403" pitchFamily="18" charset="0"/>
              </a:rPr>
              <a:t>”</a:t>
            </a:r>
          </a:p>
          <a:p>
            <a:pPr algn="ctr"/>
            <a:endParaRPr lang="en-US" sz="800" dirty="0">
              <a:solidFill>
                <a:srgbClr val="552200"/>
              </a:solidFill>
              <a:latin typeface="Rockwell" panose="02060603020205020403" pitchFamily="18" charset="0"/>
            </a:endParaRPr>
          </a:p>
          <a:p>
            <a:pPr algn="ctr"/>
            <a:r>
              <a:rPr lang="en-US" sz="1600" dirty="0">
                <a:solidFill>
                  <a:srgbClr val="552200"/>
                </a:solidFill>
                <a:latin typeface="Rockwell" panose="02060603020205020403" pitchFamily="18" charset="0"/>
              </a:rPr>
              <a:t>KJV: “</a:t>
            </a:r>
            <a:r>
              <a:rPr lang="en-US" sz="1600" b="1" i="0" dirty="0">
                <a:solidFill>
                  <a:srgbClr val="552200"/>
                </a:solidFill>
                <a:effectLst/>
                <a:latin typeface="Rockwell" panose="02060603020205020403" pitchFamily="18" charset="0"/>
              </a:rPr>
              <a:t>husbands of one wife, ruling their children and their own houses well</a:t>
            </a:r>
            <a:r>
              <a:rPr lang="en-US" sz="1600" dirty="0">
                <a:solidFill>
                  <a:srgbClr val="552200"/>
                </a:solidFill>
                <a:latin typeface="Rockwell" panose="02060603020205020403" pitchFamily="18" charset="0"/>
              </a:rPr>
              <a:t>”</a:t>
            </a:r>
          </a:p>
          <a:p>
            <a:pPr algn="ctr"/>
            <a:endParaRPr lang="en-US" sz="800" dirty="0">
              <a:solidFill>
                <a:srgbClr val="552200"/>
              </a:solidFill>
              <a:latin typeface="Rockwell" panose="02060603020205020403" pitchFamily="18" charset="0"/>
            </a:endParaRPr>
          </a:p>
          <a:p>
            <a:pPr algn="ctr"/>
            <a:r>
              <a:rPr lang="en-US" sz="1600" dirty="0">
                <a:solidFill>
                  <a:srgbClr val="552200"/>
                </a:solidFill>
                <a:latin typeface="Rockwell" panose="02060603020205020403" pitchFamily="18" charset="0"/>
              </a:rPr>
              <a:t>NIV: “</a:t>
            </a:r>
            <a:r>
              <a:rPr lang="en-US" sz="1600" b="1" i="0" dirty="0">
                <a:solidFill>
                  <a:srgbClr val="552200"/>
                </a:solidFill>
                <a:effectLst/>
                <a:latin typeface="Rockwell" panose="02060603020205020403" pitchFamily="18" charset="0"/>
              </a:rPr>
              <a:t>faithful to his wife and must manage his children and his household well</a:t>
            </a:r>
            <a:r>
              <a:rPr lang="en-US" sz="1600" b="0" i="0" dirty="0">
                <a:solidFill>
                  <a:srgbClr val="552200"/>
                </a:solidFill>
                <a:effectLst/>
                <a:latin typeface="Rockwell" panose="02060603020205020403" pitchFamily="18" charset="0"/>
              </a:rPr>
              <a:t>”</a:t>
            </a:r>
            <a:endParaRPr lang="en-US" sz="1600" dirty="0">
              <a:solidFill>
                <a:srgbClr val="552200"/>
              </a:solidFill>
              <a:latin typeface="Rockwell" panose="02060603020205020403" pitchFamily="18" charset="0"/>
            </a:endParaRPr>
          </a:p>
        </p:txBody>
      </p:sp>
      <p:sp>
        <p:nvSpPr>
          <p:cNvPr id="8" name="Rectangle 7">
            <a:extLst>
              <a:ext uri="{FF2B5EF4-FFF2-40B4-BE49-F238E27FC236}">
                <a16:creationId xmlns:a16="http://schemas.microsoft.com/office/drawing/2014/main" id="{93D86589-DB41-1139-355A-2C6F608DF963}"/>
              </a:ext>
            </a:extLst>
          </p:cNvPr>
          <p:cNvSpPr/>
          <p:nvPr/>
        </p:nvSpPr>
        <p:spPr>
          <a:xfrm>
            <a:off x="0" y="3410902"/>
            <a:ext cx="4632960" cy="3447098"/>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u="sng" dirty="0">
                <a:solidFill>
                  <a:schemeClr val="tx1"/>
                </a:solidFill>
                <a:latin typeface="Rockwell" panose="02060603020205020403" pitchFamily="18" charset="0"/>
              </a:rPr>
              <a:t>Not Those Who…</a:t>
            </a:r>
          </a:p>
          <a:p>
            <a:endParaRPr lang="en-US" sz="800" dirty="0">
              <a:solidFill>
                <a:schemeClr val="tx1"/>
              </a:solidFill>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simply have kids</a:t>
            </a:r>
          </a:p>
          <a:p>
            <a:pPr marL="342900" indent="-342900">
              <a:buFont typeface="Wingdings" panose="05000000000000000000" pitchFamily="2" charset="2"/>
              <a:buChar char="q"/>
            </a:pPr>
            <a:r>
              <a:rPr lang="en-US" sz="2000" dirty="0">
                <a:latin typeface="Rockwell" panose="02060603020205020403" pitchFamily="18" charset="0"/>
              </a:rPr>
              <a:t>are led by their wives</a:t>
            </a:r>
          </a:p>
          <a:p>
            <a:pPr marL="342900" indent="-342900">
              <a:buFont typeface="Wingdings" panose="05000000000000000000" pitchFamily="2" charset="2"/>
              <a:buChar char="q"/>
            </a:pPr>
            <a:r>
              <a:rPr lang="en-US" sz="2000" dirty="0">
                <a:latin typeface="Rockwell" panose="02060603020205020403" pitchFamily="18" charset="0"/>
              </a:rPr>
              <a:t>are led/manipulated by kids</a:t>
            </a:r>
          </a:p>
          <a:p>
            <a:pPr marL="342900" indent="-342900">
              <a:buFont typeface="Wingdings" panose="05000000000000000000" pitchFamily="2" charset="2"/>
              <a:buChar char="q"/>
            </a:pPr>
            <a:endParaRPr lang="en-US" sz="1000" dirty="0">
              <a:latin typeface="Rockwell" panose="02060603020205020403" pitchFamily="18" charset="0"/>
            </a:endParaRPr>
          </a:p>
          <a:p>
            <a:pPr algn="ctr"/>
            <a:r>
              <a:rPr lang="en-US" sz="3200" u="sng" dirty="0">
                <a:solidFill>
                  <a:schemeClr val="tx1"/>
                </a:solidFill>
                <a:latin typeface="Rockwell" panose="02060603020205020403" pitchFamily="18" charset="0"/>
              </a:rPr>
              <a:t>But Those Who…</a:t>
            </a:r>
          </a:p>
          <a:p>
            <a:endParaRPr lang="en-US" sz="800" dirty="0">
              <a:solidFill>
                <a:schemeClr val="tx1"/>
              </a:solidFill>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actually manage/lead their family</a:t>
            </a:r>
          </a:p>
          <a:p>
            <a:pPr marL="342900" indent="-342900">
              <a:buFont typeface="Wingdings" panose="05000000000000000000" pitchFamily="2" charset="2"/>
              <a:buChar char="q"/>
            </a:pPr>
            <a:r>
              <a:rPr lang="en-US" sz="2000" dirty="0">
                <a:latin typeface="Rockwell" panose="02060603020205020403" pitchFamily="18" charset="0"/>
              </a:rPr>
              <a:t>has a firm grip on his family</a:t>
            </a:r>
          </a:p>
          <a:p>
            <a:pPr marL="342900" indent="-342900">
              <a:buFont typeface="Wingdings" panose="05000000000000000000" pitchFamily="2" charset="2"/>
              <a:buChar char="q"/>
            </a:pPr>
            <a:r>
              <a:rPr lang="en-US" sz="2000" dirty="0">
                <a:solidFill>
                  <a:schemeClr val="tx1"/>
                </a:solidFill>
                <a:latin typeface="Rockwell" panose="02060603020205020403" pitchFamily="18" charset="0"/>
              </a:rPr>
              <a:t>demonstrates an exemplary home</a:t>
            </a:r>
          </a:p>
        </p:txBody>
      </p:sp>
      <p:pic>
        <p:nvPicPr>
          <p:cNvPr id="8194" name="Picture 2" descr="Ephesians 5:23 KJV&quot; Sticker for Sale by IBMClothing | Redbubble">
            <a:extLst>
              <a:ext uri="{FF2B5EF4-FFF2-40B4-BE49-F238E27FC236}">
                <a16:creationId xmlns:a16="http://schemas.microsoft.com/office/drawing/2014/main" id="{12A9DED6-15C9-D47F-A100-2C50646EF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7924" y="3385751"/>
            <a:ext cx="4436076" cy="3385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8374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ollow me.” John 1:43 (ESV). “Follow me.” John 1:43 (ESV) - ppt download">
            <a:extLst>
              <a:ext uri="{FF2B5EF4-FFF2-40B4-BE49-F238E27FC236}">
                <a16:creationId xmlns:a16="http://schemas.microsoft.com/office/drawing/2014/main" id="{71C2BAA7-D383-4FEC-3CB8-537EF78D1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1081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TTHEW 20:26-28 [ESV] | developingsuperleaders">
            <a:extLst>
              <a:ext uri="{FF2B5EF4-FFF2-40B4-BE49-F238E27FC236}">
                <a16:creationId xmlns:a16="http://schemas.microsoft.com/office/drawing/2014/main" id="{CF739DBB-41FF-1F29-FC89-43FFA9498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586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D48C33-C053-A973-3FB7-543726A49720}"/>
              </a:ext>
            </a:extLst>
          </p:cNvPr>
          <p:cNvSpPr/>
          <p:nvPr/>
        </p:nvSpPr>
        <p:spPr>
          <a:xfrm>
            <a:off x="1136389" y="1719974"/>
            <a:ext cx="1590769" cy="42012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B521692-8997-AB70-3023-3FD452FF96A9}"/>
              </a:ext>
            </a:extLst>
          </p:cNvPr>
          <p:cNvSpPr/>
          <p:nvPr/>
        </p:nvSpPr>
        <p:spPr>
          <a:xfrm>
            <a:off x="5764536" y="236080"/>
            <a:ext cx="2718486" cy="42012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0025042-B6B6-A635-4192-6F579CF7668E}"/>
              </a:ext>
            </a:extLst>
          </p:cNvPr>
          <p:cNvSpPr txBox="1"/>
          <p:nvPr/>
        </p:nvSpPr>
        <p:spPr>
          <a:xfrm>
            <a:off x="253423" y="124007"/>
            <a:ext cx="8587946" cy="2062103"/>
          </a:xfrm>
          <a:prstGeom prst="rect">
            <a:avLst/>
          </a:prstGeom>
          <a:noFill/>
          <a:ln w="38100">
            <a:solidFill>
              <a:schemeClr val="tx1"/>
            </a:solidFill>
          </a:ln>
        </p:spPr>
        <p:txBody>
          <a:bodyPr wrap="square">
            <a:spAutoFit/>
          </a:bodyPr>
          <a:lstStyle/>
          <a:p>
            <a:r>
              <a:rPr lang="en-US" sz="3200" b="1" dirty="0">
                <a:effectLst/>
                <a:latin typeface="Rockwell" panose="02060603020205020403" pitchFamily="18" charset="0"/>
                <a:ea typeface="Calibri" panose="020F0502020204030204" pitchFamily="34" charset="0"/>
              </a:rPr>
              <a:t>Phil 1:1</a:t>
            </a:r>
            <a:r>
              <a:rPr lang="en-US" sz="3200" dirty="0">
                <a:effectLst/>
                <a:latin typeface="Rockwell" panose="02060603020205020403" pitchFamily="18" charset="0"/>
                <a:ea typeface="Calibri" panose="020F0502020204030204" pitchFamily="34" charset="0"/>
              </a:rPr>
              <a:t> – “</a:t>
            </a:r>
            <a:r>
              <a:rPr lang="en-US" sz="3200" dirty="0">
                <a:solidFill>
                  <a:srgbClr val="000000"/>
                </a:solidFill>
                <a:effectLst/>
                <a:latin typeface="Rockwell" panose="02060603020205020403" pitchFamily="18" charset="0"/>
                <a:ea typeface="Calibri" panose="020F0502020204030204" pitchFamily="34" charset="0"/>
              </a:rPr>
              <a:t>Paul and Timothy, bond-servants of Christ Jesus, to all the saints in Christ Jesus who are in Philippi, including the overseers and deacons</a:t>
            </a:r>
            <a:r>
              <a:rPr lang="en-US" sz="3200" dirty="0">
                <a:effectLst/>
                <a:latin typeface="Rockwell" panose="02060603020205020403" pitchFamily="18" charset="0"/>
                <a:ea typeface="Calibri" panose="020F0502020204030204" pitchFamily="34" charset="0"/>
              </a:rPr>
              <a:t>”</a:t>
            </a:r>
            <a:endParaRPr lang="en-US" sz="3200" dirty="0">
              <a:latin typeface="Rockwell" panose="02060603020205020403" pitchFamily="18" charset="0"/>
            </a:endParaRPr>
          </a:p>
        </p:txBody>
      </p:sp>
      <p:sp>
        <p:nvSpPr>
          <p:cNvPr id="9" name="TextBox 8">
            <a:extLst>
              <a:ext uri="{FF2B5EF4-FFF2-40B4-BE49-F238E27FC236}">
                <a16:creationId xmlns:a16="http://schemas.microsoft.com/office/drawing/2014/main" id="{44F5E643-C227-D91B-62BD-8FCCBA611482}"/>
              </a:ext>
            </a:extLst>
          </p:cNvPr>
          <p:cNvSpPr txBox="1"/>
          <p:nvPr/>
        </p:nvSpPr>
        <p:spPr>
          <a:xfrm>
            <a:off x="553452" y="2558535"/>
            <a:ext cx="3441031" cy="830997"/>
          </a:xfrm>
          <a:prstGeom prst="rect">
            <a:avLst/>
          </a:prstGeom>
          <a:noFill/>
        </p:spPr>
        <p:txBody>
          <a:bodyPr wrap="square">
            <a:spAutoFit/>
          </a:bodyPr>
          <a:lstStyle/>
          <a:p>
            <a:r>
              <a:rPr lang="en-US" sz="4800" dirty="0">
                <a:solidFill>
                  <a:srgbClr val="000000"/>
                </a:solidFill>
                <a:latin typeface="Rockwell" panose="02060603020205020403" pitchFamily="18" charset="0"/>
                <a:ea typeface="Calibri" panose="020F0502020204030204" pitchFamily="34" charset="0"/>
              </a:rPr>
              <a:t>“diakonos”</a:t>
            </a:r>
            <a:endParaRPr lang="en-US" sz="4800" dirty="0"/>
          </a:p>
        </p:txBody>
      </p:sp>
      <p:sp>
        <p:nvSpPr>
          <p:cNvPr id="11" name="TextBox 10">
            <a:extLst>
              <a:ext uri="{FF2B5EF4-FFF2-40B4-BE49-F238E27FC236}">
                <a16:creationId xmlns:a16="http://schemas.microsoft.com/office/drawing/2014/main" id="{8C963B86-53A5-D37C-B136-121263C40915}"/>
              </a:ext>
            </a:extLst>
          </p:cNvPr>
          <p:cNvSpPr txBox="1"/>
          <p:nvPr/>
        </p:nvSpPr>
        <p:spPr>
          <a:xfrm>
            <a:off x="5414210" y="2558533"/>
            <a:ext cx="2767263" cy="830997"/>
          </a:xfrm>
          <a:prstGeom prst="rect">
            <a:avLst/>
          </a:prstGeom>
          <a:noFill/>
        </p:spPr>
        <p:txBody>
          <a:bodyPr wrap="square">
            <a:spAutoFit/>
          </a:bodyPr>
          <a:lstStyle/>
          <a:p>
            <a:r>
              <a:rPr lang="en-US" sz="4800" dirty="0">
                <a:solidFill>
                  <a:srgbClr val="000000"/>
                </a:solidFill>
                <a:effectLst/>
                <a:latin typeface="Rockwell" panose="02060603020205020403" pitchFamily="18" charset="0"/>
                <a:ea typeface="Calibri" panose="020F0502020204030204" pitchFamily="34" charset="0"/>
              </a:rPr>
              <a:t>“doulos”</a:t>
            </a:r>
            <a:endParaRPr lang="en-US" sz="4800" dirty="0"/>
          </a:p>
        </p:txBody>
      </p:sp>
      <p:pic>
        <p:nvPicPr>
          <p:cNvPr id="1028" name="Picture 4">
            <a:extLst>
              <a:ext uri="{FF2B5EF4-FFF2-40B4-BE49-F238E27FC236}">
                <a16:creationId xmlns:a16="http://schemas.microsoft.com/office/drawing/2014/main" id="{5639C57D-4DEE-7EDB-333A-D753DC251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36" y="3497179"/>
            <a:ext cx="2999875" cy="31522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Sowing Seeds Cliparts, Download Free Sowing Seeds Cliparts png images,  Free ClipArts on Clipart Library">
            <a:extLst>
              <a:ext uri="{FF2B5EF4-FFF2-40B4-BE49-F238E27FC236}">
                <a16:creationId xmlns:a16="http://schemas.microsoft.com/office/drawing/2014/main" id="{C4E83945-DC7F-33BA-D9D8-3BFF74E42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8696" y="3400926"/>
            <a:ext cx="2502568" cy="327259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0139C320-D4B2-C9D7-C4BF-04462D8E6D79}"/>
              </a:ext>
            </a:extLst>
          </p:cNvPr>
          <p:cNvCxnSpPr>
            <a:endCxn id="11" idx="0"/>
          </p:cNvCxnSpPr>
          <p:nvPr/>
        </p:nvCxnSpPr>
        <p:spPr>
          <a:xfrm flipH="1">
            <a:off x="6797842" y="737937"/>
            <a:ext cx="212558" cy="182059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4429F25-083F-71D7-F126-FED3563BD52A}"/>
              </a:ext>
            </a:extLst>
          </p:cNvPr>
          <p:cNvCxnSpPr>
            <a:cxnSpLocks/>
          </p:cNvCxnSpPr>
          <p:nvPr/>
        </p:nvCxnSpPr>
        <p:spPr>
          <a:xfrm>
            <a:off x="1933074" y="2237874"/>
            <a:ext cx="296779" cy="55345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351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500"/>
                                        <p:tgtEl>
                                          <p:spTgt spid="1028"/>
                                        </p:tgtEl>
                                      </p:cBhvr>
                                    </p:animEffect>
                                  </p:childTnLst>
                                </p:cTn>
                              </p:par>
                              <p:par>
                                <p:cTn id="29" presetID="10" presetClass="entr" presetSubtype="0"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fade">
                                      <p:cBhvr>
                                        <p:cTn id="31" dur="500"/>
                                        <p:tgtEl>
                                          <p:spTgt spid="10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F9E6CA-47F3-6D9B-9B3E-8EBD5A8DC84E}"/>
              </a:ext>
            </a:extLst>
          </p:cNvPr>
          <p:cNvSpPr/>
          <p:nvPr/>
        </p:nvSpPr>
        <p:spPr>
          <a:xfrm>
            <a:off x="1680519" y="1198605"/>
            <a:ext cx="1000897" cy="33363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59A9AF-6079-FC00-04D2-D4C06BE1B4DE}"/>
              </a:ext>
            </a:extLst>
          </p:cNvPr>
          <p:cNvSpPr/>
          <p:nvPr/>
        </p:nvSpPr>
        <p:spPr>
          <a:xfrm>
            <a:off x="4749113" y="1882345"/>
            <a:ext cx="799071" cy="33363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8B2FBF-6989-F34E-A8F3-5F9CC4EA088D}"/>
              </a:ext>
            </a:extLst>
          </p:cNvPr>
          <p:cNvSpPr/>
          <p:nvPr/>
        </p:nvSpPr>
        <p:spPr>
          <a:xfrm>
            <a:off x="6441989" y="2870886"/>
            <a:ext cx="1095633" cy="33363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801A1D-7FB0-FF44-2616-0AAE0B786CE8}"/>
              </a:ext>
            </a:extLst>
          </p:cNvPr>
          <p:cNvSpPr txBox="1"/>
          <p:nvPr/>
        </p:nvSpPr>
        <p:spPr>
          <a:xfrm>
            <a:off x="112295" y="124007"/>
            <a:ext cx="8903368" cy="4493538"/>
          </a:xfrm>
          <a:prstGeom prst="rect">
            <a:avLst/>
          </a:prstGeom>
          <a:noFill/>
          <a:ln w="38100">
            <a:solidFill>
              <a:schemeClr val="tx1"/>
            </a:solidFill>
          </a:ln>
        </p:spPr>
        <p:txBody>
          <a:bodyPr wrap="square">
            <a:spAutoFit/>
          </a:bodyPr>
          <a:lstStyle/>
          <a:p>
            <a:r>
              <a:rPr lang="en-US" sz="2200" b="1" dirty="0">
                <a:latin typeface="Rockwell" panose="02060603020205020403" pitchFamily="18" charset="0"/>
              </a:rPr>
              <a:t>Acts 6:1-5</a:t>
            </a:r>
            <a:r>
              <a:rPr lang="en-US" sz="2200" dirty="0">
                <a:latin typeface="Rockwell" panose="02060603020205020403" pitchFamily="18" charset="0"/>
              </a:rPr>
              <a:t> – “Now at this time while the disciples were increasing in number, a complaint arose on the part of the Hellenistic Jews against the native Hebrews, because their widows were being overlooked in the daily serving of food. So the twelve summoned the congregation of the disciples and said, ‘It is not desirable for us to neglect the word of God in order to serve tables. Therefore, brethren, select from among you seven men of good reputation, full of the Spirit and of wisdom, whom we may put in charge of this task. But we will devote ourselves to prayer and to the ministry of the word.’ The statement found approval with the whole congregation; and they chose Stephen, a man full of faith and of the Holy Spirit, and Philip, </a:t>
            </a:r>
            <a:r>
              <a:rPr lang="en-US" sz="2200" dirty="0" err="1">
                <a:latin typeface="Rockwell" panose="02060603020205020403" pitchFamily="18" charset="0"/>
              </a:rPr>
              <a:t>Prochorus</a:t>
            </a:r>
            <a:r>
              <a:rPr lang="en-US" sz="2200" dirty="0">
                <a:latin typeface="Rockwell" panose="02060603020205020403" pitchFamily="18" charset="0"/>
              </a:rPr>
              <a:t>, Nicanor, Timon, </a:t>
            </a:r>
            <a:r>
              <a:rPr lang="en-US" sz="2200" dirty="0" err="1">
                <a:latin typeface="Rockwell" panose="02060603020205020403" pitchFamily="18" charset="0"/>
              </a:rPr>
              <a:t>Parmenas</a:t>
            </a:r>
            <a:r>
              <a:rPr lang="en-US" sz="2200" dirty="0">
                <a:latin typeface="Rockwell" panose="02060603020205020403" pitchFamily="18" charset="0"/>
              </a:rPr>
              <a:t> and Nicolas, a proselyte from Antioch.”</a:t>
            </a:r>
          </a:p>
        </p:txBody>
      </p:sp>
      <p:sp>
        <p:nvSpPr>
          <p:cNvPr id="9" name="TextBox 8">
            <a:extLst>
              <a:ext uri="{FF2B5EF4-FFF2-40B4-BE49-F238E27FC236}">
                <a16:creationId xmlns:a16="http://schemas.microsoft.com/office/drawing/2014/main" id="{5046C3AE-FF6C-E040-79AC-E021E1051891}"/>
              </a:ext>
            </a:extLst>
          </p:cNvPr>
          <p:cNvSpPr txBox="1"/>
          <p:nvPr/>
        </p:nvSpPr>
        <p:spPr>
          <a:xfrm>
            <a:off x="300788" y="4710279"/>
            <a:ext cx="8843212" cy="2123658"/>
          </a:xfrm>
          <a:prstGeom prst="rect">
            <a:avLst/>
          </a:prstGeom>
          <a:noFill/>
        </p:spPr>
        <p:txBody>
          <a:bodyPr wrap="square">
            <a:spAutoFit/>
          </a:bodyPr>
          <a:lstStyle/>
          <a:p>
            <a:r>
              <a:rPr lang="en-US" sz="4400" b="1" u="sng" dirty="0">
                <a:latin typeface="Rockwell" panose="02060603020205020403" pitchFamily="18" charset="0"/>
              </a:rPr>
              <a:t>DEACONS</a:t>
            </a:r>
            <a:r>
              <a:rPr lang="en-US" sz="4400" dirty="0">
                <a:latin typeface="Rockwell" panose="02060603020205020403" pitchFamily="18" charset="0"/>
              </a:rPr>
              <a:t>: specially qualified servants put in charge of tasks of the local church</a:t>
            </a:r>
            <a:endParaRPr lang="en-US" sz="4400" dirty="0"/>
          </a:p>
        </p:txBody>
      </p:sp>
    </p:spTree>
    <p:extLst>
      <p:ext uri="{BB962C8B-B14F-4D97-AF65-F5344CB8AC3E}">
        <p14:creationId xmlns:p14="http://schemas.microsoft.com/office/powerpoint/2010/main" val="19761378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4"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A71B07-1680-C215-5CC3-F6D7105F12A6}"/>
              </a:ext>
            </a:extLst>
          </p:cNvPr>
          <p:cNvSpPr/>
          <p:nvPr/>
        </p:nvSpPr>
        <p:spPr>
          <a:xfrm>
            <a:off x="4734346" y="2014151"/>
            <a:ext cx="2049513" cy="40820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32960" y="901497"/>
            <a:ext cx="4511040" cy="2277547"/>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400" u="sng" dirty="0">
                <a:solidFill>
                  <a:schemeClr val="tx1"/>
                </a:solidFill>
                <a:latin typeface="Rockwell" panose="02060603020205020403" pitchFamily="18" charset="0"/>
              </a:rPr>
              <a:t>1 Tim 3:8 (NASB)</a:t>
            </a:r>
          </a:p>
          <a:p>
            <a:endParaRPr lang="en-US" sz="1200" dirty="0">
              <a:solidFill>
                <a:schemeClr val="tx1"/>
              </a:solidFill>
              <a:latin typeface="Rockwell" panose="02060603020205020403" pitchFamily="18" charset="0"/>
            </a:endParaRPr>
          </a:p>
          <a:p>
            <a:r>
              <a:rPr lang="en-US" sz="2400" dirty="0">
                <a:latin typeface="Rockwell" panose="02060603020205020403" pitchFamily="18" charset="0"/>
              </a:rPr>
              <a:t>“Deacons likewise must be men of dignity, not double-tongued, or addicted to much wine or fond of sordid gain”</a:t>
            </a:r>
            <a:endParaRPr lang="en-US" sz="2400" dirty="0">
              <a:solidFill>
                <a:schemeClr val="tx1"/>
              </a:solidFill>
              <a:latin typeface="Rockwell" panose="02060603020205020403" pitchFamily="18" charset="0"/>
            </a:endParaRPr>
          </a:p>
        </p:txBody>
      </p:sp>
      <p:sp>
        <p:nvSpPr>
          <p:cNvPr id="2" name="Title 1"/>
          <p:cNvSpPr>
            <a:spLocks noGrp="1"/>
          </p:cNvSpPr>
          <p:nvPr>
            <p:ph type="title"/>
          </p:nvPr>
        </p:nvSpPr>
        <p:spPr>
          <a:xfrm>
            <a:off x="0" y="0"/>
            <a:ext cx="9144000" cy="792480"/>
          </a:xfrm>
          <a:ln w="38100">
            <a:solidFill>
              <a:schemeClr val="tx1"/>
            </a:solidFill>
          </a:ln>
        </p:spPr>
        <p:txBody>
          <a:bodyPr>
            <a:noAutofit/>
          </a:bodyPr>
          <a:lstStyle/>
          <a:p>
            <a:pPr algn="ctr"/>
            <a:r>
              <a:rPr lang="en-US" sz="5800" b="1" dirty="0">
                <a:latin typeface="Rockwell" panose="02060603020205020403" pitchFamily="18" charset="0"/>
              </a:rPr>
              <a:t>Men of Dignity</a:t>
            </a:r>
          </a:p>
        </p:txBody>
      </p:sp>
      <p:sp>
        <p:nvSpPr>
          <p:cNvPr id="9" name="Rectangle 8"/>
          <p:cNvSpPr/>
          <p:nvPr/>
        </p:nvSpPr>
        <p:spPr>
          <a:xfrm>
            <a:off x="0" y="901497"/>
            <a:ext cx="4632960" cy="227754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800" dirty="0">
                <a:solidFill>
                  <a:srgbClr val="552200"/>
                </a:solidFill>
                <a:latin typeface="Rockwell" panose="02060603020205020403" pitchFamily="18" charset="0"/>
              </a:rPr>
              <a:t>ESV: “</a:t>
            </a:r>
            <a:r>
              <a:rPr lang="en-US" sz="2800" b="1" dirty="0">
                <a:solidFill>
                  <a:srgbClr val="552200"/>
                </a:solidFill>
                <a:latin typeface="Rockwell" panose="02060603020205020403" pitchFamily="18" charset="0"/>
              </a:rPr>
              <a:t>dignified</a:t>
            </a:r>
            <a:r>
              <a:rPr lang="en-US" sz="2800" dirty="0">
                <a:solidFill>
                  <a:srgbClr val="552200"/>
                </a:solidFill>
                <a:latin typeface="Rockwell" panose="02060603020205020403" pitchFamily="18" charset="0"/>
              </a:rPr>
              <a:t>”</a:t>
            </a:r>
          </a:p>
          <a:p>
            <a:pPr algn="ctr"/>
            <a:endParaRPr lang="en-US" sz="1000" dirty="0">
              <a:solidFill>
                <a:srgbClr val="552200"/>
              </a:solidFill>
              <a:latin typeface="Rockwell" panose="02060603020205020403" pitchFamily="18" charset="0"/>
            </a:endParaRPr>
          </a:p>
          <a:p>
            <a:pPr algn="ctr"/>
            <a:r>
              <a:rPr lang="en-US" sz="2800" dirty="0">
                <a:solidFill>
                  <a:srgbClr val="552200"/>
                </a:solidFill>
                <a:latin typeface="Rockwell" panose="02060603020205020403" pitchFamily="18" charset="0"/>
              </a:rPr>
              <a:t>NKJV: “</a:t>
            </a:r>
            <a:r>
              <a:rPr lang="en-US" sz="2800" b="1" dirty="0">
                <a:solidFill>
                  <a:srgbClr val="552200"/>
                </a:solidFill>
                <a:latin typeface="Rockwell" panose="02060603020205020403" pitchFamily="18" charset="0"/>
              </a:rPr>
              <a:t>reverent</a:t>
            </a:r>
            <a:r>
              <a:rPr lang="en-US" sz="2800" dirty="0">
                <a:solidFill>
                  <a:srgbClr val="552200"/>
                </a:solidFill>
                <a:latin typeface="Rockwell" panose="02060603020205020403" pitchFamily="18" charset="0"/>
              </a:rPr>
              <a:t>”</a:t>
            </a:r>
          </a:p>
          <a:p>
            <a:pPr algn="ctr"/>
            <a:endParaRPr lang="en-US" sz="1000" dirty="0">
              <a:solidFill>
                <a:srgbClr val="552200"/>
              </a:solidFill>
              <a:latin typeface="Rockwell" panose="02060603020205020403" pitchFamily="18" charset="0"/>
            </a:endParaRPr>
          </a:p>
          <a:p>
            <a:pPr algn="ctr"/>
            <a:r>
              <a:rPr lang="en-US" sz="2800" dirty="0">
                <a:solidFill>
                  <a:srgbClr val="552200"/>
                </a:solidFill>
                <a:latin typeface="Rockwell" panose="02060603020205020403" pitchFamily="18" charset="0"/>
              </a:rPr>
              <a:t>KJV: “</a:t>
            </a:r>
            <a:r>
              <a:rPr lang="en-US" sz="2800" b="1" dirty="0">
                <a:solidFill>
                  <a:srgbClr val="552200"/>
                </a:solidFill>
                <a:latin typeface="Rockwell" panose="02060603020205020403" pitchFamily="18" charset="0"/>
              </a:rPr>
              <a:t>grave</a:t>
            </a:r>
            <a:r>
              <a:rPr lang="en-US" sz="2800" dirty="0">
                <a:solidFill>
                  <a:srgbClr val="552200"/>
                </a:solidFill>
                <a:latin typeface="Rockwell" panose="02060603020205020403" pitchFamily="18" charset="0"/>
              </a:rPr>
              <a:t>”</a:t>
            </a:r>
          </a:p>
          <a:p>
            <a:pPr algn="ctr"/>
            <a:endParaRPr lang="en-US" sz="1000" dirty="0">
              <a:solidFill>
                <a:srgbClr val="552200"/>
              </a:solidFill>
              <a:latin typeface="Rockwell" panose="02060603020205020403" pitchFamily="18" charset="0"/>
            </a:endParaRPr>
          </a:p>
          <a:p>
            <a:pPr algn="ctr"/>
            <a:r>
              <a:rPr lang="en-US" sz="2800" dirty="0">
                <a:solidFill>
                  <a:srgbClr val="552200"/>
                </a:solidFill>
                <a:latin typeface="Rockwell" panose="02060603020205020403" pitchFamily="18" charset="0"/>
              </a:rPr>
              <a:t>NIV: “</a:t>
            </a:r>
            <a:r>
              <a:rPr lang="en-US" sz="2800" b="1" dirty="0">
                <a:solidFill>
                  <a:srgbClr val="552200"/>
                </a:solidFill>
                <a:latin typeface="Rockwell" panose="02060603020205020403" pitchFamily="18" charset="0"/>
              </a:rPr>
              <a:t>worthy of respect</a:t>
            </a:r>
            <a:r>
              <a:rPr lang="en-US" sz="2800" dirty="0">
                <a:solidFill>
                  <a:srgbClr val="552200"/>
                </a:solidFill>
                <a:latin typeface="Rockwell" panose="02060603020205020403" pitchFamily="18" charset="0"/>
              </a:rPr>
              <a:t>”</a:t>
            </a:r>
          </a:p>
        </p:txBody>
      </p:sp>
      <p:sp>
        <p:nvSpPr>
          <p:cNvPr id="5" name="Rectangle 4">
            <a:extLst>
              <a:ext uri="{FF2B5EF4-FFF2-40B4-BE49-F238E27FC236}">
                <a16:creationId xmlns:a16="http://schemas.microsoft.com/office/drawing/2014/main" id="{EFDF3AB8-A5C2-EE0B-EA8B-7E6F8B16D0F1}"/>
              </a:ext>
            </a:extLst>
          </p:cNvPr>
          <p:cNvSpPr/>
          <p:nvPr/>
        </p:nvSpPr>
        <p:spPr>
          <a:xfrm>
            <a:off x="0" y="3211881"/>
            <a:ext cx="4632960" cy="360098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u="sng" dirty="0">
                <a:solidFill>
                  <a:schemeClr val="tx1"/>
                </a:solidFill>
                <a:latin typeface="Rockwell" panose="02060603020205020403" pitchFamily="18" charset="0"/>
              </a:rPr>
              <a:t>Not Those Who…</a:t>
            </a:r>
          </a:p>
          <a:p>
            <a:endParaRPr lang="en-US" sz="1200" dirty="0">
              <a:solidFill>
                <a:schemeClr val="tx1"/>
              </a:solidFill>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are flighty</a:t>
            </a:r>
          </a:p>
          <a:p>
            <a:pPr marL="342900" indent="-342900">
              <a:buFont typeface="Wingdings" panose="05000000000000000000" pitchFamily="2" charset="2"/>
              <a:buChar char="q"/>
            </a:pPr>
            <a:r>
              <a:rPr lang="en-US" sz="2000" dirty="0">
                <a:latin typeface="Rockwell" panose="02060603020205020403" pitchFamily="18" charset="0"/>
              </a:rPr>
              <a:t>are frivolous</a:t>
            </a:r>
          </a:p>
          <a:p>
            <a:pPr marL="342900" indent="-342900">
              <a:buFont typeface="Wingdings" panose="05000000000000000000" pitchFamily="2" charset="2"/>
              <a:buChar char="q"/>
            </a:pPr>
            <a:r>
              <a:rPr lang="en-US" sz="2000" dirty="0">
                <a:latin typeface="Rockwell" panose="02060603020205020403" pitchFamily="18" charset="0"/>
              </a:rPr>
              <a:t>see the role as unspiritual</a:t>
            </a:r>
          </a:p>
          <a:p>
            <a:pPr marL="342900" indent="-342900">
              <a:buFont typeface="Wingdings" panose="05000000000000000000" pitchFamily="2" charset="2"/>
              <a:buChar char="q"/>
            </a:pPr>
            <a:endParaRPr lang="en-US" sz="2000" dirty="0">
              <a:latin typeface="Rockwell" panose="02060603020205020403" pitchFamily="18" charset="0"/>
            </a:endParaRPr>
          </a:p>
          <a:p>
            <a:pPr algn="ctr"/>
            <a:r>
              <a:rPr lang="en-US" sz="3200" u="sng" dirty="0">
                <a:solidFill>
                  <a:schemeClr val="tx1"/>
                </a:solidFill>
                <a:latin typeface="Rockwell" panose="02060603020205020403" pitchFamily="18" charset="0"/>
              </a:rPr>
              <a:t>But Those Who…</a:t>
            </a:r>
          </a:p>
          <a:p>
            <a:endParaRPr lang="en-US" sz="1200" dirty="0">
              <a:solidFill>
                <a:schemeClr val="tx1"/>
              </a:solidFill>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properly discern serious things</a:t>
            </a:r>
          </a:p>
          <a:p>
            <a:pPr marL="342900" indent="-342900">
              <a:buFont typeface="Wingdings" panose="05000000000000000000" pitchFamily="2" charset="2"/>
              <a:buChar char="q"/>
            </a:pPr>
            <a:r>
              <a:rPr lang="en-US" sz="2000" dirty="0">
                <a:latin typeface="Rockwell" panose="02060603020205020403" pitchFamily="18" charset="0"/>
              </a:rPr>
              <a:t>take their role seriously</a:t>
            </a:r>
          </a:p>
          <a:p>
            <a:pPr marL="342900" indent="-342900">
              <a:buFont typeface="Wingdings" panose="05000000000000000000" pitchFamily="2" charset="2"/>
              <a:buChar char="q"/>
            </a:pPr>
            <a:r>
              <a:rPr lang="en-US" sz="2000" dirty="0">
                <a:latin typeface="Rockwell" panose="02060603020205020403" pitchFamily="18" charset="0"/>
              </a:rPr>
              <a:t>respected by the church</a:t>
            </a:r>
            <a:endParaRPr lang="en-US" sz="2000" dirty="0">
              <a:solidFill>
                <a:schemeClr val="tx1"/>
              </a:solidFill>
              <a:latin typeface="Rockwell" panose="02060603020205020403" pitchFamily="18" charset="0"/>
            </a:endParaRPr>
          </a:p>
        </p:txBody>
      </p:sp>
      <p:pic>
        <p:nvPicPr>
          <p:cNvPr id="2050" name="Picture 2" descr="Stream SERIOUS MINDED music | Listen to songs, albums, playlists for free  on SoundCloud">
            <a:extLst>
              <a:ext uri="{FF2B5EF4-FFF2-40B4-BE49-F238E27FC236}">
                <a16:creationId xmlns:a16="http://schemas.microsoft.com/office/drawing/2014/main" id="{A411375C-2FD0-F53D-663A-895461B05E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337" b="19369"/>
          <a:stretch/>
        </p:blipFill>
        <p:spPr bwMode="auto">
          <a:xfrm>
            <a:off x="4780547" y="3545306"/>
            <a:ext cx="4203032" cy="3144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57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342CFB3-C1DF-BD54-0F1C-11C72908E9FB}"/>
              </a:ext>
            </a:extLst>
          </p:cNvPr>
          <p:cNvGrpSpPr/>
          <p:nvPr/>
        </p:nvGrpSpPr>
        <p:grpSpPr>
          <a:xfrm>
            <a:off x="4726109" y="2014151"/>
            <a:ext cx="3775341" cy="753764"/>
            <a:chOff x="4726109" y="2014151"/>
            <a:chExt cx="3775341" cy="753764"/>
          </a:xfrm>
        </p:grpSpPr>
        <p:sp>
          <p:nvSpPr>
            <p:cNvPr id="4" name="Rectangle 3">
              <a:extLst>
                <a:ext uri="{FF2B5EF4-FFF2-40B4-BE49-F238E27FC236}">
                  <a16:creationId xmlns:a16="http://schemas.microsoft.com/office/drawing/2014/main" id="{83A71B07-1680-C215-5CC3-F6D7105F12A6}"/>
                </a:ext>
              </a:extLst>
            </p:cNvPr>
            <p:cNvSpPr/>
            <p:nvPr/>
          </p:nvSpPr>
          <p:spPr>
            <a:xfrm>
              <a:off x="6819900" y="2014151"/>
              <a:ext cx="1681550" cy="36709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BABE5BB-04DB-ED13-5D69-34B2D256E64F}"/>
                </a:ext>
              </a:extLst>
            </p:cNvPr>
            <p:cNvSpPr/>
            <p:nvPr/>
          </p:nvSpPr>
          <p:spPr>
            <a:xfrm>
              <a:off x="4726109" y="2388973"/>
              <a:ext cx="1266918" cy="37894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4632960" y="901497"/>
            <a:ext cx="4511040" cy="2277547"/>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400" u="sng" dirty="0">
                <a:solidFill>
                  <a:schemeClr val="tx1"/>
                </a:solidFill>
                <a:latin typeface="Rockwell" panose="02060603020205020403" pitchFamily="18" charset="0"/>
              </a:rPr>
              <a:t>1 Tim 3:8 (NASB)</a:t>
            </a:r>
          </a:p>
          <a:p>
            <a:endParaRPr lang="en-US" sz="1200" dirty="0">
              <a:solidFill>
                <a:schemeClr val="tx1"/>
              </a:solidFill>
              <a:latin typeface="Rockwell" panose="02060603020205020403" pitchFamily="18" charset="0"/>
            </a:endParaRPr>
          </a:p>
          <a:p>
            <a:r>
              <a:rPr lang="en-US" sz="2400" dirty="0">
                <a:latin typeface="Rockwell" panose="02060603020205020403" pitchFamily="18" charset="0"/>
              </a:rPr>
              <a:t>“Deacons likewise must be men of dignity, not double-tongued, or addicted to much wine or fond of sordid gain”</a:t>
            </a:r>
            <a:endParaRPr lang="en-US" sz="2400" dirty="0">
              <a:solidFill>
                <a:schemeClr val="tx1"/>
              </a:solidFill>
              <a:latin typeface="Rockwell" panose="02060603020205020403" pitchFamily="18" charset="0"/>
            </a:endParaRPr>
          </a:p>
        </p:txBody>
      </p:sp>
      <p:sp>
        <p:nvSpPr>
          <p:cNvPr id="2" name="Title 1"/>
          <p:cNvSpPr>
            <a:spLocks noGrp="1"/>
          </p:cNvSpPr>
          <p:nvPr>
            <p:ph type="title"/>
          </p:nvPr>
        </p:nvSpPr>
        <p:spPr>
          <a:xfrm>
            <a:off x="0" y="0"/>
            <a:ext cx="9144000" cy="792480"/>
          </a:xfrm>
          <a:ln w="38100">
            <a:solidFill>
              <a:schemeClr val="tx1"/>
            </a:solidFill>
          </a:ln>
        </p:spPr>
        <p:txBody>
          <a:bodyPr>
            <a:noAutofit/>
          </a:bodyPr>
          <a:lstStyle/>
          <a:p>
            <a:pPr algn="ctr"/>
            <a:r>
              <a:rPr lang="en-US" sz="5800" b="1" dirty="0">
                <a:latin typeface="Rockwell" panose="02060603020205020403" pitchFamily="18" charset="0"/>
              </a:rPr>
              <a:t>Not Double-Tongued</a:t>
            </a:r>
          </a:p>
        </p:txBody>
      </p:sp>
      <p:sp>
        <p:nvSpPr>
          <p:cNvPr id="9" name="Rectangle 8"/>
          <p:cNvSpPr/>
          <p:nvPr/>
        </p:nvSpPr>
        <p:spPr>
          <a:xfrm>
            <a:off x="0" y="901497"/>
            <a:ext cx="4632960" cy="227754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600" dirty="0">
                <a:solidFill>
                  <a:srgbClr val="552200"/>
                </a:solidFill>
                <a:latin typeface="Rockwell" panose="02060603020205020403" pitchFamily="18" charset="0"/>
              </a:rPr>
              <a:t>ESV: “</a:t>
            </a:r>
            <a:r>
              <a:rPr lang="en-US" sz="2600" b="1" dirty="0">
                <a:solidFill>
                  <a:srgbClr val="552200"/>
                </a:solidFill>
                <a:latin typeface="Rockwell" panose="02060603020205020403" pitchFamily="18" charset="0"/>
              </a:rPr>
              <a:t>not double-tongued</a:t>
            </a:r>
            <a:r>
              <a:rPr lang="en-US" sz="2600" dirty="0">
                <a:solidFill>
                  <a:srgbClr val="552200"/>
                </a:solidFill>
                <a:latin typeface="Rockwell" panose="02060603020205020403" pitchFamily="18" charset="0"/>
              </a:rPr>
              <a:t>”</a:t>
            </a:r>
          </a:p>
          <a:p>
            <a:pPr algn="ctr"/>
            <a:endParaRPr lang="en-US" sz="1200" dirty="0">
              <a:solidFill>
                <a:srgbClr val="552200"/>
              </a:solidFill>
              <a:latin typeface="Rockwell" panose="02060603020205020403" pitchFamily="18" charset="0"/>
            </a:endParaRPr>
          </a:p>
          <a:p>
            <a:pPr algn="ctr"/>
            <a:r>
              <a:rPr lang="en-US" sz="2600" dirty="0">
                <a:solidFill>
                  <a:srgbClr val="552200"/>
                </a:solidFill>
                <a:latin typeface="Rockwell" panose="02060603020205020403" pitchFamily="18" charset="0"/>
              </a:rPr>
              <a:t>NKJV: “</a:t>
            </a:r>
            <a:r>
              <a:rPr lang="en-US" sz="2600" b="1" dirty="0">
                <a:solidFill>
                  <a:srgbClr val="552200"/>
                </a:solidFill>
                <a:latin typeface="Rockwell" panose="02060603020205020403" pitchFamily="18" charset="0"/>
              </a:rPr>
              <a:t>not double-tongued</a:t>
            </a:r>
            <a:r>
              <a:rPr lang="en-US" sz="2600" dirty="0">
                <a:solidFill>
                  <a:srgbClr val="552200"/>
                </a:solidFill>
                <a:latin typeface="Rockwell" panose="02060603020205020403" pitchFamily="18" charset="0"/>
              </a:rPr>
              <a:t>”</a:t>
            </a:r>
          </a:p>
          <a:p>
            <a:pPr algn="ctr"/>
            <a:endParaRPr lang="en-US" sz="1200" dirty="0">
              <a:solidFill>
                <a:srgbClr val="552200"/>
              </a:solidFill>
              <a:latin typeface="Rockwell" panose="02060603020205020403" pitchFamily="18" charset="0"/>
            </a:endParaRPr>
          </a:p>
          <a:p>
            <a:pPr algn="ctr"/>
            <a:r>
              <a:rPr lang="en-US" sz="2700" dirty="0">
                <a:solidFill>
                  <a:srgbClr val="552200"/>
                </a:solidFill>
                <a:latin typeface="Rockwell" panose="02060603020205020403" pitchFamily="18" charset="0"/>
              </a:rPr>
              <a:t>KJV: “</a:t>
            </a:r>
            <a:r>
              <a:rPr lang="en-US" sz="2700" b="1" dirty="0">
                <a:solidFill>
                  <a:srgbClr val="552200"/>
                </a:solidFill>
                <a:latin typeface="Rockwell" panose="02060603020205020403" pitchFamily="18" charset="0"/>
              </a:rPr>
              <a:t>not double-tongued</a:t>
            </a:r>
            <a:r>
              <a:rPr lang="en-US" sz="2700" dirty="0">
                <a:solidFill>
                  <a:srgbClr val="552200"/>
                </a:solidFill>
                <a:latin typeface="Rockwell" panose="02060603020205020403" pitchFamily="18" charset="0"/>
              </a:rPr>
              <a:t>”</a:t>
            </a:r>
          </a:p>
          <a:p>
            <a:pPr algn="ctr"/>
            <a:endParaRPr lang="en-US" sz="1200" dirty="0">
              <a:solidFill>
                <a:srgbClr val="552200"/>
              </a:solidFill>
              <a:latin typeface="Rockwell" panose="02060603020205020403" pitchFamily="18" charset="0"/>
            </a:endParaRPr>
          </a:p>
          <a:p>
            <a:pPr algn="ctr"/>
            <a:r>
              <a:rPr lang="en-US" sz="2700" dirty="0">
                <a:solidFill>
                  <a:srgbClr val="552200"/>
                </a:solidFill>
                <a:latin typeface="Rockwell" panose="02060603020205020403" pitchFamily="18" charset="0"/>
              </a:rPr>
              <a:t>NIV: “</a:t>
            </a:r>
            <a:r>
              <a:rPr lang="en-US" sz="2700" b="1" dirty="0">
                <a:solidFill>
                  <a:srgbClr val="552200"/>
                </a:solidFill>
                <a:latin typeface="Rockwell" panose="02060603020205020403" pitchFamily="18" charset="0"/>
              </a:rPr>
              <a:t>sincere</a:t>
            </a:r>
            <a:r>
              <a:rPr lang="en-US" sz="2700" dirty="0">
                <a:solidFill>
                  <a:srgbClr val="552200"/>
                </a:solidFill>
                <a:latin typeface="Rockwell" panose="02060603020205020403" pitchFamily="18" charset="0"/>
              </a:rPr>
              <a:t>”</a:t>
            </a:r>
          </a:p>
        </p:txBody>
      </p:sp>
      <p:sp>
        <p:nvSpPr>
          <p:cNvPr id="5" name="Rectangle 4">
            <a:extLst>
              <a:ext uri="{FF2B5EF4-FFF2-40B4-BE49-F238E27FC236}">
                <a16:creationId xmlns:a16="http://schemas.microsoft.com/office/drawing/2014/main" id="{EFDF3AB8-A5C2-EE0B-EA8B-7E6F8B16D0F1}"/>
              </a:ext>
            </a:extLst>
          </p:cNvPr>
          <p:cNvSpPr/>
          <p:nvPr/>
        </p:nvSpPr>
        <p:spPr>
          <a:xfrm>
            <a:off x="0" y="3211881"/>
            <a:ext cx="4632960" cy="360098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u="sng" dirty="0">
                <a:solidFill>
                  <a:schemeClr val="tx1"/>
                </a:solidFill>
                <a:latin typeface="Rockwell" panose="02060603020205020403" pitchFamily="18" charset="0"/>
              </a:rPr>
              <a:t>Not Those Who…</a:t>
            </a:r>
          </a:p>
          <a:p>
            <a:endParaRPr lang="en-US" sz="1200" dirty="0">
              <a:solidFill>
                <a:schemeClr val="tx1"/>
              </a:solidFill>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say one thing and do another</a:t>
            </a:r>
          </a:p>
          <a:p>
            <a:pPr marL="342900" indent="-342900">
              <a:buFont typeface="Wingdings" panose="05000000000000000000" pitchFamily="2" charset="2"/>
              <a:buChar char="q"/>
            </a:pPr>
            <a:r>
              <a:rPr lang="en-US" sz="2000" dirty="0">
                <a:latin typeface="Rockwell" panose="02060603020205020403" pitchFamily="18" charset="0"/>
              </a:rPr>
              <a:t>can’t be counted on</a:t>
            </a:r>
          </a:p>
          <a:p>
            <a:pPr marL="342900" indent="-342900">
              <a:buFont typeface="Wingdings" panose="05000000000000000000" pitchFamily="2" charset="2"/>
              <a:buChar char="q"/>
            </a:pPr>
            <a:r>
              <a:rPr lang="en-US" sz="2000" dirty="0">
                <a:latin typeface="Rockwell" panose="02060603020205020403" pitchFamily="18" charset="0"/>
              </a:rPr>
              <a:t>are duplicitous</a:t>
            </a:r>
          </a:p>
          <a:p>
            <a:pPr marL="342900" indent="-342900">
              <a:buFont typeface="Wingdings" panose="05000000000000000000" pitchFamily="2" charset="2"/>
              <a:buChar char="q"/>
            </a:pPr>
            <a:endParaRPr lang="en-US" sz="2000" dirty="0">
              <a:latin typeface="Rockwell" panose="02060603020205020403" pitchFamily="18" charset="0"/>
            </a:endParaRPr>
          </a:p>
          <a:p>
            <a:pPr algn="ctr"/>
            <a:r>
              <a:rPr lang="en-US" sz="3200" u="sng" dirty="0">
                <a:solidFill>
                  <a:schemeClr val="tx1"/>
                </a:solidFill>
                <a:latin typeface="Rockwell" panose="02060603020205020403" pitchFamily="18" charset="0"/>
              </a:rPr>
              <a:t>But Those Who…</a:t>
            </a:r>
          </a:p>
          <a:p>
            <a:endParaRPr lang="en-US" sz="1200" dirty="0">
              <a:solidFill>
                <a:schemeClr val="tx1"/>
              </a:solidFill>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are honest</a:t>
            </a:r>
          </a:p>
          <a:p>
            <a:pPr marL="342900" indent="-342900">
              <a:buFont typeface="Wingdings" panose="05000000000000000000" pitchFamily="2" charset="2"/>
              <a:buChar char="q"/>
            </a:pPr>
            <a:r>
              <a:rPr lang="en-US" sz="2000" dirty="0">
                <a:latin typeface="Rockwell" panose="02060603020205020403" pitchFamily="18" charset="0"/>
              </a:rPr>
              <a:t>are forthright</a:t>
            </a:r>
          </a:p>
          <a:p>
            <a:pPr marL="342900" indent="-342900">
              <a:buFont typeface="Wingdings" panose="05000000000000000000" pitchFamily="2" charset="2"/>
              <a:buChar char="q"/>
            </a:pPr>
            <a:r>
              <a:rPr lang="en-US" sz="2000" dirty="0">
                <a:solidFill>
                  <a:schemeClr val="tx1"/>
                </a:solidFill>
                <a:latin typeface="Rockwell" panose="02060603020205020403" pitchFamily="18" charset="0"/>
              </a:rPr>
              <a:t>are consistent</a:t>
            </a:r>
          </a:p>
        </p:txBody>
      </p:sp>
      <p:pic>
        <p:nvPicPr>
          <p:cNvPr id="4098" name="Picture 2" descr="Doublehanded, two edged, two faced, two tongued icon - Download on  Iconfinder">
            <a:extLst>
              <a:ext uri="{FF2B5EF4-FFF2-40B4-BE49-F238E27FC236}">
                <a16:creationId xmlns:a16="http://schemas.microsoft.com/office/drawing/2014/main" id="{84A38708-5EF2-C822-1926-E0D47067F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9811" y="3367218"/>
            <a:ext cx="3209281" cy="320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594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212977-82C9-53C5-A9C9-6350300AB5E7}"/>
              </a:ext>
            </a:extLst>
          </p:cNvPr>
          <p:cNvGrpSpPr/>
          <p:nvPr/>
        </p:nvGrpSpPr>
        <p:grpSpPr>
          <a:xfrm>
            <a:off x="4726109" y="2414202"/>
            <a:ext cx="4151191" cy="690948"/>
            <a:chOff x="4726109" y="2414202"/>
            <a:chExt cx="4151191" cy="690948"/>
          </a:xfrm>
        </p:grpSpPr>
        <p:sp>
          <p:nvSpPr>
            <p:cNvPr id="4" name="Rectangle 3">
              <a:extLst>
                <a:ext uri="{FF2B5EF4-FFF2-40B4-BE49-F238E27FC236}">
                  <a16:creationId xmlns:a16="http://schemas.microsoft.com/office/drawing/2014/main" id="{83A71B07-1680-C215-5CC3-F6D7105F12A6}"/>
                </a:ext>
              </a:extLst>
            </p:cNvPr>
            <p:cNvSpPr/>
            <p:nvPr/>
          </p:nvSpPr>
          <p:spPr>
            <a:xfrm>
              <a:off x="6019800" y="2414202"/>
              <a:ext cx="2857500" cy="33852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BABE5BB-04DB-ED13-5D69-34B2D256E64F}"/>
                </a:ext>
              </a:extLst>
            </p:cNvPr>
            <p:cNvSpPr/>
            <p:nvPr/>
          </p:nvSpPr>
          <p:spPr>
            <a:xfrm>
              <a:off x="4726109" y="2781300"/>
              <a:ext cx="684091" cy="32385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4632960" y="901497"/>
            <a:ext cx="4511040" cy="2277547"/>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400" u="sng" dirty="0">
                <a:solidFill>
                  <a:schemeClr val="tx1"/>
                </a:solidFill>
                <a:latin typeface="Rockwell" panose="02060603020205020403" pitchFamily="18" charset="0"/>
              </a:rPr>
              <a:t>1 Tim 3:8 (NASB)</a:t>
            </a:r>
          </a:p>
          <a:p>
            <a:endParaRPr lang="en-US" sz="1200" dirty="0">
              <a:solidFill>
                <a:schemeClr val="tx1"/>
              </a:solidFill>
              <a:latin typeface="Rockwell" panose="02060603020205020403" pitchFamily="18" charset="0"/>
            </a:endParaRPr>
          </a:p>
          <a:p>
            <a:r>
              <a:rPr lang="en-US" sz="2400" dirty="0">
                <a:latin typeface="Rockwell" panose="02060603020205020403" pitchFamily="18" charset="0"/>
              </a:rPr>
              <a:t>“Deacons likewise must be men of dignity, not double-tongued, or addicted to much wine or fond of sordid gain”</a:t>
            </a:r>
            <a:endParaRPr lang="en-US" sz="2400" dirty="0">
              <a:solidFill>
                <a:schemeClr val="tx1"/>
              </a:solidFill>
              <a:latin typeface="Rockwell" panose="02060603020205020403" pitchFamily="18" charset="0"/>
            </a:endParaRPr>
          </a:p>
        </p:txBody>
      </p:sp>
      <p:sp>
        <p:nvSpPr>
          <p:cNvPr id="2" name="Title 1"/>
          <p:cNvSpPr>
            <a:spLocks noGrp="1"/>
          </p:cNvSpPr>
          <p:nvPr>
            <p:ph type="title"/>
          </p:nvPr>
        </p:nvSpPr>
        <p:spPr>
          <a:xfrm>
            <a:off x="0" y="0"/>
            <a:ext cx="9144000" cy="792480"/>
          </a:xfrm>
          <a:ln w="38100">
            <a:solidFill>
              <a:schemeClr val="tx1"/>
            </a:solidFill>
          </a:ln>
        </p:spPr>
        <p:txBody>
          <a:bodyPr>
            <a:noAutofit/>
          </a:bodyPr>
          <a:lstStyle/>
          <a:p>
            <a:pPr algn="ctr"/>
            <a:r>
              <a:rPr lang="en-US" sz="5200" b="1" dirty="0">
                <a:latin typeface="Rockwell" panose="02060603020205020403" pitchFamily="18" charset="0"/>
              </a:rPr>
              <a:t>Not Addicted To Much Wine</a:t>
            </a:r>
          </a:p>
        </p:txBody>
      </p:sp>
      <p:sp>
        <p:nvSpPr>
          <p:cNvPr id="9" name="Rectangle 8"/>
          <p:cNvSpPr/>
          <p:nvPr/>
        </p:nvSpPr>
        <p:spPr>
          <a:xfrm>
            <a:off x="0" y="901497"/>
            <a:ext cx="4632960" cy="227754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dirty="0">
                <a:solidFill>
                  <a:srgbClr val="552200"/>
                </a:solidFill>
                <a:latin typeface="Rockwell" panose="02060603020205020403" pitchFamily="18" charset="0"/>
              </a:rPr>
              <a:t>ESV: “</a:t>
            </a:r>
            <a:r>
              <a:rPr lang="en-US" sz="2000" b="1" dirty="0">
                <a:solidFill>
                  <a:srgbClr val="552200"/>
                </a:solidFill>
                <a:latin typeface="Rockwell" panose="02060603020205020403" pitchFamily="18" charset="0"/>
              </a:rPr>
              <a:t>not addicted to much wine</a:t>
            </a:r>
            <a:r>
              <a:rPr lang="en-US" sz="2000" dirty="0">
                <a:solidFill>
                  <a:srgbClr val="552200"/>
                </a:solidFill>
                <a:latin typeface="Rockwell" panose="02060603020205020403" pitchFamily="18" charset="0"/>
              </a:rPr>
              <a:t>”</a:t>
            </a:r>
          </a:p>
          <a:p>
            <a:pPr algn="ctr"/>
            <a:endParaRPr lang="en-US" sz="2000" dirty="0">
              <a:solidFill>
                <a:srgbClr val="552200"/>
              </a:solidFill>
              <a:latin typeface="Rockwell" panose="02060603020205020403" pitchFamily="18" charset="0"/>
            </a:endParaRPr>
          </a:p>
          <a:p>
            <a:pPr algn="ctr"/>
            <a:r>
              <a:rPr lang="en-US" sz="2000" dirty="0">
                <a:solidFill>
                  <a:srgbClr val="552200"/>
                </a:solidFill>
                <a:latin typeface="Rockwell" panose="02060603020205020403" pitchFamily="18" charset="0"/>
              </a:rPr>
              <a:t>NKJV: “</a:t>
            </a:r>
            <a:r>
              <a:rPr lang="en-US" sz="2000" b="1" dirty="0">
                <a:solidFill>
                  <a:srgbClr val="552200"/>
                </a:solidFill>
                <a:latin typeface="Rockwell" panose="02060603020205020403" pitchFamily="18" charset="0"/>
              </a:rPr>
              <a:t>not given to much wine</a:t>
            </a:r>
            <a:r>
              <a:rPr lang="en-US" sz="2000" dirty="0">
                <a:solidFill>
                  <a:srgbClr val="552200"/>
                </a:solidFill>
                <a:latin typeface="Rockwell" panose="02060603020205020403" pitchFamily="18" charset="0"/>
              </a:rPr>
              <a:t>”</a:t>
            </a:r>
          </a:p>
          <a:p>
            <a:pPr algn="ctr"/>
            <a:endParaRPr lang="en-US" sz="2000" dirty="0">
              <a:solidFill>
                <a:srgbClr val="552200"/>
              </a:solidFill>
              <a:latin typeface="Rockwell" panose="02060603020205020403" pitchFamily="18" charset="0"/>
            </a:endParaRPr>
          </a:p>
          <a:p>
            <a:pPr algn="ctr"/>
            <a:r>
              <a:rPr lang="en-US" sz="2000" dirty="0">
                <a:solidFill>
                  <a:srgbClr val="552200"/>
                </a:solidFill>
                <a:latin typeface="Rockwell" panose="02060603020205020403" pitchFamily="18" charset="0"/>
              </a:rPr>
              <a:t>KJV: “</a:t>
            </a:r>
            <a:r>
              <a:rPr lang="en-US" sz="2000" b="1" dirty="0">
                <a:solidFill>
                  <a:srgbClr val="552200"/>
                </a:solidFill>
                <a:latin typeface="Rockwell" panose="02060603020205020403" pitchFamily="18" charset="0"/>
              </a:rPr>
              <a:t>not given to much wine</a:t>
            </a:r>
            <a:r>
              <a:rPr lang="en-US" sz="2000" dirty="0">
                <a:solidFill>
                  <a:srgbClr val="552200"/>
                </a:solidFill>
                <a:latin typeface="Rockwell" panose="02060603020205020403" pitchFamily="18" charset="0"/>
              </a:rPr>
              <a:t>”</a:t>
            </a:r>
          </a:p>
          <a:p>
            <a:pPr algn="ctr"/>
            <a:endParaRPr lang="en-US" sz="2200" dirty="0">
              <a:solidFill>
                <a:srgbClr val="552200"/>
              </a:solidFill>
              <a:latin typeface="Rockwell" panose="02060603020205020403" pitchFamily="18" charset="0"/>
            </a:endParaRPr>
          </a:p>
          <a:p>
            <a:pPr algn="ctr"/>
            <a:r>
              <a:rPr lang="en-US" sz="2000" dirty="0">
                <a:solidFill>
                  <a:srgbClr val="552200"/>
                </a:solidFill>
                <a:latin typeface="Rockwell" panose="02060603020205020403" pitchFamily="18" charset="0"/>
              </a:rPr>
              <a:t>NIV: “</a:t>
            </a:r>
            <a:r>
              <a:rPr lang="en-US" sz="2000" b="1" dirty="0">
                <a:solidFill>
                  <a:srgbClr val="552200"/>
                </a:solidFill>
                <a:latin typeface="Rockwell" panose="02060603020205020403" pitchFamily="18" charset="0"/>
              </a:rPr>
              <a:t>not indulging in much wine”</a:t>
            </a:r>
            <a:endParaRPr lang="en-US" sz="2000" dirty="0">
              <a:solidFill>
                <a:srgbClr val="552200"/>
              </a:solidFill>
              <a:latin typeface="Rockwell" panose="02060603020205020403" pitchFamily="18" charset="0"/>
            </a:endParaRPr>
          </a:p>
        </p:txBody>
      </p:sp>
      <p:sp>
        <p:nvSpPr>
          <p:cNvPr id="5" name="Rectangle 4">
            <a:extLst>
              <a:ext uri="{FF2B5EF4-FFF2-40B4-BE49-F238E27FC236}">
                <a16:creationId xmlns:a16="http://schemas.microsoft.com/office/drawing/2014/main" id="{EFDF3AB8-A5C2-EE0B-EA8B-7E6F8B16D0F1}"/>
              </a:ext>
            </a:extLst>
          </p:cNvPr>
          <p:cNvSpPr/>
          <p:nvPr/>
        </p:nvSpPr>
        <p:spPr>
          <a:xfrm>
            <a:off x="0" y="3211881"/>
            <a:ext cx="4632960" cy="360098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u="sng" dirty="0">
                <a:solidFill>
                  <a:schemeClr val="tx1"/>
                </a:solidFill>
                <a:latin typeface="Rockwell" panose="02060603020205020403" pitchFamily="18" charset="0"/>
              </a:rPr>
              <a:t>Not Those Who…</a:t>
            </a:r>
          </a:p>
          <a:p>
            <a:endParaRPr lang="en-US" sz="1200" dirty="0">
              <a:solidFill>
                <a:schemeClr val="tx1"/>
              </a:solidFill>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whose judgment is affected</a:t>
            </a:r>
          </a:p>
          <a:p>
            <a:pPr marL="342900" indent="-342900">
              <a:buFont typeface="Wingdings" panose="05000000000000000000" pitchFamily="2" charset="2"/>
              <a:buChar char="q"/>
            </a:pPr>
            <a:r>
              <a:rPr lang="en-US" sz="2000" dirty="0">
                <a:latin typeface="Rockwell" panose="02060603020205020403" pitchFamily="18" charset="0"/>
              </a:rPr>
              <a:t>depends on depressants</a:t>
            </a:r>
          </a:p>
          <a:p>
            <a:pPr marL="342900" indent="-342900">
              <a:buFont typeface="Wingdings" panose="05000000000000000000" pitchFamily="2" charset="2"/>
              <a:buChar char="q"/>
            </a:pPr>
            <a:r>
              <a:rPr lang="en-US" sz="2000" dirty="0">
                <a:latin typeface="Rockwell" panose="02060603020205020403" pitchFamily="18" charset="0"/>
              </a:rPr>
              <a:t>make provisions for the flesh</a:t>
            </a:r>
          </a:p>
          <a:p>
            <a:pPr marL="342900" indent="-342900">
              <a:buFont typeface="Wingdings" panose="05000000000000000000" pitchFamily="2" charset="2"/>
              <a:buChar char="q"/>
            </a:pPr>
            <a:endParaRPr lang="en-US" sz="2000" dirty="0">
              <a:latin typeface="Rockwell" panose="02060603020205020403" pitchFamily="18" charset="0"/>
            </a:endParaRPr>
          </a:p>
          <a:p>
            <a:pPr algn="ctr"/>
            <a:r>
              <a:rPr lang="en-US" sz="3200" u="sng" dirty="0">
                <a:solidFill>
                  <a:schemeClr val="tx1"/>
                </a:solidFill>
                <a:latin typeface="Rockwell" panose="02060603020205020403" pitchFamily="18" charset="0"/>
              </a:rPr>
              <a:t>But Those Who…</a:t>
            </a:r>
          </a:p>
          <a:p>
            <a:endParaRPr lang="en-US" sz="1200" dirty="0">
              <a:solidFill>
                <a:schemeClr val="tx1"/>
              </a:solidFill>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are sober-minded</a:t>
            </a:r>
          </a:p>
          <a:p>
            <a:pPr marL="342900" indent="-342900">
              <a:buFont typeface="Wingdings" panose="05000000000000000000" pitchFamily="2" charset="2"/>
              <a:buChar char="q"/>
            </a:pPr>
            <a:r>
              <a:rPr lang="en-US" sz="2000" dirty="0">
                <a:latin typeface="Rockwell" panose="02060603020205020403" pitchFamily="18" charset="0"/>
              </a:rPr>
              <a:t>are alert and attentive</a:t>
            </a:r>
          </a:p>
          <a:p>
            <a:pPr marL="342900" indent="-342900">
              <a:buFont typeface="Wingdings" panose="05000000000000000000" pitchFamily="2" charset="2"/>
              <a:buChar char="q"/>
            </a:pPr>
            <a:r>
              <a:rPr lang="en-US" sz="2000" dirty="0">
                <a:solidFill>
                  <a:schemeClr val="tx1"/>
                </a:solidFill>
                <a:latin typeface="Rockwell" panose="02060603020205020403" pitchFamily="18" charset="0"/>
              </a:rPr>
              <a:t>use sound judgment</a:t>
            </a:r>
          </a:p>
        </p:txBody>
      </p:sp>
      <p:pic>
        <p:nvPicPr>
          <p:cNvPr id="10" name="Picture 8" descr="Related image">
            <a:hlinkClick r:id="rId2"/>
            <a:extLst>
              <a:ext uri="{FF2B5EF4-FFF2-40B4-BE49-F238E27FC236}">
                <a16:creationId xmlns:a16="http://schemas.microsoft.com/office/drawing/2014/main" id="{F142F62A-7EE1-1410-23C4-35867B73E0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01" b="3761"/>
          <a:stretch/>
        </p:blipFill>
        <p:spPr bwMode="auto">
          <a:xfrm>
            <a:off x="4739303" y="3406224"/>
            <a:ext cx="4242099" cy="318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0786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ABE5BB-04DB-ED13-5D69-34B2D256E64F}"/>
              </a:ext>
            </a:extLst>
          </p:cNvPr>
          <p:cNvSpPr/>
          <p:nvPr/>
        </p:nvSpPr>
        <p:spPr>
          <a:xfrm>
            <a:off x="5469059" y="2781300"/>
            <a:ext cx="3008191" cy="32385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32960" y="901497"/>
            <a:ext cx="4511040" cy="2277547"/>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400" u="sng" dirty="0">
                <a:solidFill>
                  <a:schemeClr val="tx1"/>
                </a:solidFill>
                <a:latin typeface="Rockwell" panose="02060603020205020403" pitchFamily="18" charset="0"/>
              </a:rPr>
              <a:t>1 Tim 3:8 (NASB)</a:t>
            </a:r>
          </a:p>
          <a:p>
            <a:endParaRPr lang="en-US" sz="1200" dirty="0">
              <a:solidFill>
                <a:schemeClr val="tx1"/>
              </a:solidFill>
              <a:latin typeface="Rockwell" panose="02060603020205020403" pitchFamily="18" charset="0"/>
            </a:endParaRPr>
          </a:p>
          <a:p>
            <a:r>
              <a:rPr lang="en-US" sz="2400" dirty="0">
                <a:latin typeface="Rockwell" panose="02060603020205020403" pitchFamily="18" charset="0"/>
              </a:rPr>
              <a:t>“Deacons likewise must be men of dignity, not double-tongued, or addicted to much wine or fond of sordid gain”</a:t>
            </a:r>
            <a:endParaRPr lang="en-US" sz="2400" dirty="0">
              <a:solidFill>
                <a:schemeClr val="tx1"/>
              </a:solidFill>
              <a:latin typeface="Rockwell" panose="02060603020205020403" pitchFamily="18" charset="0"/>
            </a:endParaRPr>
          </a:p>
        </p:txBody>
      </p:sp>
      <p:sp>
        <p:nvSpPr>
          <p:cNvPr id="2" name="Title 1"/>
          <p:cNvSpPr>
            <a:spLocks noGrp="1"/>
          </p:cNvSpPr>
          <p:nvPr>
            <p:ph type="title"/>
          </p:nvPr>
        </p:nvSpPr>
        <p:spPr>
          <a:xfrm>
            <a:off x="0" y="0"/>
            <a:ext cx="9144000" cy="792480"/>
          </a:xfrm>
          <a:ln w="38100">
            <a:solidFill>
              <a:schemeClr val="tx1"/>
            </a:solidFill>
          </a:ln>
        </p:spPr>
        <p:txBody>
          <a:bodyPr>
            <a:noAutofit/>
          </a:bodyPr>
          <a:lstStyle/>
          <a:p>
            <a:pPr algn="ctr"/>
            <a:r>
              <a:rPr lang="en-US" sz="6000" b="1" dirty="0">
                <a:latin typeface="Rockwell" panose="02060603020205020403" pitchFamily="18" charset="0"/>
              </a:rPr>
              <a:t>Not Fond of Sordid Gain</a:t>
            </a:r>
          </a:p>
        </p:txBody>
      </p:sp>
      <p:sp>
        <p:nvSpPr>
          <p:cNvPr id="9" name="Rectangle 8"/>
          <p:cNvSpPr/>
          <p:nvPr/>
        </p:nvSpPr>
        <p:spPr>
          <a:xfrm>
            <a:off x="0" y="901497"/>
            <a:ext cx="4632960" cy="22621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900" dirty="0">
                <a:solidFill>
                  <a:srgbClr val="552200"/>
                </a:solidFill>
                <a:latin typeface="Rockwell" panose="02060603020205020403" pitchFamily="18" charset="0"/>
              </a:rPr>
              <a:t>ESV: “</a:t>
            </a:r>
            <a:r>
              <a:rPr lang="en-US" sz="1900" b="1" dirty="0">
                <a:solidFill>
                  <a:srgbClr val="552200"/>
                </a:solidFill>
                <a:latin typeface="Rockwell" panose="02060603020205020403" pitchFamily="18" charset="0"/>
              </a:rPr>
              <a:t>not greedy for dishonest gain</a:t>
            </a:r>
            <a:r>
              <a:rPr lang="en-US" sz="1900" dirty="0">
                <a:solidFill>
                  <a:srgbClr val="552200"/>
                </a:solidFill>
                <a:latin typeface="Rockwell" panose="02060603020205020403" pitchFamily="18" charset="0"/>
              </a:rPr>
              <a:t>”</a:t>
            </a:r>
          </a:p>
          <a:p>
            <a:pPr algn="ctr"/>
            <a:endParaRPr lang="en-US" sz="2000" dirty="0">
              <a:solidFill>
                <a:srgbClr val="552200"/>
              </a:solidFill>
              <a:latin typeface="Rockwell" panose="02060603020205020403" pitchFamily="18" charset="0"/>
            </a:endParaRPr>
          </a:p>
          <a:p>
            <a:pPr algn="ctr"/>
            <a:r>
              <a:rPr lang="en-US" sz="1900" dirty="0">
                <a:solidFill>
                  <a:srgbClr val="552200"/>
                </a:solidFill>
                <a:latin typeface="Rockwell" panose="02060603020205020403" pitchFamily="18" charset="0"/>
              </a:rPr>
              <a:t>NKJV: “</a:t>
            </a:r>
            <a:r>
              <a:rPr lang="en-US" sz="1900" b="1" dirty="0">
                <a:solidFill>
                  <a:srgbClr val="552200"/>
                </a:solidFill>
                <a:latin typeface="Rockwell" panose="02060603020205020403" pitchFamily="18" charset="0"/>
              </a:rPr>
              <a:t>not greedy for money</a:t>
            </a:r>
            <a:r>
              <a:rPr lang="en-US" sz="1900" dirty="0">
                <a:solidFill>
                  <a:srgbClr val="552200"/>
                </a:solidFill>
                <a:latin typeface="Rockwell" panose="02060603020205020403" pitchFamily="18" charset="0"/>
              </a:rPr>
              <a:t>”</a:t>
            </a:r>
          </a:p>
          <a:p>
            <a:pPr algn="ctr"/>
            <a:endParaRPr lang="en-US" sz="2000" dirty="0">
              <a:solidFill>
                <a:srgbClr val="552200"/>
              </a:solidFill>
              <a:latin typeface="Rockwell" panose="02060603020205020403" pitchFamily="18" charset="0"/>
            </a:endParaRPr>
          </a:p>
          <a:p>
            <a:pPr algn="ctr"/>
            <a:r>
              <a:rPr lang="en-US" sz="1900" dirty="0">
                <a:solidFill>
                  <a:srgbClr val="552200"/>
                </a:solidFill>
                <a:latin typeface="Rockwell" panose="02060603020205020403" pitchFamily="18" charset="0"/>
              </a:rPr>
              <a:t>KJV: “</a:t>
            </a:r>
            <a:r>
              <a:rPr lang="en-US" sz="1900" b="1" dirty="0">
                <a:solidFill>
                  <a:srgbClr val="552200"/>
                </a:solidFill>
                <a:latin typeface="Rockwell" panose="02060603020205020403" pitchFamily="18" charset="0"/>
              </a:rPr>
              <a:t>not greedy of filthy lucre</a:t>
            </a:r>
            <a:r>
              <a:rPr lang="en-US" sz="1900" dirty="0">
                <a:solidFill>
                  <a:srgbClr val="552200"/>
                </a:solidFill>
                <a:latin typeface="Rockwell" panose="02060603020205020403" pitchFamily="18" charset="0"/>
              </a:rPr>
              <a:t>”</a:t>
            </a:r>
          </a:p>
          <a:p>
            <a:pPr algn="ctr"/>
            <a:endParaRPr lang="en-US" sz="2200" dirty="0">
              <a:solidFill>
                <a:srgbClr val="552200"/>
              </a:solidFill>
              <a:latin typeface="Rockwell" panose="02060603020205020403" pitchFamily="18" charset="0"/>
            </a:endParaRPr>
          </a:p>
          <a:p>
            <a:pPr algn="ctr"/>
            <a:r>
              <a:rPr lang="en-US" sz="1900" dirty="0">
                <a:solidFill>
                  <a:srgbClr val="552200"/>
                </a:solidFill>
                <a:latin typeface="Rockwell" panose="02060603020205020403" pitchFamily="18" charset="0"/>
              </a:rPr>
              <a:t>NIV: “</a:t>
            </a:r>
            <a:r>
              <a:rPr lang="en-US" sz="1900" b="1" dirty="0">
                <a:solidFill>
                  <a:srgbClr val="552200"/>
                </a:solidFill>
                <a:latin typeface="Rockwell" panose="02060603020205020403" pitchFamily="18" charset="0"/>
              </a:rPr>
              <a:t>not pursuing dishonest gain”</a:t>
            </a:r>
            <a:endParaRPr lang="en-US" sz="1900" dirty="0">
              <a:solidFill>
                <a:srgbClr val="552200"/>
              </a:solidFill>
              <a:latin typeface="Rockwell" panose="02060603020205020403" pitchFamily="18" charset="0"/>
            </a:endParaRPr>
          </a:p>
        </p:txBody>
      </p:sp>
      <p:sp>
        <p:nvSpPr>
          <p:cNvPr id="5" name="Rectangle 4">
            <a:extLst>
              <a:ext uri="{FF2B5EF4-FFF2-40B4-BE49-F238E27FC236}">
                <a16:creationId xmlns:a16="http://schemas.microsoft.com/office/drawing/2014/main" id="{EFDF3AB8-A5C2-EE0B-EA8B-7E6F8B16D0F1}"/>
              </a:ext>
            </a:extLst>
          </p:cNvPr>
          <p:cNvSpPr/>
          <p:nvPr/>
        </p:nvSpPr>
        <p:spPr>
          <a:xfrm>
            <a:off x="0" y="3211881"/>
            <a:ext cx="4632960" cy="360098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u="sng" dirty="0">
                <a:solidFill>
                  <a:schemeClr val="tx1"/>
                </a:solidFill>
                <a:latin typeface="Rockwell" panose="02060603020205020403" pitchFamily="18" charset="0"/>
              </a:rPr>
              <a:t>Not Those Who…</a:t>
            </a:r>
          </a:p>
          <a:p>
            <a:endParaRPr lang="en-US" sz="1200" dirty="0">
              <a:solidFill>
                <a:schemeClr val="tx1"/>
              </a:solidFill>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are materialistic</a:t>
            </a:r>
          </a:p>
          <a:p>
            <a:pPr marL="342900" indent="-342900">
              <a:buFont typeface="Wingdings" panose="05000000000000000000" pitchFamily="2" charset="2"/>
              <a:buChar char="q"/>
            </a:pPr>
            <a:r>
              <a:rPr lang="en-US" sz="2000" dirty="0">
                <a:latin typeface="Rockwell" panose="02060603020205020403" pitchFamily="18" charset="0"/>
              </a:rPr>
              <a:t>are greedy</a:t>
            </a:r>
          </a:p>
          <a:p>
            <a:pPr marL="342900" indent="-342900">
              <a:buFont typeface="Wingdings" panose="05000000000000000000" pitchFamily="2" charset="2"/>
              <a:buChar char="q"/>
            </a:pPr>
            <a:r>
              <a:rPr lang="en-US" sz="2000" dirty="0">
                <a:latin typeface="Rockwell" panose="02060603020205020403" pitchFamily="18" charset="0"/>
              </a:rPr>
              <a:t>distracted w/secular gain</a:t>
            </a:r>
          </a:p>
          <a:p>
            <a:pPr marL="342900" indent="-342900">
              <a:buFont typeface="Wingdings" panose="05000000000000000000" pitchFamily="2" charset="2"/>
              <a:buChar char="q"/>
            </a:pPr>
            <a:endParaRPr lang="en-US" sz="2000" dirty="0">
              <a:latin typeface="Rockwell" panose="02060603020205020403" pitchFamily="18" charset="0"/>
            </a:endParaRPr>
          </a:p>
          <a:p>
            <a:pPr algn="ctr"/>
            <a:r>
              <a:rPr lang="en-US" sz="3200" u="sng" dirty="0">
                <a:solidFill>
                  <a:schemeClr val="tx1"/>
                </a:solidFill>
                <a:latin typeface="Rockwell" panose="02060603020205020403" pitchFamily="18" charset="0"/>
              </a:rPr>
              <a:t>But Those Who…</a:t>
            </a:r>
          </a:p>
          <a:p>
            <a:endParaRPr lang="en-US" sz="1200" dirty="0">
              <a:solidFill>
                <a:schemeClr val="tx1"/>
              </a:solidFill>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upright in his dealings</a:t>
            </a:r>
          </a:p>
          <a:p>
            <a:pPr marL="342900" indent="-342900">
              <a:buFont typeface="Wingdings" panose="05000000000000000000" pitchFamily="2" charset="2"/>
              <a:buChar char="q"/>
            </a:pPr>
            <a:r>
              <a:rPr lang="en-US" sz="2000" dirty="0">
                <a:latin typeface="Rockwell" panose="02060603020205020403" pitchFamily="18" charset="0"/>
              </a:rPr>
              <a:t>heart is inclined toward service</a:t>
            </a:r>
          </a:p>
          <a:p>
            <a:pPr marL="342900" indent="-342900">
              <a:buFont typeface="Wingdings" panose="05000000000000000000" pitchFamily="2" charset="2"/>
              <a:buChar char="q"/>
            </a:pPr>
            <a:r>
              <a:rPr lang="en-US" sz="2000" dirty="0">
                <a:solidFill>
                  <a:schemeClr val="tx1"/>
                </a:solidFill>
                <a:latin typeface="Rockwell" panose="02060603020205020403" pitchFamily="18" charset="0"/>
              </a:rPr>
              <a:t>strive for honest labor</a:t>
            </a:r>
          </a:p>
        </p:txBody>
      </p:sp>
      <p:pic>
        <p:nvPicPr>
          <p:cNvPr id="5124" name="Picture 4" descr="Matthew 6:21 – 1C1031.co.zw">
            <a:extLst>
              <a:ext uri="{FF2B5EF4-FFF2-40B4-BE49-F238E27FC236}">
                <a16:creationId xmlns:a16="http://schemas.microsoft.com/office/drawing/2014/main" id="{DC81B520-49AD-472C-B948-D03884E10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1323" y="3225112"/>
            <a:ext cx="4462677" cy="3632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0853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FF6D84C-408E-B6A8-9EED-4A0A20818258}"/>
              </a:ext>
            </a:extLst>
          </p:cNvPr>
          <p:cNvGrpSpPr/>
          <p:nvPr/>
        </p:nvGrpSpPr>
        <p:grpSpPr>
          <a:xfrm>
            <a:off x="4726368" y="1792760"/>
            <a:ext cx="4251377" cy="1075131"/>
            <a:chOff x="4726368" y="1792760"/>
            <a:chExt cx="4251377" cy="1075131"/>
          </a:xfrm>
        </p:grpSpPr>
        <p:sp>
          <p:nvSpPr>
            <p:cNvPr id="3" name="Rectangle 2">
              <a:extLst>
                <a:ext uri="{FF2B5EF4-FFF2-40B4-BE49-F238E27FC236}">
                  <a16:creationId xmlns:a16="http://schemas.microsoft.com/office/drawing/2014/main" id="{4BABE5BB-04DB-ED13-5D69-34B2D256E64F}"/>
                </a:ext>
              </a:extLst>
            </p:cNvPr>
            <p:cNvSpPr/>
            <p:nvPr/>
          </p:nvSpPr>
          <p:spPr>
            <a:xfrm>
              <a:off x="4886326" y="1792760"/>
              <a:ext cx="4091419" cy="32385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467C994-1461-EF89-F844-6E6C41763D6C}"/>
                </a:ext>
              </a:extLst>
            </p:cNvPr>
            <p:cNvSpPr/>
            <p:nvPr/>
          </p:nvSpPr>
          <p:spPr>
            <a:xfrm>
              <a:off x="4732640" y="2099383"/>
              <a:ext cx="2821552" cy="43248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524573C-6E72-D08A-00AD-8A1848C246CA}"/>
                </a:ext>
              </a:extLst>
            </p:cNvPr>
            <p:cNvSpPr/>
            <p:nvPr/>
          </p:nvSpPr>
          <p:spPr>
            <a:xfrm>
              <a:off x="4726368" y="2504209"/>
              <a:ext cx="1591305" cy="36368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4632960" y="901497"/>
            <a:ext cx="4511040" cy="2215991"/>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400" u="sng" dirty="0">
                <a:solidFill>
                  <a:schemeClr val="tx1"/>
                </a:solidFill>
                <a:latin typeface="Rockwell" panose="02060603020205020403" pitchFamily="18" charset="0"/>
              </a:rPr>
              <a:t>1 Tim 3:9 (NASB)</a:t>
            </a:r>
          </a:p>
          <a:p>
            <a:endParaRPr lang="en-US" sz="2000" dirty="0">
              <a:solidFill>
                <a:schemeClr val="tx1"/>
              </a:solidFill>
              <a:latin typeface="Rockwell" panose="02060603020205020403" pitchFamily="18" charset="0"/>
            </a:endParaRPr>
          </a:p>
          <a:p>
            <a:r>
              <a:rPr lang="en-US" sz="2400" dirty="0">
                <a:latin typeface="Rockwell" panose="02060603020205020403" pitchFamily="18" charset="0"/>
              </a:rPr>
              <a:t>“</a:t>
            </a:r>
            <a:r>
              <a:rPr lang="en-US" sz="2400" dirty="0">
                <a:solidFill>
                  <a:srgbClr val="000000"/>
                </a:solidFill>
                <a:effectLst/>
                <a:latin typeface="Rockwell" panose="02060603020205020403" pitchFamily="18" charset="0"/>
                <a:ea typeface="Calibri" panose="020F0502020204030204" pitchFamily="34" charset="0"/>
              </a:rPr>
              <a:t>but holding to the mystery of the faith with a clear conscience.</a:t>
            </a:r>
            <a:r>
              <a:rPr lang="en-US" sz="2400" dirty="0">
                <a:latin typeface="Rockwell" panose="02060603020205020403" pitchFamily="18" charset="0"/>
              </a:rPr>
              <a:t>”</a:t>
            </a:r>
          </a:p>
          <a:p>
            <a:endParaRPr lang="en-US" sz="1200" dirty="0">
              <a:solidFill>
                <a:schemeClr val="tx1"/>
              </a:solidFill>
              <a:latin typeface="Rockwell" panose="02060603020205020403" pitchFamily="18" charset="0"/>
            </a:endParaRPr>
          </a:p>
        </p:txBody>
      </p:sp>
      <p:sp>
        <p:nvSpPr>
          <p:cNvPr id="2" name="Title 1"/>
          <p:cNvSpPr>
            <a:spLocks noGrp="1"/>
          </p:cNvSpPr>
          <p:nvPr>
            <p:ph type="title"/>
          </p:nvPr>
        </p:nvSpPr>
        <p:spPr>
          <a:xfrm>
            <a:off x="0" y="0"/>
            <a:ext cx="9144000" cy="792480"/>
          </a:xfrm>
          <a:ln w="38100">
            <a:solidFill>
              <a:schemeClr val="tx1"/>
            </a:solidFill>
          </a:ln>
        </p:spPr>
        <p:txBody>
          <a:bodyPr>
            <a:noAutofit/>
          </a:bodyPr>
          <a:lstStyle/>
          <a:p>
            <a:pPr algn="ctr"/>
            <a:r>
              <a:rPr lang="en-US" sz="3800" b="1" dirty="0">
                <a:latin typeface="Rockwell" panose="02060603020205020403" pitchFamily="18" charset="0"/>
              </a:rPr>
              <a:t>Holding To The Mystery of the Faith…</a:t>
            </a:r>
          </a:p>
        </p:txBody>
      </p:sp>
      <p:sp>
        <p:nvSpPr>
          <p:cNvPr id="9" name="Rectangle 8"/>
          <p:cNvSpPr/>
          <p:nvPr/>
        </p:nvSpPr>
        <p:spPr>
          <a:xfrm>
            <a:off x="0" y="901497"/>
            <a:ext cx="4632960" cy="221599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900" dirty="0">
                <a:solidFill>
                  <a:srgbClr val="552200"/>
                </a:solidFill>
                <a:latin typeface="Rockwell" panose="02060603020205020403" pitchFamily="18" charset="0"/>
              </a:rPr>
              <a:t>ESV: “…</a:t>
            </a:r>
            <a:r>
              <a:rPr lang="en-US" sz="1900" b="1" dirty="0">
                <a:solidFill>
                  <a:srgbClr val="552200"/>
                </a:solidFill>
                <a:latin typeface="Rockwell" panose="02060603020205020403" pitchFamily="18" charset="0"/>
              </a:rPr>
              <a:t>with a clear conscience</a:t>
            </a:r>
            <a:r>
              <a:rPr lang="en-US" sz="1900" dirty="0">
                <a:solidFill>
                  <a:srgbClr val="552200"/>
                </a:solidFill>
                <a:latin typeface="Rockwell" panose="02060603020205020403" pitchFamily="18" charset="0"/>
              </a:rPr>
              <a:t>”</a:t>
            </a:r>
          </a:p>
          <a:p>
            <a:pPr algn="ctr"/>
            <a:endParaRPr lang="en-US" sz="700" dirty="0">
              <a:solidFill>
                <a:srgbClr val="552200"/>
              </a:solidFill>
              <a:latin typeface="Rockwell" panose="02060603020205020403" pitchFamily="18" charset="0"/>
            </a:endParaRPr>
          </a:p>
          <a:p>
            <a:pPr algn="ctr"/>
            <a:r>
              <a:rPr lang="en-US" sz="1900" dirty="0">
                <a:solidFill>
                  <a:srgbClr val="552200"/>
                </a:solidFill>
                <a:latin typeface="Rockwell" panose="02060603020205020403" pitchFamily="18" charset="0"/>
              </a:rPr>
              <a:t>NKJV: “…</a:t>
            </a:r>
            <a:r>
              <a:rPr lang="en-US" sz="1900" b="1" dirty="0">
                <a:solidFill>
                  <a:srgbClr val="552200"/>
                </a:solidFill>
                <a:latin typeface="Rockwell" panose="02060603020205020403" pitchFamily="18" charset="0"/>
              </a:rPr>
              <a:t>with a pure conscience</a:t>
            </a:r>
            <a:r>
              <a:rPr lang="en-US" sz="1900" dirty="0">
                <a:solidFill>
                  <a:srgbClr val="552200"/>
                </a:solidFill>
                <a:latin typeface="Rockwell" panose="02060603020205020403" pitchFamily="18" charset="0"/>
              </a:rPr>
              <a:t>”</a:t>
            </a:r>
          </a:p>
          <a:p>
            <a:pPr algn="ctr"/>
            <a:endParaRPr lang="en-US" sz="700" dirty="0">
              <a:solidFill>
                <a:srgbClr val="552200"/>
              </a:solidFill>
              <a:latin typeface="Rockwell" panose="02060603020205020403" pitchFamily="18" charset="0"/>
            </a:endParaRPr>
          </a:p>
          <a:p>
            <a:pPr algn="ctr"/>
            <a:r>
              <a:rPr lang="en-US" sz="1900" dirty="0">
                <a:solidFill>
                  <a:srgbClr val="552200"/>
                </a:solidFill>
                <a:latin typeface="Rockwell" panose="02060603020205020403" pitchFamily="18" charset="0"/>
              </a:rPr>
              <a:t>KJV: “...</a:t>
            </a:r>
            <a:r>
              <a:rPr lang="en-US" sz="1900" b="1" dirty="0">
                <a:solidFill>
                  <a:srgbClr val="552200"/>
                </a:solidFill>
                <a:latin typeface="Rockwell" panose="02060603020205020403" pitchFamily="18" charset="0"/>
              </a:rPr>
              <a:t>in a pure conscience</a:t>
            </a:r>
            <a:r>
              <a:rPr lang="en-US" sz="1900" dirty="0">
                <a:solidFill>
                  <a:srgbClr val="552200"/>
                </a:solidFill>
                <a:latin typeface="Rockwell" panose="02060603020205020403" pitchFamily="18" charset="0"/>
              </a:rPr>
              <a:t>”</a:t>
            </a:r>
          </a:p>
          <a:p>
            <a:pPr algn="ctr"/>
            <a:endParaRPr lang="en-US" sz="700" dirty="0">
              <a:solidFill>
                <a:srgbClr val="552200"/>
              </a:solidFill>
              <a:latin typeface="Rockwell" panose="02060603020205020403" pitchFamily="18" charset="0"/>
            </a:endParaRPr>
          </a:p>
          <a:p>
            <a:pPr algn="ctr"/>
            <a:r>
              <a:rPr lang="en-US" sz="1900" dirty="0">
                <a:solidFill>
                  <a:srgbClr val="552200"/>
                </a:solidFill>
                <a:latin typeface="Rockwell" panose="02060603020205020403" pitchFamily="18" charset="0"/>
              </a:rPr>
              <a:t>NIV: “</a:t>
            </a:r>
            <a:r>
              <a:rPr lang="en-US" sz="1900" b="1" dirty="0">
                <a:solidFill>
                  <a:srgbClr val="552200"/>
                </a:solidFill>
                <a:latin typeface="Rockwell" panose="02060603020205020403" pitchFamily="18" charset="0"/>
              </a:rPr>
              <a:t>they must keep hold of the deep truths of the faith with a clear conscience”</a:t>
            </a:r>
            <a:endParaRPr lang="en-US" sz="1900" dirty="0">
              <a:solidFill>
                <a:srgbClr val="552200"/>
              </a:solidFill>
              <a:latin typeface="Rockwell" panose="02060603020205020403" pitchFamily="18" charset="0"/>
            </a:endParaRPr>
          </a:p>
        </p:txBody>
      </p:sp>
      <p:sp>
        <p:nvSpPr>
          <p:cNvPr id="5" name="Rectangle 4">
            <a:extLst>
              <a:ext uri="{FF2B5EF4-FFF2-40B4-BE49-F238E27FC236}">
                <a16:creationId xmlns:a16="http://schemas.microsoft.com/office/drawing/2014/main" id="{EFDF3AB8-A5C2-EE0B-EA8B-7E6F8B16D0F1}"/>
              </a:ext>
            </a:extLst>
          </p:cNvPr>
          <p:cNvSpPr/>
          <p:nvPr/>
        </p:nvSpPr>
        <p:spPr>
          <a:xfrm>
            <a:off x="0" y="3172124"/>
            <a:ext cx="4632960" cy="360098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u="sng" dirty="0">
                <a:solidFill>
                  <a:schemeClr val="tx1"/>
                </a:solidFill>
                <a:latin typeface="Rockwell" panose="02060603020205020403" pitchFamily="18" charset="0"/>
              </a:rPr>
              <a:t>Not Those Who…</a:t>
            </a:r>
          </a:p>
          <a:p>
            <a:endParaRPr lang="en-US" sz="1200" dirty="0">
              <a:solidFill>
                <a:schemeClr val="tx1"/>
              </a:solidFill>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don’t know the bible</a:t>
            </a:r>
          </a:p>
          <a:p>
            <a:pPr marL="342900" indent="-342900">
              <a:buFont typeface="Wingdings" panose="05000000000000000000" pitchFamily="2" charset="2"/>
              <a:buChar char="q"/>
            </a:pPr>
            <a:r>
              <a:rPr lang="en-US" sz="2000" dirty="0">
                <a:latin typeface="Rockwell" panose="02060603020205020403" pitchFamily="18" charset="0"/>
              </a:rPr>
              <a:t>don’t follow the bible</a:t>
            </a:r>
          </a:p>
          <a:p>
            <a:pPr marL="342900" indent="-342900">
              <a:buFont typeface="Wingdings" panose="05000000000000000000" pitchFamily="2" charset="2"/>
              <a:buChar char="q"/>
            </a:pPr>
            <a:r>
              <a:rPr lang="en-US" sz="2000" dirty="0">
                <a:latin typeface="Rockwell" panose="02060603020205020403" pitchFamily="18" charset="0"/>
              </a:rPr>
              <a:t>aren’t spiritually consistent</a:t>
            </a:r>
          </a:p>
          <a:p>
            <a:pPr marL="342900" indent="-342900">
              <a:buFont typeface="Wingdings" panose="05000000000000000000" pitchFamily="2" charset="2"/>
              <a:buChar char="q"/>
            </a:pPr>
            <a:endParaRPr lang="en-US" sz="2000" dirty="0">
              <a:latin typeface="Rockwell" panose="02060603020205020403" pitchFamily="18" charset="0"/>
            </a:endParaRPr>
          </a:p>
          <a:p>
            <a:pPr algn="ctr"/>
            <a:r>
              <a:rPr lang="en-US" sz="3200" u="sng" dirty="0">
                <a:solidFill>
                  <a:schemeClr val="tx1"/>
                </a:solidFill>
                <a:latin typeface="Rockwell" panose="02060603020205020403" pitchFamily="18" charset="0"/>
              </a:rPr>
              <a:t>But Those Who…</a:t>
            </a:r>
          </a:p>
          <a:p>
            <a:endParaRPr lang="en-US" sz="1200" dirty="0">
              <a:solidFill>
                <a:schemeClr val="tx1"/>
              </a:solidFill>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study God’s word</a:t>
            </a:r>
          </a:p>
          <a:p>
            <a:pPr marL="342900" indent="-342900">
              <a:buFont typeface="Wingdings" panose="05000000000000000000" pitchFamily="2" charset="2"/>
              <a:buChar char="q"/>
            </a:pPr>
            <a:r>
              <a:rPr lang="en-US" sz="2000" dirty="0">
                <a:latin typeface="Rockwell" panose="02060603020205020403" pitchFamily="18" charset="0"/>
              </a:rPr>
              <a:t>understand God’s word</a:t>
            </a:r>
          </a:p>
          <a:p>
            <a:pPr marL="342900" indent="-342900">
              <a:buFont typeface="Wingdings" panose="05000000000000000000" pitchFamily="2" charset="2"/>
              <a:buChar char="q"/>
            </a:pPr>
            <a:r>
              <a:rPr lang="en-US" sz="2000" dirty="0">
                <a:solidFill>
                  <a:schemeClr val="tx1"/>
                </a:solidFill>
                <a:latin typeface="Rockwell" panose="02060603020205020403" pitchFamily="18" charset="0"/>
              </a:rPr>
              <a:t>apply God’s word consistently</a:t>
            </a:r>
          </a:p>
        </p:txBody>
      </p:sp>
      <p:pic>
        <p:nvPicPr>
          <p:cNvPr id="6150" name="Picture 6" descr="An addendum to my study of 2 Timothy 2:15 | The Assembling of the Church">
            <a:extLst>
              <a:ext uri="{FF2B5EF4-FFF2-40B4-BE49-F238E27FC236}">
                <a16:creationId xmlns:a16="http://schemas.microsoft.com/office/drawing/2014/main" id="{BE5BA8FA-1712-F51E-4FB6-3059C0462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270" y="3160643"/>
            <a:ext cx="4452730" cy="3627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866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77A57E5-3A61-C9D8-0298-B94D23708623}"/>
              </a:ext>
            </a:extLst>
          </p:cNvPr>
          <p:cNvGrpSpPr/>
          <p:nvPr/>
        </p:nvGrpSpPr>
        <p:grpSpPr>
          <a:xfrm>
            <a:off x="4722248" y="1564160"/>
            <a:ext cx="4155052" cy="1426690"/>
            <a:chOff x="4722248" y="1564160"/>
            <a:chExt cx="4155052" cy="1426690"/>
          </a:xfrm>
        </p:grpSpPr>
        <p:sp>
          <p:nvSpPr>
            <p:cNvPr id="3" name="Rectangle 2">
              <a:extLst>
                <a:ext uri="{FF2B5EF4-FFF2-40B4-BE49-F238E27FC236}">
                  <a16:creationId xmlns:a16="http://schemas.microsoft.com/office/drawing/2014/main" id="{4BABE5BB-04DB-ED13-5D69-34B2D256E64F}"/>
                </a:ext>
              </a:extLst>
            </p:cNvPr>
            <p:cNvSpPr/>
            <p:nvPr/>
          </p:nvSpPr>
          <p:spPr>
            <a:xfrm>
              <a:off x="4875935" y="1564160"/>
              <a:ext cx="4001365" cy="32385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467C994-1461-EF89-F844-6E6C41763D6C}"/>
                </a:ext>
              </a:extLst>
            </p:cNvPr>
            <p:cNvSpPr/>
            <p:nvPr/>
          </p:nvSpPr>
          <p:spPr>
            <a:xfrm>
              <a:off x="4722248" y="1839611"/>
              <a:ext cx="4078851" cy="43248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524573C-6E72-D08A-00AD-8A1848C246CA}"/>
                </a:ext>
              </a:extLst>
            </p:cNvPr>
            <p:cNvSpPr/>
            <p:nvPr/>
          </p:nvSpPr>
          <p:spPr>
            <a:xfrm>
              <a:off x="4726368" y="2259226"/>
              <a:ext cx="3750882" cy="37919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C6205D-0B21-4395-7D15-3144E8259D7A}"/>
                </a:ext>
              </a:extLst>
            </p:cNvPr>
            <p:cNvSpPr/>
            <p:nvPr/>
          </p:nvSpPr>
          <p:spPr>
            <a:xfrm>
              <a:off x="4726368" y="2611651"/>
              <a:ext cx="1331532" cy="37919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4632960" y="901497"/>
            <a:ext cx="4511040" cy="2262158"/>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400" u="sng" dirty="0">
                <a:solidFill>
                  <a:schemeClr val="tx1"/>
                </a:solidFill>
                <a:latin typeface="Rockwell" panose="02060603020205020403" pitchFamily="18" charset="0"/>
              </a:rPr>
              <a:t>1 Tim 3:10 (NASB)</a:t>
            </a:r>
          </a:p>
          <a:p>
            <a:endParaRPr lang="en-US" sz="400" dirty="0">
              <a:solidFill>
                <a:schemeClr val="tx1"/>
              </a:solidFill>
              <a:latin typeface="Rockwell" panose="02060603020205020403" pitchFamily="18" charset="0"/>
            </a:endParaRPr>
          </a:p>
          <a:p>
            <a:r>
              <a:rPr lang="en-US" sz="2400" dirty="0">
                <a:latin typeface="Rockwell" panose="02060603020205020403" pitchFamily="18" charset="0"/>
              </a:rPr>
              <a:t>“</a:t>
            </a:r>
            <a:r>
              <a:rPr lang="en-US" sz="2400" dirty="0">
                <a:solidFill>
                  <a:srgbClr val="000000"/>
                </a:solidFill>
                <a:effectLst/>
                <a:latin typeface="Rockwell" panose="02060603020205020403" pitchFamily="18" charset="0"/>
                <a:ea typeface="Calibri" panose="020F0502020204030204" pitchFamily="34" charset="0"/>
              </a:rPr>
              <a:t>These men must also first be tested; then let them serve as deacons if they are beyond reproach.</a:t>
            </a:r>
            <a:r>
              <a:rPr lang="en-US" sz="2400" dirty="0">
                <a:latin typeface="Rockwell" panose="02060603020205020403" pitchFamily="18" charset="0"/>
              </a:rPr>
              <a:t>”</a:t>
            </a:r>
          </a:p>
          <a:p>
            <a:endParaRPr lang="en-US" sz="700" dirty="0">
              <a:solidFill>
                <a:schemeClr val="tx1"/>
              </a:solidFill>
              <a:latin typeface="Rockwell" panose="02060603020205020403" pitchFamily="18" charset="0"/>
            </a:endParaRPr>
          </a:p>
        </p:txBody>
      </p:sp>
      <p:sp>
        <p:nvSpPr>
          <p:cNvPr id="2" name="Title 1"/>
          <p:cNvSpPr>
            <a:spLocks noGrp="1"/>
          </p:cNvSpPr>
          <p:nvPr>
            <p:ph type="title"/>
          </p:nvPr>
        </p:nvSpPr>
        <p:spPr>
          <a:xfrm>
            <a:off x="0" y="0"/>
            <a:ext cx="9144000" cy="792480"/>
          </a:xfrm>
          <a:ln w="38100">
            <a:solidFill>
              <a:schemeClr val="tx1"/>
            </a:solidFill>
          </a:ln>
        </p:spPr>
        <p:txBody>
          <a:bodyPr>
            <a:noAutofit/>
          </a:bodyPr>
          <a:lstStyle/>
          <a:p>
            <a:pPr algn="ctr"/>
            <a:r>
              <a:rPr lang="en-US" sz="6000" b="1" dirty="0">
                <a:latin typeface="Rockwell" panose="02060603020205020403" pitchFamily="18" charset="0"/>
              </a:rPr>
              <a:t>First Be Tested…</a:t>
            </a:r>
          </a:p>
        </p:txBody>
      </p:sp>
      <p:sp>
        <p:nvSpPr>
          <p:cNvPr id="9" name="Rectangle 8"/>
          <p:cNvSpPr/>
          <p:nvPr/>
        </p:nvSpPr>
        <p:spPr>
          <a:xfrm>
            <a:off x="0" y="901497"/>
            <a:ext cx="4632960"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900" dirty="0">
                <a:solidFill>
                  <a:srgbClr val="552200"/>
                </a:solidFill>
                <a:latin typeface="Rockwell" panose="02060603020205020403" pitchFamily="18" charset="0"/>
              </a:rPr>
              <a:t>ESV: “</a:t>
            </a:r>
            <a:r>
              <a:rPr lang="en-US" sz="1900" b="1" dirty="0">
                <a:solidFill>
                  <a:srgbClr val="552200"/>
                </a:solidFill>
                <a:latin typeface="Rockwell" panose="02060603020205020403" pitchFamily="18" charset="0"/>
              </a:rPr>
              <a:t>let them also be tested first…</a:t>
            </a:r>
            <a:r>
              <a:rPr lang="en-US" sz="1900" dirty="0">
                <a:solidFill>
                  <a:srgbClr val="552200"/>
                </a:solidFill>
                <a:latin typeface="Rockwell" panose="02060603020205020403" pitchFamily="18" charset="0"/>
              </a:rPr>
              <a:t>”</a:t>
            </a:r>
          </a:p>
          <a:p>
            <a:pPr algn="ctr"/>
            <a:endParaRPr lang="en-US" sz="2200" dirty="0">
              <a:solidFill>
                <a:srgbClr val="552200"/>
              </a:solidFill>
              <a:latin typeface="Rockwell" panose="02060603020205020403" pitchFamily="18" charset="0"/>
            </a:endParaRPr>
          </a:p>
          <a:p>
            <a:pPr algn="ctr"/>
            <a:r>
              <a:rPr lang="en-US" sz="1900" dirty="0">
                <a:solidFill>
                  <a:srgbClr val="552200"/>
                </a:solidFill>
                <a:latin typeface="Rockwell" panose="02060603020205020403" pitchFamily="18" charset="0"/>
              </a:rPr>
              <a:t>NKJV: “</a:t>
            </a:r>
            <a:r>
              <a:rPr lang="en-US" sz="1900" b="1" dirty="0">
                <a:solidFill>
                  <a:srgbClr val="552200"/>
                </a:solidFill>
                <a:latin typeface="Rockwell" panose="02060603020205020403" pitchFamily="18" charset="0"/>
              </a:rPr>
              <a:t>let these also first be tested…</a:t>
            </a:r>
            <a:r>
              <a:rPr lang="en-US" sz="1900" dirty="0">
                <a:solidFill>
                  <a:srgbClr val="552200"/>
                </a:solidFill>
                <a:latin typeface="Rockwell" panose="02060603020205020403" pitchFamily="18" charset="0"/>
              </a:rPr>
              <a:t>”</a:t>
            </a:r>
          </a:p>
          <a:p>
            <a:pPr algn="ctr"/>
            <a:endParaRPr lang="en-US" sz="2200" dirty="0">
              <a:solidFill>
                <a:srgbClr val="552200"/>
              </a:solidFill>
              <a:latin typeface="Rockwell" panose="02060603020205020403" pitchFamily="18" charset="0"/>
            </a:endParaRPr>
          </a:p>
          <a:p>
            <a:pPr algn="ctr"/>
            <a:r>
              <a:rPr lang="en-US" sz="1900" dirty="0">
                <a:solidFill>
                  <a:srgbClr val="552200"/>
                </a:solidFill>
                <a:latin typeface="Rockwell" panose="02060603020205020403" pitchFamily="18" charset="0"/>
              </a:rPr>
              <a:t>KJV: “</a:t>
            </a:r>
            <a:r>
              <a:rPr lang="en-US" sz="1900" b="1" dirty="0">
                <a:solidFill>
                  <a:srgbClr val="552200"/>
                </a:solidFill>
                <a:latin typeface="Rockwell" panose="02060603020205020403" pitchFamily="18" charset="0"/>
              </a:rPr>
              <a:t>let these also first be proved…</a:t>
            </a:r>
            <a:r>
              <a:rPr lang="en-US" sz="1900" dirty="0">
                <a:solidFill>
                  <a:srgbClr val="552200"/>
                </a:solidFill>
                <a:latin typeface="Rockwell" panose="02060603020205020403" pitchFamily="18" charset="0"/>
              </a:rPr>
              <a:t>”</a:t>
            </a:r>
          </a:p>
          <a:p>
            <a:pPr algn="ctr"/>
            <a:endParaRPr lang="en-US" sz="2100" dirty="0">
              <a:solidFill>
                <a:srgbClr val="552200"/>
              </a:solidFill>
              <a:latin typeface="Rockwell" panose="02060603020205020403" pitchFamily="18" charset="0"/>
            </a:endParaRPr>
          </a:p>
          <a:p>
            <a:pPr algn="ctr"/>
            <a:r>
              <a:rPr lang="en-US" sz="1900" dirty="0">
                <a:solidFill>
                  <a:srgbClr val="552200"/>
                </a:solidFill>
                <a:latin typeface="Rockwell" panose="02060603020205020403" pitchFamily="18" charset="0"/>
              </a:rPr>
              <a:t>NIV: “</a:t>
            </a:r>
            <a:r>
              <a:rPr lang="en-US" sz="1900" b="1" dirty="0">
                <a:solidFill>
                  <a:srgbClr val="552200"/>
                </a:solidFill>
                <a:latin typeface="Rockwell" panose="02060603020205020403" pitchFamily="18" charset="0"/>
              </a:rPr>
              <a:t>they must first be tested…”</a:t>
            </a:r>
            <a:endParaRPr lang="en-US" sz="1900" dirty="0">
              <a:solidFill>
                <a:srgbClr val="552200"/>
              </a:solidFill>
              <a:latin typeface="Rockwell" panose="02060603020205020403" pitchFamily="18" charset="0"/>
            </a:endParaRPr>
          </a:p>
        </p:txBody>
      </p:sp>
      <p:sp>
        <p:nvSpPr>
          <p:cNvPr id="5" name="Rectangle 4">
            <a:extLst>
              <a:ext uri="{FF2B5EF4-FFF2-40B4-BE49-F238E27FC236}">
                <a16:creationId xmlns:a16="http://schemas.microsoft.com/office/drawing/2014/main" id="{EFDF3AB8-A5C2-EE0B-EA8B-7E6F8B16D0F1}"/>
              </a:ext>
            </a:extLst>
          </p:cNvPr>
          <p:cNvSpPr/>
          <p:nvPr/>
        </p:nvSpPr>
        <p:spPr>
          <a:xfrm>
            <a:off x="0" y="3211881"/>
            <a:ext cx="4632960" cy="360098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u="sng" dirty="0">
                <a:solidFill>
                  <a:schemeClr val="tx1"/>
                </a:solidFill>
                <a:latin typeface="Rockwell" panose="02060603020205020403" pitchFamily="18" charset="0"/>
              </a:rPr>
              <a:t>Not Those Who…</a:t>
            </a:r>
          </a:p>
          <a:p>
            <a:endParaRPr lang="en-US" sz="1200" dirty="0">
              <a:solidFill>
                <a:schemeClr val="tx1"/>
              </a:solidFill>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procrastinate regarding tasks</a:t>
            </a:r>
          </a:p>
          <a:p>
            <a:pPr marL="342900" indent="-342900">
              <a:buFont typeface="Wingdings" panose="05000000000000000000" pitchFamily="2" charset="2"/>
              <a:buChar char="q"/>
            </a:pPr>
            <a:r>
              <a:rPr lang="en-US" sz="2000" dirty="0">
                <a:latin typeface="Rockwell" panose="02060603020205020403" pitchFamily="18" charset="0"/>
              </a:rPr>
              <a:t>are unproven/unqualified</a:t>
            </a:r>
          </a:p>
          <a:p>
            <a:pPr marL="342900" indent="-342900">
              <a:buFont typeface="Wingdings" panose="05000000000000000000" pitchFamily="2" charset="2"/>
              <a:buChar char="q"/>
            </a:pPr>
            <a:r>
              <a:rPr lang="en-US" sz="2000" dirty="0">
                <a:latin typeface="Rockwell" panose="02060603020205020403" pitchFamily="18" charset="0"/>
              </a:rPr>
              <a:t>are irreputable in service</a:t>
            </a:r>
          </a:p>
          <a:p>
            <a:pPr marL="342900" indent="-342900">
              <a:buFont typeface="Wingdings" panose="05000000000000000000" pitchFamily="2" charset="2"/>
              <a:buChar char="q"/>
            </a:pPr>
            <a:endParaRPr lang="en-US" sz="2000" dirty="0">
              <a:latin typeface="Rockwell" panose="02060603020205020403" pitchFamily="18" charset="0"/>
            </a:endParaRPr>
          </a:p>
          <a:p>
            <a:pPr algn="ctr"/>
            <a:r>
              <a:rPr lang="en-US" sz="3200" u="sng" dirty="0">
                <a:solidFill>
                  <a:schemeClr val="tx1"/>
                </a:solidFill>
                <a:latin typeface="Rockwell" panose="02060603020205020403" pitchFamily="18" charset="0"/>
              </a:rPr>
              <a:t>But Those Who…</a:t>
            </a:r>
          </a:p>
          <a:p>
            <a:endParaRPr lang="en-US" sz="1200" dirty="0">
              <a:solidFill>
                <a:schemeClr val="tx1"/>
              </a:solidFill>
              <a:latin typeface="Rockwell" panose="02060603020205020403" pitchFamily="18" charset="0"/>
            </a:endParaRPr>
          </a:p>
          <a:p>
            <a:pPr marL="342900" indent="-342900">
              <a:buFont typeface="Wingdings" panose="05000000000000000000" pitchFamily="2" charset="2"/>
              <a:buChar char="q"/>
            </a:pPr>
            <a:r>
              <a:rPr lang="en-US" sz="2000" dirty="0">
                <a:latin typeface="Rockwell" panose="02060603020205020403" pitchFamily="18" charset="0"/>
              </a:rPr>
              <a:t>are go-getters</a:t>
            </a:r>
          </a:p>
          <a:p>
            <a:pPr marL="342900" indent="-342900">
              <a:buFont typeface="Wingdings" panose="05000000000000000000" pitchFamily="2" charset="2"/>
              <a:buChar char="q"/>
            </a:pPr>
            <a:r>
              <a:rPr lang="en-US" sz="2000" dirty="0">
                <a:latin typeface="Rockwell" panose="02060603020205020403" pitchFamily="18" charset="0"/>
              </a:rPr>
              <a:t>have proven trustworthiness</a:t>
            </a:r>
          </a:p>
          <a:p>
            <a:pPr marL="342900" indent="-342900">
              <a:buFont typeface="Wingdings" panose="05000000000000000000" pitchFamily="2" charset="2"/>
              <a:buChar char="q"/>
            </a:pPr>
            <a:r>
              <a:rPr lang="en-US" sz="2000" dirty="0">
                <a:solidFill>
                  <a:schemeClr val="tx1"/>
                </a:solidFill>
                <a:latin typeface="Rockwell" panose="02060603020205020403" pitchFamily="18" charset="0"/>
              </a:rPr>
              <a:t>have proven experience</a:t>
            </a:r>
          </a:p>
        </p:txBody>
      </p:sp>
      <p:pic>
        <p:nvPicPr>
          <p:cNvPr id="6148" name="Picture 4" descr="Tested stisalwafa.ac.id">
            <a:extLst>
              <a:ext uri="{FF2B5EF4-FFF2-40B4-BE49-F238E27FC236}">
                <a16:creationId xmlns:a16="http://schemas.microsoft.com/office/drawing/2014/main" id="{32F2BB2E-2241-1448-456D-9146461E4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379" y="3385750"/>
            <a:ext cx="4489621" cy="3274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748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1874</TotalTime>
  <Words>1062</Words>
  <Application>Microsoft Office PowerPoint</Application>
  <PresentationFormat>On-screen Show (4:3)</PresentationFormat>
  <Paragraphs>190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Rockwell</vt:lpstr>
      <vt:lpstr>Wingdings</vt:lpstr>
      <vt:lpstr>Office Theme</vt:lpstr>
      <vt:lpstr>PowerPoint Presentation</vt:lpstr>
      <vt:lpstr>PowerPoint Presentation</vt:lpstr>
      <vt:lpstr>PowerPoint Presentation</vt:lpstr>
      <vt:lpstr>Men of Dignity</vt:lpstr>
      <vt:lpstr>Not Double-Tongued</vt:lpstr>
      <vt:lpstr>Not Addicted To Much Wine</vt:lpstr>
      <vt:lpstr>Not Fond of Sordid Gain</vt:lpstr>
      <vt:lpstr>Holding To The Mystery of the Faith…</vt:lpstr>
      <vt:lpstr>First Be Tested…</vt:lpstr>
      <vt:lpstr>Women/Wives</vt:lpstr>
      <vt:lpstr>Husbands of Only One Wife</vt:lpstr>
      <vt:lpstr>Good Managers of Children/Household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1</cp:revision>
  <dcterms:created xsi:type="dcterms:W3CDTF">2023-04-01T14:53:07Z</dcterms:created>
  <dcterms:modified xsi:type="dcterms:W3CDTF">2023-04-02T22:09:55Z</dcterms:modified>
</cp:coreProperties>
</file>