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sldIdLst>
    <p:sldId id="256" r:id="rId2"/>
    <p:sldId id="261" r:id="rId3"/>
    <p:sldId id="262" r:id="rId4"/>
    <p:sldId id="271" r:id="rId5"/>
    <p:sldId id="276" r:id="rId6"/>
    <p:sldId id="277" r:id="rId7"/>
    <p:sldId id="278" r:id="rId8"/>
    <p:sldId id="272" r:id="rId9"/>
    <p:sldId id="279" r:id="rId10"/>
    <p:sldId id="263" r:id="rId11"/>
    <p:sldId id="275"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6"/>
    <p:restoredTop sz="95915"/>
  </p:normalViewPr>
  <p:slideViewPr>
    <p:cSldViewPr snapToGrid="0">
      <p:cViewPr varScale="1">
        <p:scale>
          <a:sx n="81" d="100"/>
          <a:sy n="81" d="100"/>
        </p:scale>
        <p:origin x="192"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E5075-6E08-431A-A32E-43CB28DF7453}" type="doc">
      <dgm:prSet loTypeId="urn:microsoft.com/office/officeart/2005/8/layout/arrow2" loCatId="hierarchy" qsTypeId="urn:microsoft.com/office/officeart/2005/8/quickstyle/simple1" qsCatId="simple" csTypeId="urn:microsoft.com/office/officeart/2005/8/colors/colorful1" csCatId="colorful" phldr="1"/>
      <dgm:spPr/>
      <dgm:t>
        <a:bodyPr/>
        <a:lstStyle/>
        <a:p>
          <a:endParaRPr lang="en-US"/>
        </a:p>
      </dgm:t>
    </dgm:pt>
    <dgm:pt modelId="{293E6076-457D-4A0C-B6EA-27E4CCD21476}">
      <dgm:prSet phldrT="[Text]" custT="1"/>
      <dgm:spPr/>
      <dgm:t>
        <a:bodyPr/>
        <a:lstStyle/>
        <a:p>
          <a:r>
            <a:rPr lang="en-US" sz="2400" dirty="0"/>
            <a:t>Humble themselves.</a:t>
          </a:r>
        </a:p>
      </dgm:t>
    </dgm:pt>
    <dgm:pt modelId="{ED80CB3B-6243-46B3-B9AA-22EAC8ACE1AE}" type="parTrans" cxnId="{FE6A9F9B-C995-46B0-8C98-0B9E91DC1F33}">
      <dgm:prSet/>
      <dgm:spPr/>
      <dgm:t>
        <a:bodyPr/>
        <a:lstStyle/>
        <a:p>
          <a:endParaRPr lang="en-US" sz="2400"/>
        </a:p>
      </dgm:t>
    </dgm:pt>
    <dgm:pt modelId="{6F8F04B4-3A21-4BE8-86B3-B7C3940ACE99}" type="sibTrans" cxnId="{FE6A9F9B-C995-46B0-8C98-0B9E91DC1F33}">
      <dgm:prSet/>
      <dgm:spPr/>
      <dgm:t>
        <a:bodyPr/>
        <a:lstStyle/>
        <a:p>
          <a:endParaRPr lang="en-US" sz="2400"/>
        </a:p>
      </dgm:t>
    </dgm:pt>
    <dgm:pt modelId="{880CBF01-6838-4D75-9D61-513357770980}">
      <dgm:prSet phldrT="[Text]" custT="1"/>
      <dgm:spPr/>
      <dgm:t>
        <a:bodyPr/>
        <a:lstStyle/>
        <a:p>
          <a:r>
            <a:rPr lang="en-US" sz="2400" dirty="0"/>
            <a:t>Pray.</a:t>
          </a:r>
        </a:p>
      </dgm:t>
    </dgm:pt>
    <dgm:pt modelId="{E3B19DCC-7568-4D69-8436-ABE66FAE0BA6}" type="parTrans" cxnId="{A1B823F3-CBED-4AF0-8E1A-E9BD74C57F95}">
      <dgm:prSet/>
      <dgm:spPr/>
      <dgm:t>
        <a:bodyPr/>
        <a:lstStyle/>
        <a:p>
          <a:endParaRPr lang="en-US" sz="2400"/>
        </a:p>
      </dgm:t>
    </dgm:pt>
    <dgm:pt modelId="{0557026B-BC21-4483-A163-8FCD29274CF2}" type="sibTrans" cxnId="{A1B823F3-CBED-4AF0-8E1A-E9BD74C57F95}">
      <dgm:prSet/>
      <dgm:spPr/>
      <dgm:t>
        <a:bodyPr/>
        <a:lstStyle/>
        <a:p>
          <a:endParaRPr lang="en-US" sz="2400"/>
        </a:p>
      </dgm:t>
    </dgm:pt>
    <dgm:pt modelId="{711EBA72-30F9-40F6-8077-CC01D4A96F6F}">
      <dgm:prSet phldrT="[Text]" custT="1"/>
      <dgm:spPr/>
      <dgm:t>
        <a:bodyPr/>
        <a:lstStyle/>
        <a:p>
          <a:r>
            <a:rPr lang="en-US" sz="2400" dirty="0"/>
            <a:t>Seek my face.</a:t>
          </a:r>
        </a:p>
      </dgm:t>
    </dgm:pt>
    <dgm:pt modelId="{687FC274-A7A2-4B7C-9B2D-0AEC1E790AA6}" type="parTrans" cxnId="{884C799C-AA42-4ADC-A811-4C22BB1E5735}">
      <dgm:prSet/>
      <dgm:spPr/>
      <dgm:t>
        <a:bodyPr/>
        <a:lstStyle/>
        <a:p>
          <a:endParaRPr lang="en-US" sz="2400"/>
        </a:p>
      </dgm:t>
    </dgm:pt>
    <dgm:pt modelId="{0DEBF8DA-4250-4B04-AAA3-3D57597E8558}" type="sibTrans" cxnId="{884C799C-AA42-4ADC-A811-4C22BB1E5735}">
      <dgm:prSet/>
      <dgm:spPr/>
      <dgm:t>
        <a:bodyPr/>
        <a:lstStyle/>
        <a:p>
          <a:endParaRPr lang="en-US" sz="2400"/>
        </a:p>
      </dgm:t>
    </dgm:pt>
    <dgm:pt modelId="{ED09B877-B733-4A5F-B1B3-AF89569A7BCF}">
      <dgm:prSet phldrT="[Text]" custT="1"/>
      <dgm:spPr/>
      <dgm:t>
        <a:bodyPr/>
        <a:lstStyle/>
        <a:p>
          <a:r>
            <a:rPr lang="en-US" sz="2400" dirty="0"/>
            <a:t>Turn.</a:t>
          </a:r>
        </a:p>
      </dgm:t>
    </dgm:pt>
    <dgm:pt modelId="{A82360E8-C19E-4478-84C4-6978F87975D9}" type="parTrans" cxnId="{8B45ED89-A1B5-46A1-99DE-41778CE437A1}">
      <dgm:prSet/>
      <dgm:spPr/>
      <dgm:t>
        <a:bodyPr/>
        <a:lstStyle/>
        <a:p>
          <a:endParaRPr lang="en-US" sz="2400"/>
        </a:p>
      </dgm:t>
    </dgm:pt>
    <dgm:pt modelId="{B7010D07-C3DA-4294-B117-60B34D4C35A0}" type="sibTrans" cxnId="{8B45ED89-A1B5-46A1-99DE-41778CE437A1}">
      <dgm:prSet/>
      <dgm:spPr/>
      <dgm:t>
        <a:bodyPr/>
        <a:lstStyle/>
        <a:p>
          <a:endParaRPr lang="en-US" sz="2400"/>
        </a:p>
      </dgm:t>
    </dgm:pt>
    <dgm:pt modelId="{E712FE6E-1BAF-0043-9F1F-70CBB22C800F}" type="pres">
      <dgm:prSet presAssocID="{EF3E5075-6E08-431A-A32E-43CB28DF7453}" presName="arrowDiagram" presStyleCnt="0">
        <dgm:presLayoutVars>
          <dgm:chMax val="5"/>
          <dgm:dir/>
          <dgm:resizeHandles val="exact"/>
        </dgm:presLayoutVars>
      </dgm:prSet>
      <dgm:spPr/>
    </dgm:pt>
    <dgm:pt modelId="{7BA89544-E308-644B-9128-40194DB0718A}" type="pres">
      <dgm:prSet presAssocID="{EF3E5075-6E08-431A-A32E-43CB28DF7453}" presName="arrow" presStyleLbl="bgShp" presStyleIdx="0" presStyleCnt="1"/>
      <dgm:spPr/>
    </dgm:pt>
    <dgm:pt modelId="{C0ABB408-9ADC-4B4D-AA07-3225EA9986C8}" type="pres">
      <dgm:prSet presAssocID="{EF3E5075-6E08-431A-A32E-43CB28DF7453}" presName="arrowDiagram4" presStyleCnt="0"/>
      <dgm:spPr/>
    </dgm:pt>
    <dgm:pt modelId="{44B9783A-4FF3-1E40-AC80-BDC07F6DC1EC}" type="pres">
      <dgm:prSet presAssocID="{293E6076-457D-4A0C-B6EA-27E4CCD21476}" presName="bullet4a" presStyleLbl="node1" presStyleIdx="0" presStyleCnt="4"/>
      <dgm:spPr/>
    </dgm:pt>
    <dgm:pt modelId="{EDFC3BD3-B564-4344-966B-CECAF5E1DCF0}" type="pres">
      <dgm:prSet presAssocID="{293E6076-457D-4A0C-B6EA-27E4CCD21476}" presName="textBox4a" presStyleLbl="revTx" presStyleIdx="0" presStyleCnt="4" custScaleX="231136" custLinFactNeighborX="69412">
        <dgm:presLayoutVars>
          <dgm:bulletEnabled val="1"/>
        </dgm:presLayoutVars>
      </dgm:prSet>
      <dgm:spPr/>
    </dgm:pt>
    <dgm:pt modelId="{5F806E3A-E01C-4B46-9010-807B771383F7}" type="pres">
      <dgm:prSet presAssocID="{880CBF01-6838-4D75-9D61-513357770980}" presName="bullet4b" presStyleLbl="node1" presStyleIdx="1" presStyleCnt="4"/>
      <dgm:spPr/>
    </dgm:pt>
    <dgm:pt modelId="{CA8FEE48-C097-2146-B78F-96A0798AAA5B}" type="pres">
      <dgm:prSet presAssocID="{880CBF01-6838-4D75-9D61-513357770980}" presName="textBox4b" presStyleLbl="revTx" presStyleIdx="1" presStyleCnt="4" custLinFactNeighborX="1686">
        <dgm:presLayoutVars>
          <dgm:bulletEnabled val="1"/>
        </dgm:presLayoutVars>
      </dgm:prSet>
      <dgm:spPr/>
    </dgm:pt>
    <dgm:pt modelId="{B3A3AE51-A139-7C40-85F9-63B4DEE73F69}" type="pres">
      <dgm:prSet presAssocID="{711EBA72-30F9-40F6-8077-CC01D4A96F6F}" presName="bullet4c" presStyleLbl="node1" presStyleIdx="2" presStyleCnt="4"/>
      <dgm:spPr/>
    </dgm:pt>
    <dgm:pt modelId="{0EF1CD07-3011-E04D-BF87-185028DF80BB}" type="pres">
      <dgm:prSet presAssocID="{711EBA72-30F9-40F6-8077-CC01D4A96F6F}" presName="textBox4c" presStyleLbl="revTx" presStyleIdx="2" presStyleCnt="4" custScaleX="170713" custLinFactNeighborX="37092">
        <dgm:presLayoutVars>
          <dgm:bulletEnabled val="1"/>
        </dgm:presLayoutVars>
      </dgm:prSet>
      <dgm:spPr/>
    </dgm:pt>
    <dgm:pt modelId="{A3E0A33C-1A29-A54F-AE80-E4E8551AADE3}" type="pres">
      <dgm:prSet presAssocID="{ED09B877-B733-4A5F-B1B3-AF89569A7BCF}" presName="bullet4d" presStyleLbl="node1" presStyleIdx="3" presStyleCnt="4"/>
      <dgm:spPr/>
    </dgm:pt>
    <dgm:pt modelId="{50FF7B3F-BE80-AF46-B226-8FD57357606F}" type="pres">
      <dgm:prSet presAssocID="{ED09B877-B733-4A5F-B1B3-AF89569A7BCF}" presName="textBox4d" presStyleLbl="revTx" presStyleIdx="3" presStyleCnt="4" custLinFactNeighborX="4215">
        <dgm:presLayoutVars>
          <dgm:bulletEnabled val="1"/>
        </dgm:presLayoutVars>
      </dgm:prSet>
      <dgm:spPr/>
    </dgm:pt>
  </dgm:ptLst>
  <dgm:cxnLst>
    <dgm:cxn modelId="{D0A1AA23-BD63-2640-9E5F-DAE5CA6F8332}" type="presOf" srcId="{711EBA72-30F9-40F6-8077-CC01D4A96F6F}" destId="{0EF1CD07-3011-E04D-BF87-185028DF80BB}" srcOrd="0" destOrd="0" presId="urn:microsoft.com/office/officeart/2005/8/layout/arrow2"/>
    <dgm:cxn modelId="{EC71873F-8735-DE4D-881E-A0A22B8D5773}" type="presOf" srcId="{EF3E5075-6E08-431A-A32E-43CB28DF7453}" destId="{E712FE6E-1BAF-0043-9F1F-70CBB22C800F}" srcOrd="0" destOrd="0" presId="urn:microsoft.com/office/officeart/2005/8/layout/arrow2"/>
    <dgm:cxn modelId="{025FF158-E2D8-D947-AFFC-C5C5579701FC}" type="presOf" srcId="{293E6076-457D-4A0C-B6EA-27E4CCD21476}" destId="{EDFC3BD3-B564-4344-966B-CECAF5E1DCF0}" srcOrd="0" destOrd="0" presId="urn:microsoft.com/office/officeart/2005/8/layout/arrow2"/>
    <dgm:cxn modelId="{087A846B-E524-0446-8C2C-AA61DFC4FDE2}" type="presOf" srcId="{880CBF01-6838-4D75-9D61-513357770980}" destId="{CA8FEE48-C097-2146-B78F-96A0798AAA5B}" srcOrd="0" destOrd="0" presId="urn:microsoft.com/office/officeart/2005/8/layout/arrow2"/>
    <dgm:cxn modelId="{8B45ED89-A1B5-46A1-99DE-41778CE437A1}" srcId="{EF3E5075-6E08-431A-A32E-43CB28DF7453}" destId="{ED09B877-B733-4A5F-B1B3-AF89569A7BCF}" srcOrd="3" destOrd="0" parTransId="{A82360E8-C19E-4478-84C4-6978F87975D9}" sibTransId="{B7010D07-C3DA-4294-B117-60B34D4C35A0}"/>
    <dgm:cxn modelId="{FE6A9F9B-C995-46B0-8C98-0B9E91DC1F33}" srcId="{EF3E5075-6E08-431A-A32E-43CB28DF7453}" destId="{293E6076-457D-4A0C-B6EA-27E4CCD21476}" srcOrd="0" destOrd="0" parTransId="{ED80CB3B-6243-46B3-B9AA-22EAC8ACE1AE}" sibTransId="{6F8F04B4-3A21-4BE8-86B3-B7C3940ACE99}"/>
    <dgm:cxn modelId="{884C799C-AA42-4ADC-A811-4C22BB1E5735}" srcId="{EF3E5075-6E08-431A-A32E-43CB28DF7453}" destId="{711EBA72-30F9-40F6-8077-CC01D4A96F6F}" srcOrd="2" destOrd="0" parTransId="{687FC274-A7A2-4B7C-9B2D-0AEC1E790AA6}" sibTransId="{0DEBF8DA-4250-4B04-AAA3-3D57597E8558}"/>
    <dgm:cxn modelId="{A1B823F3-CBED-4AF0-8E1A-E9BD74C57F95}" srcId="{EF3E5075-6E08-431A-A32E-43CB28DF7453}" destId="{880CBF01-6838-4D75-9D61-513357770980}" srcOrd="1" destOrd="0" parTransId="{E3B19DCC-7568-4D69-8436-ABE66FAE0BA6}" sibTransId="{0557026B-BC21-4483-A163-8FCD29274CF2}"/>
    <dgm:cxn modelId="{B8F762F5-EA7F-2F44-A200-53453B57B935}" type="presOf" srcId="{ED09B877-B733-4A5F-B1B3-AF89569A7BCF}" destId="{50FF7B3F-BE80-AF46-B226-8FD57357606F}" srcOrd="0" destOrd="0" presId="urn:microsoft.com/office/officeart/2005/8/layout/arrow2"/>
    <dgm:cxn modelId="{DB7BED79-5109-4A4C-A825-8975E240452D}" type="presParOf" srcId="{E712FE6E-1BAF-0043-9F1F-70CBB22C800F}" destId="{7BA89544-E308-644B-9128-40194DB0718A}" srcOrd="0" destOrd="0" presId="urn:microsoft.com/office/officeart/2005/8/layout/arrow2"/>
    <dgm:cxn modelId="{E0B7FEE1-C026-9343-BDF5-6E76979A967B}" type="presParOf" srcId="{E712FE6E-1BAF-0043-9F1F-70CBB22C800F}" destId="{C0ABB408-9ADC-4B4D-AA07-3225EA9986C8}" srcOrd="1" destOrd="0" presId="urn:microsoft.com/office/officeart/2005/8/layout/arrow2"/>
    <dgm:cxn modelId="{69DAF6B4-AAD8-D045-986D-CFAB8F805E34}" type="presParOf" srcId="{C0ABB408-9ADC-4B4D-AA07-3225EA9986C8}" destId="{44B9783A-4FF3-1E40-AC80-BDC07F6DC1EC}" srcOrd="0" destOrd="0" presId="urn:microsoft.com/office/officeart/2005/8/layout/arrow2"/>
    <dgm:cxn modelId="{9F6612BB-2825-D64B-98C7-E806015DD33A}" type="presParOf" srcId="{C0ABB408-9ADC-4B4D-AA07-3225EA9986C8}" destId="{EDFC3BD3-B564-4344-966B-CECAF5E1DCF0}" srcOrd="1" destOrd="0" presId="urn:microsoft.com/office/officeart/2005/8/layout/arrow2"/>
    <dgm:cxn modelId="{C0ACFA87-96F8-1542-A100-055A21DF55CB}" type="presParOf" srcId="{C0ABB408-9ADC-4B4D-AA07-3225EA9986C8}" destId="{5F806E3A-E01C-4B46-9010-807B771383F7}" srcOrd="2" destOrd="0" presId="urn:microsoft.com/office/officeart/2005/8/layout/arrow2"/>
    <dgm:cxn modelId="{57094A1C-F95E-F145-B56A-C454B29BE95B}" type="presParOf" srcId="{C0ABB408-9ADC-4B4D-AA07-3225EA9986C8}" destId="{CA8FEE48-C097-2146-B78F-96A0798AAA5B}" srcOrd="3" destOrd="0" presId="urn:microsoft.com/office/officeart/2005/8/layout/arrow2"/>
    <dgm:cxn modelId="{87B58B56-6332-5D48-A114-E67848B7DE64}" type="presParOf" srcId="{C0ABB408-9ADC-4B4D-AA07-3225EA9986C8}" destId="{B3A3AE51-A139-7C40-85F9-63B4DEE73F69}" srcOrd="4" destOrd="0" presId="urn:microsoft.com/office/officeart/2005/8/layout/arrow2"/>
    <dgm:cxn modelId="{E97A9E4E-4C2A-DA4C-B0C6-C35F69F6EC53}" type="presParOf" srcId="{C0ABB408-9ADC-4B4D-AA07-3225EA9986C8}" destId="{0EF1CD07-3011-E04D-BF87-185028DF80BB}" srcOrd="5" destOrd="0" presId="urn:microsoft.com/office/officeart/2005/8/layout/arrow2"/>
    <dgm:cxn modelId="{C5D736F0-A4C9-C74B-B1C8-2DC521D3D5D2}" type="presParOf" srcId="{C0ABB408-9ADC-4B4D-AA07-3225EA9986C8}" destId="{A3E0A33C-1A29-A54F-AE80-E4E8551AADE3}" srcOrd="6" destOrd="0" presId="urn:microsoft.com/office/officeart/2005/8/layout/arrow2"/>
    <dgm:cxn modelId="{D64DDF8C-88D9-B94C-86EE-6B27525802B6}" type="presParOf" srcId="{C0ABB408-9ADC-4B4D-AA07-3225EA9986C8}" destId="{50FF7B3F-BE80-AF46-B226-8FD57357606F}"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89544-E308-644B-9128-40194DB0718A}">
      <dsp:nvSpPr>
        <dsp:cNvPr id="0" name=""/>
        <dsp:cNvSpPr/>
      </dsp:nvSpPr>
      <dsp:spPr>
        <a:xfrm>
          <a:off x="1649824" y="0"/>
          <a:ext cx="6976750" cy="436046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9783A-4FF3-1E40-AC80-BDC07F6DC1EC}">
      <dsp:nvSpPr>
        <dsp:cNvPr id="0" name=""/>
        <dsp:cNvSpPr/>
      </dsp:nvSpPr>
      <dsp:spPr>
        <a:xfrm>
          <a:off x="2337034" y="3242444"/>
          <a:ext cx="160465" cy="1604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C3BD3-B564-4344-966B-CECAF5E1DCF0}">
      <dsp:nvSpPr>
        <dsp:cNvPr id="0" name=""/>
        <dsp:cNvSpPr/>
      </dsp:nvSpPr>
      <dsp:spPr>
        <a:xfrm>
          <a:off x="2463127" y="3322677"/>
          <a:ext cx="2757508" cy="1037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27"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Humble themselves.</a:t>
          </a:r>
        </a:p>
      </dsp:txBody>
      <dsp:txXfrm>
        <a:off x="2463127" y="3322677"/>
        <a:ext cx="2757508" cy="1037791"/>
      </dsp:txXfrm>
    </dsp:sp>
    <dsp:sp modelId="{5F806E3A-E01C-4B46-9010-807B771383F7}">
      <dsp:nvSpPr>
        <dsp:cNvPr id="0" name=""/>
        <dsp:cNvSpPr/>
      </dsp:nvSpPr>
      <dsp:spPr>
        <a:xfrm>
          <a:off x="3470756" y="2228199"/>
          <a:ext cx="279070" cy="2790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FEE48-C097-2146-B78F-96A0798AAA5B}">
      <dsp:nvSpPr>
        <dsp:cNvPr id="0" name=""/>
        <dsp:cNvSpPr/>
      </dsp:nvSpPr>
      <dsp:spPr>
        <a:xfrm>
          <a:off x="3634993" y="2367734"/>
          <a:ext cx="1465117" cy="199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73"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Pray.</a:t>
          </a:r>
        </a:p>
      </dsp:txBody>
      <dsp:txXfrm>
        <a:off x="3634993" y="2367734"/>
        <a:ext cx="1465117" cy="1992734"/>
      </dsp:txXfrm>
    </dsp:sp>
    <dsp:sp modelId="{B3A3AE51-A139-7C40-85F9-63B4DEE73F69}">
      <dsp:nvSpPr>
        <dsp:cNvPr id="0" name=""/>
        <dsp:cNvSpPr/>
      </dsp:nvSpPr>
      <dsp:spPr>
        <a:xfrm>
          <a:off x="4918432" y="1480815"/>
          <a:ext cx="369767" cy="36976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1CD07-3011-E04D-BF87-185028DF80BB}">
      <dsp:nvSpPr>
        <dsp:cNvPr id="0" name=""/>
        <dsp:cNvSpPr/>
      </dsp:nvSpPr>
      <dsp:spPr>
        <a:xfrm>
          <a:off x="5128743" y="1665699"/>
          <a:ext cx="2501146" cy="2694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32"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Seek my face.</a:t>
          </a:r>
        </a:p>
      </dsp:txBody>
      <dsp:txXfrm>
        <a:off x="5128743" y="1665699"/>
        <a:ext cx="2501146" cy="2694769"/>
      </dsp:txXfrm>
    </dsp:sp>
    <dsp:sp modelId="{A3E0A33C-1A29-A54F-AE80-E4E8551AADE3}">
      <dsp:nvSpPr>
        <dsp:cNvPr id="0" name=""/>
        <dsp:cNvSpPr/>
      </dsp:nvSpPr>
      <dsp:spPr>
        <a:xfrm>
          <a:off x="6495177" y="986338"/>
          <a:ext cx="495349" cy="4953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FF7B3F-BE80-AF46-B226-8FD57357606F}">
      <dsp:nvSpPr>
        <dsp:cNvPr id="0" name=""/>
        <dsp:cNvSpPr/>
      </dsp:nvSpPr>
      <dsp:spPr>
        <a:xfrm>
          <a:off x="6804607" y="1234012"/>
          <a:ext cx="1465117" cy="312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475"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Turn.</a:t>
          </a:r>
        </a:p>
      </dsp:txBody>
      <dsp:txXfrm>
        <a:off x="6804607" y="1234012"/>
        <a:ext cx="1465117" cy="312645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A0C0817-A112-4847-8014-A94B7D2A4EA3}" type="datetime1">
              <a:rPr lang="en-US" smtClean="0"/>
              <a:t>3/31/23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420892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2358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064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32B432-ACDA-4023-A761-2BAB76577B62}" type="datetime1">
              <a:rPr lang="en-US" smtClean="0"/>
              <a:t>3/31/23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306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9C646AA-F36E-4540-911D-FFFC0A0EF24A}" type="datetime1">
              <a:rPr lang="en-US" smtClean="0"/>
              <a:t>3/31/23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729353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186D26-FA5F-4637-B602-B7C2DC34CFD4}" type="datetime1">
              <a:rPr lang="en-US" smtClean="0"/>
              <a:t>3/31/23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2999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6FA2B21-3FCD-4721-B95C-427943F61125}" type="datetime1">
              <a:rPr lang="en-US" smtClean="0"/>
              <a:t>3/31/23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137152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316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064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7E8D12A6-918A-48BD-8CB9-CA713993B0EA}" type="datetime1">
              <a:rPr lang="en-US" smtClean="0"/>
              <a:t>3/31/23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166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778CE86-875F-4587-BCF6-FA054AFC0D53}" type="datetime1">
              <a:rPr lang="en-US" smtClean="0"/>
              <a:pPr/>
              <a:t>3/31/23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lgn="l"/>
            <a:endParaRPr lang="en-US" dirty="0"/>
          </a:p>
        </p:txBody>
      </p:sp>
      <p:sp>
        <p:nvSpPr>
          <p:cNvPr id="10" name="Slide Number Placeholder 9"/>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24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FA2B21-3FCD-4721-B95C-427943F61125}" type="datetime1">
              <a:rPr lang="en-US" smtClean="0"/>
              <a:t>3/31/23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9345636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6E343-DE7B-204E-3FF8-D141C0568A9E}"/>
              </a:ext>
            </a:extLst>
          </p:cNvPr>
          <p:cNvSpPr>
            <a:spLocks noGrp="1"/>
          </p:cNvSpPr>
          <p:nvPr>
            <p:ph type="ctrTitle"/>
          </p:nvPr>
        </p:nvSpPr>
        <p:spPr>
          <a:xfrm>
            <a:off x="619504" y="1822673"/>
            <a:ext cx="3415288" cy="3212654"/>
          </a:xfrm>
          <a:noFill/>
          <a:ln>
            <a:solidFill>
              <a:schemeClr val="bg1"/>
            </a:solidFill>
          </a:ln>
        </p:spPr>
        <p:txBody>
          <a:bodyPr>
            <a:normAutofit/>
          </a:bodyPr>
          <a:lstStyle/>
          <a:p>
            <a:r>
              <a:rPr lang="en-US" dirty="0">
                <a:solidFill>
                  <a:schemeClr val="bg1"/>
                </a:solidFill>
              </a:rPr>
              <a:t>The Kings of Judah</a:t>
            </a:r>
          </a:p>
        </p:txBody>
      </p:sp>
      <p:pic>
        <p:nvPicPr>
          <p:cNvPr id="4" name="Picture 3" descr="An old lion roaring with a black background">
            <a:extLst>
              <a:ext uri="{FF2B5EF4-FFF2-40B4-BE49-F238E27FC236}">
                <a16:creationId xmlns:a16="http://schemas.microsoft.com/office/drawing/2014/main" id="{16A1C081-B25D-9636-945D-DCFC0ABDB6D1}"/>
              </a:ext>
            </a:extLst>
          </p:cNvPr>
          <p:cNvPicPr>
            <a:picLocks noChangeAspect="1"/>
          </p:cNvPicPr>
          <p:nvPr/>
        </p:nvPicPr>
        <p:blipFill rotWithShape="1">
          <a:blip r:embed="rId2"/>
          <a:srcRect r="27183" b="-1"/>
          <a:stretch/>
        </p:blipFill>
        <p:spPr>
          <a:xfrm>
            <a:off x="4654297" y="10"/>
            <a:ext cx="7537702" cy="6857989"/>
          </a:xfrm>
          <a:prstGeom prst="rect">
            <a:avLst/>
          </a:prstGeom>
        </p:spPr>
      </p:pic>
    </p:spTree>
    <p:extLst>
      <p:ext uri="{BB962C8B-B14F-4D97-AF65-F5344CB8AC3E}">
        <p14:creationId xmlns:p14="http://schemas.microsoft.com/office/powerpoint/2010/main" val="16591405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fontScale="90000"/>
          </a:bodyPr>
          <a:lstStyle/>
          <a:p>
            <a:r>
              <a:rPr lang="en-US" sz="3600" dirty="0"/>
              <a:t>Repentance, prayer, &amp; humility</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495127"/>
          </a:xfrm>
        </p:spPr>
        <p:txBody>
          <a:bodyPr>
            <a:noAutofit/>
          </a:bodyPr>
          <a:lstStyle/>
          <a:p>
            <a:r>
              <a:rPr lang="en-US" sz="2600" dirty="0"/>
              <a:t>And when he was in distress, he entreated the favor of the LORD his God and </a:t>
            </a:r>
            <a:r>
              <a:rPr lang="en-US" sz="2600" b="1" u="sng" dirty="0"/>
              <a:t>humbled</a:t>
            </a:r>
            <a:r>
              <a:rPr lang="en-US" sz="2600" dirty="0"/>
              <a:t> himself greatly before the God of his fathers.  33:12 </a:t>
            </a:r>
          </a:p>
        </p:txBody>
      </p:sp>
    </p:spTree>
    <p:extLst>
      <p:ext uri="{BB962C8B-B14F-4D97-AF65-F5344CB8AC3E}">
        <p14:creationId xmlns:p14="http://schemas.microsoft.com/office/powerpoint/2010/main" val="9164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More grace</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495127"/>
          </a:xfrm>
        </p:spPr>
        <p:txBody>
          <a:bodyPr>
            <a:noAutofit/>
          </a:bodyPr>
          <a:lstStyle/>
          <a:p>
            <a:r>
              <a:rPr lang="en-US" sz="2600" dirty="0"/>
              <a:t>He prayed to him, and God was </a:t>
            </a:r>
            <a:r>
              <a:rPr lang="en-US" sz="2600" b="1" u="sng" dirty="0"/>
              <a:t>moved</a:t>
            </a:r>
            <a:r>
              <a:rPr lang="en-US" sz="2600" dirty="0"/>
              <a:t> by his entreaty and heard his plea and brought him again to Jerusalem into his kingdom. Then Manasseh knew that the LORD was God.  33:13 </a:t>
            </a:r>
          </a:p>
        </p:txBody>
      </p:sp>
    </p:spTree>
    <p:extLst>
      <p:ext uri="{BB962C8B-B14F-4D97-AF65-F5344CB8AC3E}">
        <p14:creationId xmlns:p14="http://schemas.microsoft.com/office/powerpoint/2010/main" val="19908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restoration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p:txBody>
          <a:bodyPr>
            <a:noAutofit/>
          </a:bodyPr>
          <a:lstStyle/>
          <a:p>
            <a:r>
              <a:rPr lang="en-US" sz="2600" dirty="0"/>
              <a:t>And he </a:t>
            </a:r>
            <a:r>
              <a:rPr lang="en-US" sz="2600" b="1" u="sng" dirty="0"/>
              <a:t>took</a:t>
            </a:r>
            <a:r>
              <a:rPr lang="en-US" sz="2600" dirty="0"/>
              <a:t> </a:t>
            </a:r>
            <a:r>
              <a:rPr lang="en-US" sz="2600" b="1" u="sng" dirty="0"/>
              <a:t>away</a:t>
            </a:r>
            <a:r>
              <a:rPr lang="en-US" sz="2600" dirty="0"/>
              <a:t> the foreign gods and the idol from the house of the LORD, and all the altars that he had built on the mountain of the house of the LORD and in Jerusalem, and he threw them outside of the city.  33:15</a:t>
            </a:r>
          </a:p>
          <a:p>
            <a:r>
              <a:rPr lang="en-US" sz="2600" dirty="0"/>
              <a:t>He also </a:t>
            </a:r>
            <a:r>
              <a:rPr lang="en-US" sz="2600" b="1" u="sng" dirty="0"/>
              <a:t>restored</a:t>
            </a:r>
            <a:r>
              <a:rPr lang="en-US" sz="2600" dirty="0"/>
              <a:t> the altar of the LORD and offered on it sacrifices of peace offerings and of thanksgiving, and he commanded Judah to serve the LORD, the God of Israel.  33:16</a:t>
            </a:r>
          </a:p>
        </p:txBody>
      </p:sp>
    </p:spTree>
    <p:extLst>
      <p:ext uri="{BB962C8B-B14F-4D97-AF65-F5344CB8AC3E}">
        <p14:creationId xmlns:p14="http://schemas.microsoft.com/office/powerpoint/2010/main" val="29370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6C01D-3CD4-D361-8968-72DED78E7029}"/>
              </a:ext>
            </a:extLst>
          </p:cNvPr>
          <p:cNvSpPr txBox="1">
            <a:spLocks/>
          </p:cNvSpPr>
          <p:nvPr/>
        </p:nvSpPr>
        <p:spPr>
          <a:xfrm>
            <a:off x="-63327" y="-72152"/>
            <a:ext cx="3542797" cy="3536777"/>
          </a:xfrm>
          <a:prstGeom prst="ellipse">
            <a:avLst/>
          </a:prstGeom>
          <a:noFill/>
          <a:ln>
            <a:noFill/>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spcAft>
                <a:spcPts val="600"/>
              </a:spcAft>
            </a:pPr>
            <a:r>
              <a:rPr lang="en-US" sz="1800" dirty="0">
                <a:solidFill>
                  <a:srgbClr val="FFFFFF"/>
                </a:solidFill>
              </a:rPr>
              <a:t>If my people who are called by my name…</a:t>
            </a:r>
          </a:p>
        </p:txBody>
      </p:sp>
      <p:graphicFrame>
        <p:nvGraphicFramePr>
          <p:cNvPr id="3" name="Diagram 2">
            <a:extLst>
              <a:ext uri="{FF2B5EF4-FFF2-40B4-BE49-F238E27FC236}">
                <a16:creationId xmlns:a16="http://schemas.microsoft.com/office/drawing/2014/main" id="{E04566B7-43D2-65F5-0A0F-0A41A679894B}"/>
              </a:ext>
            </a:extLst>
          </p:cNvPr>
          <p:cNvGraphicFramePr/>
          <p:nvPr>
            <p:extLst>
              <p:ext uri="{D42A27DB-BD31-4B8C-83A1-F6EECF244321}">
                <p14:modId xmlns:p14="http://schemas.microsoft.com/office/powerpoint/2010/main" val="1316924157"/>
              </p:ext>
            </p:extLst>
          </p:nvPr>
        </p:nvGraphicFramePr>
        <p:xfrm>
          <a:off x="965200" y="1248765"/>
          <a:ext cx="10261600" cy="4360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92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BA89544-E308-644B-9128-40194DB0718A}"/>
                                            </p:graphicEl>
                                          </p:spTgt>
                                        </p:tgtEl>
                                        <p:attrNameLst>
                                          <p:attrName>style.visibility</p:attrName>
                                        </p:attrNameLst>
                                      </p:cBhvr>
                                      <p:to>
                                        <p:strVal val="visible"/>
                                      </p:to>
                                    </p:set>
                                    <p:animEffect transition="in" filter="fade">
                                      <p:cBhvr>
                                        <p:cTn id="7" dur="500"/>
                                        <p:tgtEl>
                                          <p:spTgt spid="3">
                                            <p:graphicEl>
                                              <a:dgm id="{7BA89544-E308-644B-9128-40194DB071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4B9783A-4FF3-1E40-AC80-BDC07F6DC1EC}"/>
                                            </p:graphicEl>
                                          </p:spTgt>
                                        </p:tgtEl>
                                        <p:attrNameLst>
                                          <p:attrName>style.visibility</p:attrName>
                                        </p:attrNameLst>
                                      </p:cBhvr>
                                      <p:to>
                                        <p:strVal val="visible"/>
                                      </p:to>
                                    </p:set>
                                    <p:animEffect transition="in" filter="fade">
                                      <p:cBhvr>
                                        <p:cTn id="12" dur="500"/>
                                        <p:tgtEl>
                                          <p:spTgt spid="3">
                                            <p:graphicEl>
                                              <a:dgm id="{44B9783A-4FF3-1E40-AC80-BDC07F6DC1E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EDFC3BD3-B564-4344-966B-CECAF5E1DCF0}"/>
                                            </p:graphicEl>
                                          </p:spTgt>
                                        </p:tgtEl>
                                        <p:attrNameLst>
                                          <p:attrName>style.visibility</p:attrName>
                                        </p:attrNameLst>
                                      </p:cBhvr>
                                      <p:to>
                                        <p:strVal val="visible"/>
                                      </p:to>
                                    </p:set>
                                    <p:animEffect transition="in" filter="fade">
                                      <p:cBhvr>
                                        <p:cTn id="15" dur="500"/>
                                        <p:tgtEl>
                                          <p:spTgt spid="3">
                                            <p:graphicEl>
                                              <a:dgm id="{EDFC3BD3-B564-4344-966B-CECAF5E1DCF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5F806E3A-E01C-4B46-9010-807B771383F7}"/>
                                            </p:graphicEl>
                                          </p:spTgt>
                                        </p:tgtEl>
                                        <p:attrNameLst>
                                          <p:attrName>style.visibility</p:attrName>
                                        </p:attrNameLst>
                                      </p:cBhvr>
                                      <p:to>
                                        <p:strVal val="visible"/>
                                      </p:to>
                                    </p:set>
                                    <p:animEffect transition="in" filter="fade">
                                      <p:cBhvr>
                                        <p:cTn id="20" dur="500"/>
                                        <p:tgtEl>
                                          <p:spTgt spid="3">
                                            <p:graphicEl>
                                              <a:dgm id="{5F806E3A-E01C-4B46-9010-807B771383F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CA8FEE48-C097-2146-B78F-96A0798AAA5B}"/>
                                            </p:graphicEl>
                                          </p:spTgt>
                                        </p:tgtEl>
                                        <p:attrNameLst>
                                          <p:attrName>style.visibility</p:attrName>
                                        </p:attrNameLst>
                                      </p:cBhvr>
                                      <p:to>
                                        <p:strVal val="visible"/>
                                      </p:to>
                                    </p:set>
                                    <p:animEffect transition="in" filter="fade">
                                      <p:cBhvr>
                                        <p:cTn id="23" dur="500"/>
                                        <p:tgtEl>
                                          <p:spTgt spid="3">
                                            <p:graphicEl>
                                              <a:dgm id="{CA8FEE48-C097-2146-B78F-96A0798AAA5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B3A3AE51-A139-7C40-85F9-63B4DEE73F69}"/>
                                            </p:graphicEl>
                                          </p:spTgt>
                                        </p:tgtEl>
                                        <p:attrNameLst>
                                          <p:attrName>style.visibility</p:attrName>
                                        </p:attrNameLst>
                                      </p:cBhvr>
                                      <p:to>
                                        <p:strVal val="visible"/>
                                      </p:to>
                                    </p:set>
                                    <p:animEffect transition="in" filter="fade">
                                      <p:cBhvr>
                                        <p:cTn id="28" dur="500"/>
                                        <p:tgtEl>
                                          <p:spTgt spid="3">
                                            <p:graphicEl>
                                              <a:dgm id="{B3A3AE51-A139-7C40-85F9-63B4DEE73F6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0EF1CD07-3011-E04D-BF87-185028DF80BB}"/>
                                            </p:graphicEl>
                                          </p:spTgt>
                                        </p:tgtEl>
                                        <p:attrNameLst>
                                          <p:attrName>style.visibility</p:attrName>
                                        </p:attrNameLst>
                                      </p:cBhvr>
                                      <p:to>
                                        <p:strVal val="visible"/>
                                      </p:to>
                                    </p:set>
                                    <p:animEffect transition="in" filter="fade">
                                      <p:cBhvr>
                                        <p:cTn id="31" dur="500"/>
                                        <p:tgtEl>
                                          <p:spTgt spid="3">
                                            <p:graphicEl>
                                              <a:dgm id="{0EF1CD07-3011-E04D-BF87-185028DF80B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A3E0A33C-1A29-A54F-AE80-E4E8551AADE3}"/>
                                            </p:graphicEl>
                                          </p:spTgt>
                                        </p:tgtEl>
                                        <p:attrNameLst>
                                          <p:attrName>style.visibility</p:attrName>
                                        </p:attrNameLst>
                                      </p:cBhvr>
                                      <p:to>
                                        <p:strVal val="visible"/>
                                      </p:to>
                                    </p:set>
                                    <p:animEffect transition="in" filter="fade">
                                      <p:cBhvr>
                                        <p:cTn id="36" dur="500"/>
                                        <p:tgtEl>
                                          <p:spTgt spid="3">
                                            <p:graphicEl>
                                              <a:dgm id="{A3E0A33C-1A29-A54F-AE80-E4E8551AADE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50FF7B3F-BE80-AF46-B226-8FD57357606F}"/>
                                            </p:graphicEl>
                                          </p:spTgt>
                                        </p:tgtEl>
                                        <p:attrNameLst>
                                          <p:attrName>style.visibility</p:attrName>
                                        </p:attrNameLst>
                                      </p:cBhvr>
                                      <p:to>
                                        <p:strVal val="visible"/>
                                      </p:to>
                                    </p:set>
                                    <p:animEffect transition="in" filter="fade">
                                      <p:cBhvr>
                                        <p:cTn id="39" dur="500"/>
                                        <p:tgtEl>
                                          <p:spTgt spid="3">
                                            <p:graphicEl>
                                              <a:dgm id="{50FF7B3F-BE80-AF46-B226-8FD5735760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A lion resting in his throne">
            <a:extLst>
              <a:ext uri="{FF2B5EF4-FFF2-40B4-BE49-F238E27FC236}">
                <a16:creationId xmlns:a16="http://schemas.microsoft.com/office/drawing/2014/main" id="{E386334A-D52B-5F55-6C5F-DC7BADEAF373}"/>
              </a:ext>
            </a:extLst>
          </p:cNvPr>
          <p:cNvPicPr>
            <a:picLocks noChangeAspect="1"/>
          </p:cNvPicPr>
          <p:nvPr/>
        </p:nvPicPr>
        <p:blipFill rotWithShape="1">
          <a:blip r:embed="rId2"/>
          <a:srcRect t="19547" b="23201"/>
          <a:stretch/>
        </p:blipFill>
        <p:spPr>
          <a:xfrm>
            <a:off x="20" y="10"/>
            <a:ext cx="12191980" cy="4571990"/>
          </a:xfrm>
          <a:prstGeom prst="rect">
            <a:avLst/>
          </a:prstGeom>
        </p:spPr>
      </p:pic>
      <p:sp>
        <p:nvSpPr>
          <p:cNvPr id="2" name="Title 1">
            <a:extLst>
              <a:ext uri="{FF2B5EF4-FFF2-40B4-BE49-F238E27FC236}">
                <a16:creationId xmlns:a16="http://schemas.microsoft.com/office/drawing/2014/main" id="{8641D888-9B0A-591B-2A49-7D694DDA2EBC}"/>
              </a:ext>
            </a:extLst>
          </p:cNvPr>
          <p:cNvSpPr>
            <a:spLocks noGrp="1"/>
          </p:cNvSpPr>
          <p:nvPr>
            <p:ph type="ctrTitle"/>
          </p:nvPr>
        </p:nvSpPr>
        <p:spPr>
          <a:xfrm>
            <a:off x="1600200" y="3753529"/>
            <a:ext cx="8991600" cy="1645759"/>
          </a:xfrm>
        </p:spPr>
        <p:txBody>
          <a:bodyPr>
            <a:normAutofit/>
          </a:bodyPr>
          <a:lstStyle/>
          <a:p>
            <a:r>
              <a:rPr lang="en-US" sz="4400" dirty="0"/>
              <a:t>Manasseh</a:t>
            </a:r>
          </a:p>
        </p:txBody>
      </p:sp>
      <p:sp>
        <p:nvSpPr>
          <p:cNvPr id="3" name="Subtitle 2">
            <a:extLst>
              <a:ext uri="{FF2B5EF4-FFF2-40B4-BE49-F238E27FC236}">
                <a16:creationId xmlns:a16="http://schemas.microsoft.com/office/drawing/2014/main" id="{7D567A95-B3F0-BC4D-6105-14F071FA8A6B}"/>
              </a:ext>
            </a:extLst>
          </p:cNvPr>
          <p:cNvSpPr>
            <a:spLocks noGrp="1"/>
          </p:cNvSpPr>
          <p:nvPr>
            <p:ph type="subTitle" idx="1"/>
          </p:nvPr>
        </p:nvSpPr>
        <p:spPr>
          <a:xfrm>
            <a:off x="2695194" y="5704731"/>
            <a:ext cx="6801612" cy="513189"/>
          </a:xfrm>
        </p:spPr>
        <p:txBody>
          <a:bodyPr>
            <a:noAutofit/>
          </a:bodyPr>
          <a:lstStyle/>
          <a:p>
            <a:r>
              <a:rPr lang="en-US" sz="2700" dirty="0"/>
              <a:t>THE PRODIGAL OF THE OLD TESTAMENT</a:t>
            </a:r>
          </a:p>
        </p:txBody>
      </p:sp>
    </p:spTree>
    <p:extLst>
      <p:ext uri="{BB962C8B-B14F-4D97-AF65-F5344CB8AC3E}">
        <p14:creationId xmlns:p14="http://schemas.microsoft.com/office/powerpoint/2010/main" val="28950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Complete rebellion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3635165"/>
          </a:xfrm>
        </p:spPr>
        <p:txBody>
          <a:bodyPr>
            <a:noAutofit/>
          </a:bodyPr>
          <a:lstStyle/>
          <a:p>
            <a:r>
              <a:rPr lang="en-US" sz="2600" dirty="0"/>
              <a:t>And he did what was evil in the sight of the LORD, according to the abominations of the </a:t>
            </a:r>
            <a:r>
              <a:rPr lang="en-US" sz="2600" b="1" u="sng" dirty="0"/>
              <a:t>nations</a:t>
            </a:r>
            <a:r>
              <a:rPr lang="en-US" sz="2600" dirty="0"/>
              <a:t> whom the LORD drove out before the people of Israel. 33:2 </a:t>
            </a:r>
          </a:p>
          <a:p>
            <a:r>
              <a:rPr lang="en-US" sz="2600" dirty="0"/>
              <a:t>For he </a:t>
            </a:r>
            <a:r>
              <a:rPr lang="en-US" sz="2600" b="1" u="sng" dirty="0"/>
              <a:t>rebuilt</a:t>
            </a:r>
            <a:r>
              <a:rPr lang="en-US" sz="2600" dirty="0"/>
              <a:t> the high places that his father Hezekiah had broken down, and he erected altars to the Baals, and made </a:t>
            </a:r>
            <a:r>
              <a:rPr lang="en-US" sz="2600" dirty="0" err="1"/>
              <a:t>Asheroth</a:t>
            </a:r>
            <a:r>
              <a:rPr lang="en-US" sz="2600" dirty="0"/>
              <a:t>, and worshiped the host of heaven and served them.  33:3</a:t>
            </a:r>
          </a:p>
        </p:txBody>
      </p:sp>
    </p:spTree>
    <p:extLst>
      <p:ext uri="{BB962C8B-B14F-4D97-AF65-F5344CB8AC3E}">
        <p14:creationId xmlns:p14="http://schemas.microsoft.com/office/powerpoint/2010/main" val="307447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Complete rebellion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4219956"/>
          </a:xfrm>
        </p:spPr>
        <p:txBody>
          <a:bodyPr>
            <a:noAutofit/>
          </a:bodyPr>
          <a:lstStyle/>
          <a:p>
            <a:r>
              <a:rPr lang="en-US" sz="2600" dirty="0"/>
              <a:t>And he built altars in the house of the LORD, of which the LORD had said, “In Jerusalem shall my </a:t>
            </a:r>
            <a:r>
              <a:rPr lang="en-US" sz="2600" b="1" u="sng" dirty="0"/>
              <a:t>name</a:t>
            </a:r>
            <a:r>
              <a:rPr lang="en-US" sz="2600" dirty="0"/>
              <a:t> be forever.”  33:4</a:t>
            </a:r>
          </a:p>
          <a:p>
            <a:r>
              <a:rPr lang="en-US" sz="2600" dirty="0"/>
              <a:t>And he built altars for </a:t>
            </a:r>
            <a:r>
              <a:rPr lang="en-US" sz="2600" b="1" u="sng" dirty="0"/>
              <a:t>all</a:t>
            </a:r>
            <a:r>
              <a:rPr lang="en-US" sz="2600" dirty="0"/>
              <a:t> the host of heaven in the two courts of the house of the LORD.  33:5 </a:t>
            </a:r>
          </a:p>
        </p:txBody>
      </p:sp>
    </p:spTree>
    <p:extLst>
      <p:ext uri="{BB962C8B-B14F-4D97-AF65-F5344CB8AC3E}">
        <p14:creationId xmlns:p14="http://schemas.microsoft.com/office/powerpoint/2010/main" val="13870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Complete rebellion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4219956"/>
          </a:xfrm>
        </p:spPr>
        <p:txBody>
          <a:bodyPr>
            <a:noAutofit/>
          </a:bodyPr>
          <a:lstStyle/>
          <a:p>
            <a:r>
              <a:rPr lang="en-US" sz="2600" dirty="0"/>
              <a:t>And he burned his </a:t>
            </a:r>
            <a:r>
              <a:rPr lang="en-US" sz="2600" b="1" u="sng" dirty="0"/>
              <a:t>sons</a:t>
            </a:r>
            <a:r>
              <a:rPr lang="en-US" sz="2600" dirty="0"/>
              <a:t> as an offering in the Valley of the Son of Hinnom, and used fortune-telling and omens and sorcery, and dealt with mediums and with necromancers. He did much evil in the sight of the LORD, provoking him to anger.  33:6</a:t>
            </a:r>
          </a:p>
        </p:txBody>
      </p:sp>
    </p:spTree>
    <p:extLst>
      <p:ext uri="{BB962C8B-B14F-4D97-AF65-F5344CB8AC3E}">
        <p14:creationId xmlns:p14="http://schemas.microsoft.com/office/powerpoint/2010/main" val="38092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Complete rebellion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4219956"/>
          </a:xfrm>
        </p:spPr>
        <p:txBody>
          <a:bodyPr>
            <a:noAutofit/>
          </a:bodyPr>
          <a:lstStyle/>
          <a:p>
            <a:r>
              <a:rPr lang="en-US" sz="2600" dirty="0"/>
              <a:t>And the carved image of the idol that he had made he set in the house of God, of which God said to David and to Solomon his son, “In this house, and in Jerusalem, which I have chosen out of all the tribes of Israel, I will put my </a:t>
            </a:r>
            <a:r>
              <a:rPr lang="en-US" sz="2600" b="1" u="sng" dirty="0"/>
              <a:t>name</a:t>
            </a:r>
            <a:r>
              <a:rPr lang="en-US" sz="2600" dirty="0"/>
              <a:t> forever…”  33:7</a:t>
            </a:r>
          </a:p>
        </p:txBody>
      </p:sp>
    </p:spTree>
    <p:extLst>
      <p:ext uri="{BB962C8B-B14F-4D97-AF65-F5344CB8AC3E}">
        <p14:creationId xmlns:p14="http://schemas.microsoft.com/office/powerpoint/2010/main" val="330350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Complete rebellion</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729728" cy="4219956"/>
          </a:xfrm>
        </p:spPr>
        <p:txBody>
          <a:bodyPr>
            <a:noAutofit/>
          </a:bodyPr>
          <a:lstStyle/>
          <a:p>
            <a:r>
              <a:rPr lang="en-US" sz="2600" dirty="0">
                <a:solidFill>
                  <a:srgbClr val="000000"/>
                </a:solidFill>
                <a:effectLst/>
              </a:rPr>
              <a:t>Manasseh led Judah and the inhabitants of Jerusalem astray, to do </a:t>
            </a:r>
            <a:r>
              <a:rPr lang="en-US" sz="2600" b="1" u="sng" dirty="0">
                <a:solidFill>
                  <a:srgbClr val="000000"/>
                </a:solidFill>
                <a:effectLst/>
              </a:rPr>
              <a:t>more</a:t>
            </a:r>
            <a:r>
              <a:rPr lang="en-US" sz="2600" dirty="0">
                <a:solidFill>
                  <a:srgbClr val="000000"/>
                </a:solidFill>
                <a:effectLst/>
              </a:rPr>
              <a:t> evil than the nations whom the LORD destroyed before the people of Israel.  33:9 </a:t>
            </a:r>
          </a:p>
        </p:txBody>
      </p:sp>
    </p:spTree>
    <p:extLst>
      <p:ext uri="{BB962C8B-B14F-4D97-AF65-F5344CB8AC3E}">
        <p14:creationId xmlns:p14="http://schemas.microsoft.com/office/powerpoint/2010/main" val="272876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E2-C794-05B2-F986-14AFA7CE4DC0}"/>
              </a:ext>
            </a:extLst>
          </p:cNvPr>
          <p:cNvSpPr>
            <a:spLocks noGrp="1"/>
          </p:cNvSpPr>
          <p:nvPr>
            <p:ph type="title"/>
          </p:nvPr>
        </p:nvSpPr>
        <p:spPr/>
        <p:txBody>
          <a:bodyPr>
            <a:normAutofit/>
          </a:bodyPr>
          <a:lstStyle/>
          <a:p>
            <a:r>
              <a:rPr lang="en-US" sz="3600" dirty="0"/>
              <a:t>Two expressions of grace</a:t>
            </a:r>
          </a:p>
        </p:txBody>
      </p:sp>
      <p:sp>
        <p:nvSpPr>
          <p:cNvPr id="3" name="Content Placeholder 2">
            <a:extLst>
              <a:ext uri="{FF2B5EF4-FFF2-40B4-BE49-F238E27FC236}">
                <a16:creationId xmlns:a16="http://schemas.microsoft.com/office/drawing/2014/main" id="{1F7871A5-1453-80D7-A74B-FE5998B664B6}"/>
              </a:ext>
            </a:extLst>
          </p:cNvPr>
          <p:cNvSpPr>
            <a:spLocks noGrp="1"/>
          </p:cNvSpPr>
          <p:nvPr>
            <p:ph idx="1"/>
          </p:nvPr>
        </p:nvSpPr>
        <p:spPr>
          <a:xfrm>
            <a:off x="2231136" y="2638044"/>
            <a:ext cx="7912324" cy="3635165"/>
          </a:xfrm>
        </p:spPr>
        <p:txBody>
          <a:bodyPr>
            <a:noAutofit/>
          </a:bodyPr>
          <a:lstStyle/>
          <a:p>
            <a:r>
              <a:rPr lang="en-US" sz="2600" dirty="0"/>
              <a:t>The LORD </a:t>
            </a:r>
            <a:r>
              <a:rPr lang="en-US" sz="2600" b="1" u="sng" dirty="0"/>
              <a:t>spoke</a:t>
            </a:r>
            <a:r>
              <a:rPr lang="en-US" sz="2600" dirty="0"/>
              <a:t> to Manasseh and to his people, but they paid no attention. 33:10</a:t>
            </a:r>
          </a:p>
          <a:p>
            <a:r>
              <a:rPr lang="en-US" sz="2600" dirty="0"/>
              <a:t>Therefore the LORD brought upon them the commanders of the army of the king of Assyria, who </a:t>
            </a:r>
            <a:r>
              <a:rPr lang="en-US" sz="2600" b="1" u="sng" dirty="0"/>
              <a:t>captured</a:t>
            </a:r>
            <a:r>
              <a:rPr lang="en-US" sz="2600" dirty="0"/>
              <a:t> Manasseh with hooks and bound him with chains of bronze and brought him to Babylon.  33:11 </a:t>
            </a:r>
          </a:p>
        </p:txBody>
      </p:sp>
    </p:spTree>
    <p:extLst>
      <p:ext uri="{BB962C8B-B14F-4D97-AF65-F5344CB8AC3E}">
        <p14:creationId xmlns:p14="http://schemas.microsoft.com/office/powerpoint/2010/main" val="227642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1CDD8C-8B7C-B681-A2C0-5F4F23D73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45" r="-2" b="5733"/>
          <a:stretch/>
        </p:blipFill>
        <p:spPr bwMode="auto">
          <a:xfrm>
            <a:off x="20" y="10"/>
            <a:ext cx="465427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15B71C-1E12-726D-F001-7A6F2B7E064A}"/>
              </a:ext>
            </a:extLst>
          </p:cNvPr>
          <p:cNvGrpSpPr/>
          <p:nvPr/>
        </p:nvGrpSpPr>
        <p:grpSpPr>
          <a:xfrm>
            <a:off x="6420506" y="496612"/>
            <a:ext cx="4367048" cy="5864773"/>
            <a:chOff x="6420506" y="496612"/>
            <a:chExt cx="4367048" cy="5864773"/>
          </a:xfrm>
        </p:grpSpPr>
        <p:sp>
          <p:nvSpPr>
            <p:cNvPr id="4" name="Rectangle 3">
              <a:extLst>
                <a:ext uri="{FF2B5EF4-FFF2-40B4-BE49-F238E27FC236}">
                  <a16:creationId xmlns:a16="http://schemas.microsoft.com/office/drawing/2014/main" id="{C348A4A3-3DD5-C021-A16D-B2D00294277C}"/>
                </a:ext>
              </a:extLst>
            </p:cNvPr>
            <p:cNvSpPr/>
            <p:nvPr/>
          </p:nvSpPr>
          <p:spPr>
            <a:xfrm>
              <a:off x="6420506" y="496612"/>
              <a:ext cx="4367048" cy="58647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2">
              <a:extLst>
                <a:ext uri="{FF2B5EF4-FFF2-40B4-BE49-F238E27FC236}">
                  <a16:creationId xmlns:a16="http://schemas.microsoft.com/office/drawing/2014/main" id="{538FC011-72CD-97A8-159A-8C42B3AAA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73" t="64659" r="11500" b="5733"/>
            <a:stretch/>
          </p:blipFill>
          <p:spPr bwMode="auto">
            <a:xfrm>
              <a:off x="7082629" y="1226076"/>
              <a:ext cx="3042450" cy="4405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1754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{A12888A5-C2CF-A140-80F4-607BB8A14415}tf10001120</Template>
  <TotalTime>8258</TotalTime>
  <Words>512</Words>
  <Application>Microsoft Macintosh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Parcel</vt:lpstr>
      <vt:lpstr>The Kings of Judah</vt:lpstr>
      <vt:lpstr>Manasseh</vt:lpstr>
      <vt:lpstr>Complete rebellion</vt:lpstr>
      <vt:lpstr>Complete rebellion</vt:lpstr>
      <vt:lpstr>Complete rebellion</vt:lpstr>
      <vt:lpstr>Complete rebellion</vt:lpstr>
      <vt:lpstr>Complete rebellion</vt:lpstr>
      <vt:lpstr>Two expressions of grace</vt:lpstr>
      <vt:lpstr>PowerPoint Presentation</vt:lpstr>
      <vt:lpstr>Repentance, prayer, &amp; humility</vt:lpstr>
      <vt:lpstr>More grace</vt:lpstr>
      <vt:lpstr>restoration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Kings of Judah</dc:title>
  <dc:creator>David Maxson</dc:creator>
  <cp:lastModifiedBy>David Maxson</cp:lastModifiedBy>
  <cp:revision>20</cp:revision>
  <dcterms:created xsi:type="dcterms:W3CDTF">2022-12-31T17:00:53Z</dcterms:created>
  <dcterms:modified xsi:type="dcterms:W3CDTF">2023-04-02T01:19:03Z</dcterms:modified>
</cp:coreProperties>
</file>